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85" r:id="rId4"/>
    <p:sldId id="286" r:id="rId5"/>
    <p:sldId id="287" r:id="rId6"/>
    <p:sldId id="288" r:id="rId7"/>
    <p:sldId id="290" r:id="rId8"/>
    <p:sldId id="289" r:id="rId9"/>
    <p:sldId id="291" r:id="rId10"/>
    <p:sldId id="292" r:id="rId11"/>
    <p:sldId id="293" r:id="rId12"/>
    <p:sldId id="296" r:id="rId13"/>
    <p:sldId id="294" r:id="rId14"/>
    <p:sldId id="295" r:id="rId15"/>
    <p:sldId id="301" r:id="rId16"/>
    <p:sldId id="309" r:id="rId17"/>
    <p:sldId id="311" r:id="rId18"/>
    <p:sldId id="298" r:id="rId19"/>
    <p:sldId id="297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20" r:id="rId35"/>
    <p:sldId id="319" r:id="rId36"/>
    <p:sldId id="28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6T09:33:39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9350 6265 124 0,'0'0'365'0,"0"-3"-297"16,0 1-26-16,0 1-11 15,0-1 4-15,0-2-19 16,0 3-4-16,0 1 3 16,0-2 1-16,0 2-4 15,0 0-6-15,0 0-5 16,0 0-1-16,0 0 0 0,0 0-1 15,0 0-1-15,0 0 0 16,0 0-3-16,2 0 0 16,5 0 3-16,3 0 3 15,3 6 0-15,3-2-1 0,4 1 1 16,2 0-1-16,4-2 1 16,3 1-1-16,5-1 0 15,6-1 1-15,1-2 0 16,6 0-1-16,1 0 0 15,6 0 0-15,4 0 1 16,1 0-1-16,6 0 0 0,-1 0 0 16,4-4 0-16,0 3-1 15,3-1 1-15,-3 0 2 16,2 0-2-16,0 1 1 16,0-1-2-16,4 2 1 15,0-3 0-15,1 0 0 16,0 1 1-16,2-1-1 15,-2-1-1-15,1-1 2 16,3 2-1-16,-2-1 0 16,2 2 0-16,0 1 0 15,3-2 0-15,-2 2 0 0,3 1 1 0,0-2-2 16,-3 2 1 0,3-2 0-16,0 2 1 15,2-2-1-15,0 1 0 0,1 1-1 16,2 0 2-16,0-2-1 15,-1 2 0-15,0 0 0 0,1 0 2 16,0 0-5-16,-2 0 4 16,1 0-1-16,-3-2 0 15,-2 0 0-15,-5 1 2 16,-3-3-2-16,-2 1 0 16,-8-3 0-16,-4 1 0 15,-6-2 0-15,-5 0 1 16,-12-1-2-16,-6 1 2 15,-10-3-1-15,-12-5-67 16,-9-6-191-16</inkml:trace>
  <inkml:trace contextRef="#ctx0" brushRef="#br0" timeOffset="1553.638">6591 6332 101 0,'-5'0'23'15,"0"0"-15"-15,-3 3-8 16,5 0 19-16,-3-2 9 15,1 1 6-15,3 0-12 16,-3-2 5-16,3 0-3 0,-1 2 5 16,1-2 11-16,0 1-15 15,0-1-17-15,0 0 0 16,0 0 5-16,-1 0 14 16,3 0 4-16,-2 0 1 15,2 0-11-15,-2 0-9 16,2 0-4-16,0 0-3 0,0 0-4 15,7 0-8-15,3 0 12 16,6 0 32-16,2 0-29 16,6 0-3-16,0 0-4 15,1 0 2-15,4-1 0 16,2-5 1-16,-1 1 2 16,1 1-2-16,1 1-1 15,-2-1-2-15,-1 2 0 0,-2 1 0 16,0-1-1-16,0 0 1 15,-4 2-1-15,2-2 0 16,-3 0 1-16,2 0-1 16,-2 1 0-16,-2-2 0 0,1 3 1 15,-2-4-1 1,-4 2 0-16,0 0 0 0,-2-1 1 16,-2 3-1-16,-3-4 2 15,0 2-2 1,1 1 2-16,-2-2 9 0,-2 2-3 15,1-1-6-15,0-2-1 16,-3 4 0-16,2-1 0 16,-3-1 0-16,-2 2 0 15,2 0-1-15,0 0 0 0,-2 0-8 16,0 0-108-16,-7-4-87 16</inkml:trace>
  <inkml:trace contextRef="#ctx0" brushRef="#br0" timeOffset="4219.6784">14602 5286 135 0,'-5'0'188'15,"3"0"-134"-15,-2 0-30 16,4 0 31-16,0 0-5 15,0 0-17-15,0 0-11 16,0 0 0-16,0 0 1 16,0 0-8-16,0 0-5 0,0 0-3 15,0 0-1-15,0 0-4 16,0 0 0-16,0 0 0 16,0 0 3-16,0 0 0 0,0 0 1 15,0 0-1-15,-1 0 1 16,1 0 1-16,0 0 0 15,0 0 0-15,-2 0-7 16,0-1 2 0,1-2 0-16,1 2 0 0,-2-1 0 0,2 1 6 15,-3 1 4 1,3 0-2-16,0-2-1 16,0 2-5-16,0 0-2 15,0-2-2-15,0 2 0 0,0 0-5 16,0 0 1-16,0 0-4 15,5 0 0-15,5 0-1 16,6 0 10-16,2 0-2 16,6 0-1-16,6 0 1 0,1 0 0 15,6 0 0-15,4 0 0 16,4 0 2-16,2 0-2 16,0-1 2-16,-3 1-1 0,2 0 0 15,-4 0 0-15,-2 0 0 16,-5 0-6-16,-6 1-11 15,-2 1 7-15,-5 0 3 16,-7-1 2-16,-3 1 3 0,-3-2 1 16,-6 0 2-16,-1 0-1 15,0 0 2 1,-2 1 1-16,0-1 0 16,0 0-1-16,0 0 0 15,0 0-2-15,0 0-46 0,0 0-92 16,0-1-256-16</inkml:trace>
  <inkml:trace contextRef="#ctx0" brushRef="#br0" timeOffset="14011.6661">13239 6488 393 0,'-3'-4'188'0,"-1"-3"-142"16,3 1 3-16,1 3-4 0,0 2-2 15,0 1-14-15,0-1-18 16,0 1-10-16,0 0-2 15,0 0-5-15,3 5-4 16,7 6 7-16,1 3 5 16,4 2-1-16,0 2-1 0,2 1 1 15,0-3 0-15,0 3-1 16,1-4 2 0,-2 1-2-16,-1-3 0 0,1-2 0 15,-3-1 1-15,1-2-2 16,-2-1 1-16,-3-3-3 15,-2 2-34-15,-3-4-42 0,-2-2-28 16,-2-2-53-16</inkml:trace>
  <inkml:trace contextRef="#ctx0" brushRef="#br0" timeOffset="14330.4205">13402 6412 572 0,'0'-5'45'0,"0"4"-10"16,0-2-11-16,0 3-7 0,0 0-8 15,2 0-13 1,3 6-5-16,5 3 0 0,2 5 11 16,5 4-3-16,-2 3 2 15,7-2 2-15,-3 3-2 16,0 1 0-16,-1-5 0 15,-1 0-1-15,-3-1 1 0,-2-6-1 16,-2 0 0 0,2 0 1-16,-5-6-1 0,-2 3 1 15,0-4-2 1,-3-2-2-16,-2 0-43 0,0-2-11 16,0 0 1-16,-5 0-54 15,-4 0-204-15</inkml:trace>
  <inkml:trace contextRef="#ctx0" brushRef="#br0" timeOffset="14664.6051">13257 6717 339 0,'0'0'156'16,"0"0"-152"-16,0 0 4 15,8 0 1 1,0-2 0-16,4 1 1 16,5-3-1-16,0 3 10 0,4 1 2 15,0 0-9-15,1 0 1 16,-3 0-7-16,7 0-4 15,-5 0-1-15,-1 1 0 0,1 4-1 16,1-2 1-16,-1 3-1 16,3-2 1-16,-2-3-2 15,-1-1-33-15,-1 0-90 0,0-12-239 16</inkml:trace>
  <inkml:trace contextRef="#ctx0" brushRef="#br0" timeOffset="14895.5223">13821 6528 130 0,'0'-1'462'0,"0"-1"-440"16,0-1-1-16,0 3 14 16,-2 0-12-16,1 0-19 15,-6 8-11-15,0 2 8 16,-1 6 1-16,-3 2-4 15,-2 4 4-15,1-1-4 0,-1 4 1 16,-4-2-32-16,0 0-67 16,0-7-160-16</inkml:trace>
  <inkml:trace contextRef="#ctx0" brushRef="#br0" timeOffset="19932.2586">14634 5317 372 0,'-2'0'68'15,"-6"0"-45"1,4 0 0-16,4 0 13 0,11 0-12 16,9 0-7-16,7 0 27 15,7 0-10-15,12 0-8 16,6 0-13-16,13 0-5 0,3-6-3 16,2-1-3-16,2-1 0 15,-2 0-2-15,-4 1 0 16,-8 0 2-16,-6 3-2 0,-11-1-1 15,-12 0 0-15,-9 3-1 16,-8 0 0-16,-7 2-1 16,-5-2-7-16,0 2 2 15,-12 0-10-15,-6 0-75 0,-5 0-67 16,-7 0 3-16</inkml:trace>
  <inkml:trace contextRef="#ctx0" brushRef="#br0" timeOffset="20299.1344">14641 5370 425 0,'-19'4'49'16,"19"-2"-43"-16,9-2 0 16,16 0 12-16,11-6 25 15,11-3 4-15,10-3-14 0,12-1-8 16,2 0-8-16,2 0-7 15,-2 2 4-15,-6 2-10 16,-11 1-3-16,-12 4 0 16,-11 0 0-16,-11 1-1 15,-6 3 0-15,-9-1 1 0,-3 1-4 16,-2 0 6-16,0 0 6 16,0 0-3-1,-2 0 7-15,-1 0-6 0,-3 0 2 16,5 0-11-16,-1 0 6 15,0 0-4-15,2-3-1 16,0 3-3-16,0 0-6 16,0 0-14-16,0 0-34 15,-5 0-55-15,-3 6 1 0,-1-1-71 16</inkml:trace>
  <inkml:trace contextRef="#ctx0" brushRef="#br0" timeOffset="20684.874">15177 5363 467 0,'0'0'75'16,"0"0"-25"-16,0 0 5 16,0 0-9-16,0 0-25 15,0 5-19-15,0 5-7 16,3 9 2-1,1 6 3-15,3 9-1 0,-2 7 1 16,1 5 1-16,1 6-2 16,0-2 1-16,2 2 0 15,2-2 0-15,1-5 0 0,5-5 0 16,0-6 0-16,3-5 0 16,6-6 0-16,3-3 1 15,3-8 0-15,4 1 2 0,5-6-1 16,4-6 0-16,6-1 1 15,3 0 2-15,2-3 1 16,2-6-2-16,1 0-2 16,-6 2 0-16,-2-2-1 0,-4 0-2 15,-8-1 1-15,-3-1-16 16,-5-4-67-16,-9-2-54 16,-10-6-128-16</inkml:trace>
  <inkml:trace contextRef="#ctx0" brushRef="#br0" timeOffset="20935.1151">15954 5732 575 0,'0'2'118'0,"0"2"-130"0,7 5-2 16,8 1 19-16,2 10-1 16,5 0 3-16,2 6 10 15,-3 1-5-15,-1 2-6 0,-5-3-5 16,-7 3-2-16,-6 0-1 15,-2-3-1-15,-7 0 7 16,-6-3-4-16,-1-4-5 16,-1-3-4-16,3-5-8 0,2-4-7 15,0-2-17-15,3-3-2 16,5-2-19-16,0 0-51 16,2-9-109-16</inkml:trace>
  <inkml:trace contextRef="#ctx0" brushRef="#br0" timeOffset="21103.3281">16154 6036 586 0,'0'0'25'15,"0"0"-24"-15,0 0-23 16,0 0-39-16,0-2-81 15</inkml:trace>
  <inkml:trace contextRef="#ctx0" brushRef="#br0" timeOffset="23039.0046">17143 5518 503 0,'-1'2'15'0,"-1"-2"-14"15,2 0 2-15,0 0 3 16,0 0-8-16,0 0-4 16,0 2 14-16,2 1-7 0,3-1-8 15,0 3 11-15,4 1-5 16,4 1-1-16,2-2 2 16,6 1-4-16,-1 1 13 15,7-2-8-15,1 1-1 0,4-1 0 16,0 2 1-16,2 0-1 15,8-1-1-15,-1 3 0 16,6-2-1-16,5 1 4 16,7 1-2-16,7 1 0 0,5-3 0 15,4 1 0 1,8 0 0-16,3 0 0 16,6 0 0-16,3-3 0 15,3 2 0-15,4 0 0 16,5 2 0-16,2-1 0 0,4-2 0 15,6 3 0-15,-2-1 1 16,4 1-1-16,4-3 0 16,1 2-1-16,-1-1 1 15,4 0 1-15,2 0-1 0,2 1 0 16,2-3 0-16,1 2 0 16,5-2 0-16,-2 1 0 15,7-3 0-15,1 2 0 0,3-3-1 16,2 2-6-16,1-1 0 15,5-1-5-15,0-2 6 16,1 0 5-16,-1 0-1 16,5 0 2-16,-2 0 0 0,0 0 0 15,1-2 0 1,-4-1 0-16,-1-3 2 16,1 1-2-16,-8-2 0 15,-1 0 0-15,-7-2 0 0,-6 0 1 16,-4 0 0-16,-8-1 1 15,-10 0-1-15,-11 0 1 16,-10 1-2-16,-14-2 1 16,-15-1-2-16,-15-1-10 15,-20-3-117-15,-20-2-68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8T09:48:06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13560 5149 216 0,'-8'0'81'0,"-1"0"-72"0,4 0-5 16,-2 0 13-16,4 0 14 15,1 0-3-15,2 0-8 16,0 0-6-16,0 0-8 16,0 0-3-16,0 0-1 15,0 0-2-15,0 0-1 0,0 0 0 16,0 0 1-16,7 0 1 16,6 3 35-16,6-2-2 15,8-1-18-15,7 0-4 16,10 0-6-16,9 0 1 0,0-5-6 15,6-1 1-15,0 3 4 16,-1-1-5 0,0 1-1-16,-6 2-1 0,-6-1 1 15,-2 1 2-15,-5 1-2 16,-5 0 1-16,-5-2 1 16,-7 2-1-16,-5 0 0 15,-4 0-1-15,-4 0 0 0,-6-2 0 16,1 2 2-16,-2 0 0 15,-1 0-2-15,1-1 1 16,2 1-6-16,3-3-67 0,2-7-106 16</inkml:trace>
  <inkml:trace contextRef="#ctx0" brushRef="#br0" timeOffset="1064.3847">17274 5160 146 0,'-7'-2'5'0,"-1"2"-5"16,0-2 2 0,1 0-2-16,-2 1 3 0,1 0 0 15,-1-2 3-15,1 2 0 16,1-1 12-16,0 0 0 15,0 0-3-15,2 2 3 16,2-1 0-16,-4-1 12 0,3 2 1 16,2 0-6-16,0 0-5 15,2 0 2-15,0 0-6 16,0 0-4-16,0 0-3 16,0 0-3-16,0 0-1 15,0 0-3-15,2 0-8 0,4 0 7 16,6 0 10-16,-2 2 0 15,7 1-2-15,0-1-2 16,7 1 7-16,3 1-1 16,4-1 4-1,3-1-2-15,3 0-5 0,3 2-4 0,1-2-4 16,2-1-1 0,-1 2 0-16,-1-3 1 0,-2 0-4 15,3 0 7-15,-6 0-6 16,0 0 4-16,-4 0-1 15,0 0-1-15,-3-3 0 0,-4 2 1 16,-3-4-2-16,-3 5 0 16,-2-1 0-16,-7-1 1 15,2 2-1-15,-5 0-1 16,0 0-26-16,-2 0-21 16,0 2-18-16,-2-1-39 0</inkml:trace>
  <inkml:trace contextRef="#ctx0" brushRef="#br0" timeOffset="36326.3458">6618 5203 328 0,'0'1'33'0,"0"-1"-31"16,0 0 0 0,0 0 3-16,0 0 5 15,0 0-2-15,0 0-7 16,0 0-1-16,0 0 5 0,0 0-5 15,0 0-1-15,2 2-1 16,2-2 0-16,1 2 3 16,2 0 5-16,3 1 2 0,2 0 4 15,3 1-1-15,0-1 0 16,4 0-2-16,0 0-3 16,4 0 1-16,1 0 1 0,3-2 4 15,5 1-5-15,-1-2-4 16,1 2 0-16,2-2-1 15,4 0-1-15,-3 0 0 16,6 0 1-16,-2 0 0 0,2 0-1 16,-1 0-1-1,-1 0 2-15,0 0-2 16,1 0-1-16,0 0 1 16,1 0 0-16,1 0 1 15,6 0 0-15,1 0-1 0,4 0 1 16,1 0-2-16,2 0 2 15,1-2-1-15,6 2 0 16,-4-2 0-16,6 2 2 0,-6-1-1 16,6-2-1-16,-1 2 0 15,-3-1-4-15,2 2 3 16,2-1 4-16,-2 1-5 0,3 0 4 16,0 0 0-16,-5 0-1 15,4 0-1-15,-4 0 2 16,2 1-3-16,-4 2 3 15,2 1-2-15,2 0 1 16,-2 2-1-16,0-3 0 0,0 1-1 16,0-1 3-1,0 1-2-15,2-1 1 16,2-1 0-16,-3 3 0 16,4-4 1-16,-2 1 0 15,1-1 2-15,1-1-2 0,-1 2-2 16,3-2 0-16,-4 0 3 15,1 0-3-15,0 0 3 16,-5 0-1-16,-4 0 3 0,0 0 4 16,-5 0-1-16,-7-2-2 15,-3 1 1-15,-9-1 0 16,-3 1-3-16,-8 1-3 0,-7 0 1 16,-7 0-4-16,-7 0-63 15,-3 0-85-15</inkml:trace>
  <inkml:trace contextRef="#ctx0" brushRef="#br0" timeOffset="39682.7101">9627 5823 120 0,'1'-1'215'15,"-1"-3"-187"-15,0 1 7 0,0 3 15 16,0 0-6-16,0 0-4 16,0 0-26-16,0 0-10 15,0 0-3-15,0 0-5 16,0 1-6-16,2 5 4 15,2 3 5-15,-1 1 1 16,0-2 1-16,-1 2 0 0,2-1 0 16,-1-2 0-16,1-1 0 15,0-1 1-15,-2 0 0 16,0-3-25-16,-2-2-50 16,0 0-38-16,-2-11-118 0</inkml:trace>
  <inkml:trace contextRef="#ctx0" brushRef="#br0" timeOffset="46938.4379">6591 6227 397 0,'-1'3'46'16,"1"-3"-46"0,0 0-6-16,0 0-4 0,1 2 1 15,13-2 3-15,3 2 15 16,5-1 11-16,7 2 16 15,3-3-18-15,5 0-10 16,1 0-2-16,-1 0-5 0,4 0 1 16,-7-4 1-16,0 2-2 15,-6-2 2-15,-7 3-3 16,-1-1-33-16,-7 2-31 16,-9-2-32-16,-4-1-65 0</inkml:trace>
  <inkml:trace contextRef="#ctx0" brushRef="#br0" timeOffset="47240.1801">6625 6334 368 0,'-5'4'5'0,"5"-4"-5"16,0 0-14-16,16 0 21 15,7 0 36-15,6-3 1 16,7 0-19-16,2-2-14 15,5-1-5-15,-2 3 0 16,-1-1-3-16,-6 0-2 0,-1 1 1 16,-11 2-2-16,-2-2 1 15,-5 3 0-15,-4-1 0 16,-6 1-1-16,-2 0 0 0,-3 0 1 16,2 0-1-16,-2 0 0 15,0 0 1-15,4 0-1 16,2-4-15-16,-1 1-18 15,4-7-34-15,-1 0-80 0</inkml:trace>
  <inkml:trace contextRef="#ctx0" brushRef="#br0" timeOffset="47536.5361">6983 6081 411 0,'-8'0'46'0,"6"0"-45"16,-1 0 3-16,3 0-2 16,0 0 2-16,0 0-6 15,5 3-14-15,5 6 15 0,4 3 14 16,2 3-2-16,4 1 3 16,1 1 0-16,1 3-5 15,-3-2-2-15,0 4-3 16,-4-3-2-16,-7 5-3 0,-6 0 0 15,-2 3 8 1,-9 1-5-16,-16 5 3 16,-11 1-1-16,-11 2-7 15,-7-3-53-15,-4-2-35 16,-3-5-259-16</inkml:trace>
  <inkml:trace contextRef="#ctx0" brushRef="#br0" timeOffset="51055.8516">7744 6061 568 0,'0'-6'47'0,"0"3"-44"16,-4-1 10-16,4 4-4 15,0 0-1-15,0 4-8 16,0 9-13-16,0 3 10 16,0 5 3-16,7 5-1 15,-6 3 2-15,3 2 0 0,-1-3 0 16,1-3-1-16,-3 2 1 15,3-4-1-15,-1-5 0 16,4-2-1-16,5-3-3 16,2-5-1-16,6-2 4 15,7-6-3-15,7 0-12 0,3-4-38 16,1-10-53-16,0-4-61 16</inkml:trace>
  <inkml:trace contextRef="#ctx0" brushRef="#br0" timeOffset="51360.0892">8105 6215 453 0,'-7'1'38'15,"4"-1"-38"-15,3 0-5 16,0 0 1-16,1 0 10 16,8 0 6-16,6-7 0 15,-1-2-4-15,1-3 1 16,-3-1-3-16,-5 1-2 15,-5-1 0-15,-2 2-5 16,0 6-8-16,-11-1 9 16,-4 6 1-16,1 0-1 0,-2 6 1 15,4 6 1-15,3 5-5 16,4 2 1-16,5 4-2 16,0-1-3-16,12-4 9 0,8-1 0 15,3-4 2-15,4-6-5 16,5-5-26-16,-2-2-52 15,1-13-88-15</inkml:trace>
  <inkml:trace contextRef="#ctx0" brushRef="#br0" timeOffset="51608.7133">8337 6013 407 0,'-2'-6'112'15,"2"3"-93"1,0 3 5-16,0 0-27 0,0 5-10 15,9 9 0-15,0 8 15 16,4 6-2-16,-3 6 3 0,1 4 27 16,-2-1-13-16,-2 2-8 15,-1 0-1-15,-3-4-4 16,1-5 0-16,1-2 2 0,1-3-2 16,1-3-1-16,2-6-1 15,1-2-2-15,3-6 2 16,5-5-2-16,0-3-6 15,0-7-21-15,-2-11-51 0,-7-9-82 16</inkml:trace>
  <inkml:trace contextRef="#ctx0" brushRef="#br0" timeOffset="51754.6354">8366 6256 578 0,'-10'-3'34'0,"7"-4"-18"0,3 2 0 16,22-4-11-16,10-2-11 15,9 1-6-15,11-8-24 16,8 2-72-16,1-2-174 16</inkml:trace>
  <inkml:trace contextRef="#ctx0" brushRef="#br0" timeOffset="52408.2334">9486 6273 289 0,'2'0'49'0,"-2"0"-38"15,0 0 19-15,0 0 3 16,0 0 4-16,2-2-13 0,-1 2-1 15,1-3 11-15,2 0-7 16,-1-3-6-16,1-3-4 16,-2 0-4-16,0-2-2 15,-2-3-2-15,0 0 0 16,-4 0-13 0,-7-1 4-16,-1 5-2 0,-5 0-2 0,0 7 0 15,-3 3 0 1,1 0 1-16,0 9-1 0,3 7 3 15,2 2-3-15,5 5 1 16,1 0-3-16,8 0 0 16,0-3-4-16,6-2-10 15,8-6 10-15,6-6 8 16,5-6 4-16,3 0-2 0,1-9 0 16,2-4 4-16,-4 1-2 15,-2-1 9-15,-6 4 2 16,-7 3 1-16,-4 2-3 0,-2 4-7 15,0 0-7-15,-3 4-5 16,2 8 4-16,4 2 3 16,4 4 7-16,3 2-6 15,9-5-25-15,1 0-54 16,4-8-62-16</inkml:trace>
  <inkml:trace contextRef="#ctx0" brushRef="#br0" timeOffset="52761.4873">10185 6116 114 0,'3'-7'332'0,"-3"0"-313"16,0 1 26-16,0 3 9 15,0 1-24-15,-3-1-17 16,-2 3-11-16,-8 0-4 0,0 0 0 15,-5 10-2-15,-4 3 3 16,3 4 1-16,-1 1 1 16,3 2-3-16,2 3-1 15,3 3 1-15,2-3 2 0,6-1-2 16,4 3-1-16,0-4 0 16,8-2 0-1,6-1 2-15,5-2 4 0,1-4-1 16,4-3 5-16,1-4-4 15,1-1-3-15,-2-4-8 16,0 0-10-16,-4 0-25 16,-5-4-18-16,0-6-18 15,-8-1-65-15</inkml:trace>
  <inkml:trace contextRef="#ctx0" brushRef="#br0" timeOffset="52926.888">10071 6288 478 0,'-8'0'41'16,"3"0"-37"-16,5 0 12 16,0 0 2-16,8 0-10 0,11 0-20 15,7 0 16-15,6-6-16 16,6 1-41-16,0-4-78 16</inkml:trace>
  <inkml:trace contextRef="#ctx0" brushRef="#br0" timeOffset="53826.5847">10747 6130 307 0,'0'-3'23'15,"0"1"11"-15,-4-3 1 16,1 3-11-16,-2 0-8 16,-3 1-11-16,-3 1-3 15,-1 0-2-15,-3 0-1 16,-2 3 0-16,-3 7 0 15,0 1 0-15,0 2 2 16,0 1 3-16,0 4-2 16,5 0 0-16,1 1-1 0,6 1 2 15,3 1-6-15,5-1 2 16,0-2-2-16,8-2 3 16,9-2 2-16,4-1 5 0,6-4 1 15,0-2 0-15,2-4-10 16,1 1 3-16,-3-4 1 15,-1 0 0-15,-1 0-1 16,-8-4-8-16,0-2-5 0,-7-2-9 16,-6 3 4-16,-4-6 0 15,0 4-11-15,-11-2 9 16,-4 0 10 0,0 2 7-16,2 2 15 15,0 1 22-15,7 1-4 0,2 0-4 16,2 2-7-16,2 1-12 15,0 0-14-15,6 0-7 16,2 7 17-16,3 0-1 16,2 5-2-16,1 1-1 0,-1 3 3 15,-3-2 0-15,-1 3 10 16,-1-2-13-16,-1 0-2 16,-5 1 2-16,-2-2 1 0,0-2-4 15,0 2-50-15,-7-10-62 16</inkml:trace>
  <inkml:trace contextRef="#ctx0" brushRef="#br0" timeOffset="54397.5201">9858 6621 274 0,'-2'0'56'0,"2"0"-29"16,0 0 7-1,0 0-11-15,10 0-5 16,9 0 6-16,3 0 7 0,8 0 0 16,6 0-9-16,3-3-9 15,7 3-4-15,1-1-5 16,4 1-2-16,-3 0-2 0,3 0 1 16,-5 0 2-16,-2-2-4 15,-5 2 1-15,-3-1-2 16,-8-1-12-16,-6 0-1 0,-3 2 0 15,-9 0 2-15,-5-1-4 16,-3 1-2-16,-2 0-9 16,-4 0-8-16,-11-2-26 15,-5 2-107 1</inkml:trace>
  <inkml:trace contextRef="#ctx0" brushRef="#br0" timeOffset="54714.6434">10003 6696 300 0,'-3'3'18'0,"3"-2"-19"15,0 2-7-15,16-3 43 16,4 1 18-16,9-1-20 16,6 0-8-16,6 0-6 15,5 0-4-15,-2 0-1 16,2 0-7-16,-2-1-2 0,0-2-4 15,-7 0 1-15,-3 0 0 16,-3 1-2-16,-6 0 2 16,-6 0-1-16,-4-1 1 15,-6 2 2 1,-4 1-2-16,-2 0 0 0,-1 0 0 16,-2 0-1-16,0 0-1 15,0 0-15-15,0-3-48 16,0-2-90-16</inkml:trace>
  <inkml:trace contextRef="#ctx0" brushRef="#br0" timeOffset="58811.5185">11466 6188 149 0,'-3'0'35'15,"1"0"-32"-15,2 0 0 0,-2 0 5 16,1 0 2-16,-1 0 11 16,-1 0-14-16,1 0-8 15,-2 0 1-15,1 0 0 16,-2 0 1-16,2 0 4 0,-1 1 5 15,3-1 18-15,1 0 14 16,-2 2-5-16,2-2-3 16,0 0-5-16,0 0-2 15,0 0-2-15,0 0-12 16,2 0-12-16,5 0-5 16,4 2 4-16,3-2 6 15,6 2 6-15,5-2 3 0,6 0-8 16,3 0 2-16,2 0-2 15,1-2-3-15,-3-2-1 16,-3 3-1-16,-1-1 1 16,-6 2-3-16,-6 0-7 15,-4 0-24-15,-7 0-4 0,-5 0-21 16,-2 2-17-16,0 3-4 16,-12 0-27-16</inkml:trace>
  <inkml:trace contextRef="#ctx0" brushRef="#br0" timeOffset="59113.937">11517 6282 119 0,'-10'6'112'0,"0"-5"-79"0,6 1-10 16,4 0-8-16,0 0-22 16,7-2 12-16,8 0 42 15,7 0 3-15,2 0-21 16,4 0-7-16,6 0 2 0,1-4-6 15,2-2-2-15,-1-1-6 16,-2 2-4-16,2 0 0 16,-8-1-3-16,-2 3-2 0,-4 0 0 15,-10-1-2-15,-2 2 3 16,-4 0-1-16,-4 0 0 16,-2 2 2-16,0 0 0 15,0 0-3-15,0-1-5 16,0 1-6-16,0-2-7 15,0 0-19-15,0-1-29 16,0-5-62-16</inkml:trace>
  <inkml:trace contextRef="#ctx0" brushRef="#br0" timeOffset="59383.1319">11829 6105 456 0,'-3'-3'39'15,"1"3"-15"-15,2-2 10 16,0 2-7-16,0 0-11 16,0 0-22-16,9 2-7 0,6 9 5 15,4 6 14-15,3 3 0 16,1 7-3 0,-2-1-2-16,-4 5 0 0,-10 0 0 15,-6-3 1-15,-1-1 3 0,-13-1-2 16,-9-2-3-16,-2-5-2 15,0-5-14 1,0-8-32-16,8-6-49 16,7-9-210-16</inkml:trace>
  <inkml:trace contextRef="#ctx0" brushRef="#br0" timeOffset="60184.7605">13092 6260 198 0,'0'0'83'16,"0"0"-72"-16,0 0 3 0,0 0 29 15,0 0 5-15,0 0-13 16,0 0 4-16,0 0-3 16,0-1-11-16,0-5-5 15,-2-2-7-15,-1 1-3 0,-3-4-6 16,-1 2-4-1,-4 0-2-15,-1 2 1 16,-1 1 0-16,-3 3-2 16,-1 3 0-16,3 0-2 15,-2 7 3-15,2 6-2 0,1 1 3 16,2 2 0-16,3 3-4 16,4 1 0-16,4-4-3 15,0 0-4-15,2-3-2 0,10-2 6 16,3-4 3-16,2-6 1 15,3-1 1-15,2 0-10 16,-1-7 13-16,-1-5-14 0,-2 1 9 16,-5-3 12-16,-3 0-12 15,-5-3 11-15,-3 5 2 16,1-1 2-16,-3 5 5 16,0 2 10-16,0 2 0 0,0 3-6 15,0 1-14-15,0 0-11 16,0 3-8-1,3 5 6-15,4 4 7 16,2 3 0-16,4-2 0 0,1 2 1 16,3-2 0-16,-2-3 1 15,4-1-3-15,-4-4-24 16,2-3-8-16,-3-2-18 16,-3 0-34-16,-4-11-56 0</inkml:trace>
  <inkml:trace contextRef="#ctx0" brushRef="#br0" timeOffset="61031.2399">13442 6285 288 0,'0'0'1'15,"-2"3"-47"-15,-3-3 14 0,-1 0-34 16</inkml:trace>
  <inkml:trace contextRef="#ctx0" brushRef="#br0" timeOffset="61264.5289">13442 6285 201 0,'20'15'133'16,"-19"-15"-101"-16,-1 2-23 15,0-1 6-15,0 5-2 16,2-1 7-16,-2 4-4 0,0 3-10 15,0 3-3-15,0 5 0 16,0-1 3-16,-7-1-1 16,-2 0-37-16,0-5-100 0</inkml:trace>
  <inkml:trace contextRef="#ctx0" brushRef="#br0" timeOffset="61952.599">13920 6227 273 0,'0'0'69'0,"0"0"-45"15,1 0 12 1,-1 0 10-16,0 0 8 16,0 0-11-16,0-4-22 0,0-1-7 15,0-2 2-15,0-1-8 16,-3 1 0-16,-6 0-5 16,-2 2-5-16,-3-1-1 15,-3 5 2-15,0 1-2 0,-1 0-1 16,-3 9 2-16,4 5-1 15,2 2 0-15,5 2-3 16,1 4 1-16,6-3-10 16,3 1-3-16,0-5 5 0,5-2 2 15,5-4 0-15,7-2 6 16,4-7-8 0,-1 0 8-16,3-1 8 0,-1-10-7 15,-1 2-2-15,-3-3-2 16,-5 1 9-16,-5 4 6 15,-1-3 3-15,-4 7 7 16,-3 1 7-16,0 2-11 16,0 0-9-16,0 0-7 15,2 0-5-15,-1 7 4 0,5 2 4 16,2 0 1-16,7 0 1 16,1 0-6-16,1-4-26 15,0-5-26-15,0 0-52 0,-4-1-169 16</inkml:trace>
  <inkml:trace contextRef="#ctx0" brushRef="#br0" timeOffset="62230.626">13920 6018 414 0,'-7'-14'48'0,"7"3"-25"0,0 2 9 16,0 4-13-1,8 3-14-15,3 0-3 0,4 2 4 16,-3 2-8-16,3 7 0 0,-7 5 0 16,1 2-1-1,-5 2-12-15,-3 0 6 0,-1-2 4 16,0-3 6-16,0-3-3 16,0-3 4-16,0-2 1 15,0-3-1-15,10 0 0 0,6 0 2 16,7-2 4-16,4 2-3 15,7 0-27-15,0-2-116 16</inkml:trace>
  <inkml:trace contextRef="#ctx0" brushRef="#br0" timeOffset="62400.4563">14276 6321 409 0,'5'11'6'0,"-2"-4"38"15,6 2 14 1,-5 2-32-16,-1 0-14 16,0 1-10-16,-3 2-2 0,0 2 2 15,0-1-38-15,-1-8-69 16</inkml:trace>
  <inkml:trace contextRef="#ctx0" brushRef="#br0" timeOffset="63114.4649">14712 6293 245 0,'0'0'143'0,"0"0"-120"16,0-5 14-16,0-3 5 15,0-1-18-15,0 0-6 16,-4 0-4-16,-2-3 2 15,-3 5-15-15,-1 0-2 16,-3 1-4-16,-1 6-1 0,-4 0 0 16,2 2 3-16,-4 9-9 15,1 1 2-15,4 7 6 16,3-6 2-16,4 4-1 0,6-3-6 16,2-2-3-16,2-3-1 15,11-1 4-15,6-5 3 16,5-3 6-16,1 0-3 15,2 0 2-15,2-9-6 0,-4-2 2 16,-2 2 6-16,-5 3-1 16,-7 0 5-16,-4 2 7 15,-3 3 3-15,-4 1-10 16,2 0-1-16,-2 7-10 16,0 3 9-16,3 3-1 15,2 1-1-15,4 0-1 16,1-1-1-16,2-4 2 0,2-2-24 15,1-5-34 1,-1-2-97-16</inkml:trace>
  <inkml:trace contextRef="#ctx0" brushRef="#br0" timeOffset="63649.2246">14762 6046 326 0,'-4'-10'59'0,"1"-3"-38"16,3 1 18-1,0 1-4-15,5-1-12 16,6 3-6-16,1 3-8 0,-1 3-4 16,2 3-3-16,-4 0-3 15,-2 5-2-15,-6 6-3 16,-1 3-16-16,0 1-11 0,-8-1 1 15,-3-2 22-15,0-1 6 16,2-2 4-16,2-4 1 16,2-1 0-16,3-1 1 15,2-1-4-15,4 1-10 16,8 3 6-16,3 1 5 0,2 4 0 16,5 2 3-1,-6 0 0-15,-3 0 0 16,-6-1-1-16,-6 0-3 0,-1 0-5 15,-7-5 4 1,-9-2 6-16,0-1 0 0,-2-1 0 16,4 1-2-16,4-4-1 15,9 0-19-15,1 0-101 16</inkml:trace>
  <inkml:trace contextRef="#ctx0" brushRef="#br0" timeOffset="63853.0365">15119 6334 377 0,'0'7'52'0,"0"-3"-55"0,0 3 10 16,0 1 7 0,0 5-5-16,0-1-6 15,0 5 0-15,-3 2-3 16,-1-2-14-16,1-3-49 0,-3-9-127 15</inkml:trace>
  <inkml:trace contextRef="#ctx0" brushRef="#br0" timeOffset="64551.1957">15548 6282 227 0,'2'0'82'0,"0"0"-31"16,1 0-1-16,-1-2 8 15,0-3-8-15,1-2-15 16,-3-1-13-16,2 1-7 16,-2-3 7-16,0 1-13 15,0 0-8-15,-5-1 2 0,-4 2-5 16,-1 1-2 0,-5 5 0-16,-1 2 1 0,0 0-3 15,0 9-3 1,3 4 6-16,1 2-2 0,4 3-4 15,4 0-8-15,4 2 5 16,0-2-4-16,6-4-3 16,3-2 7-16,5-2 8 15,1-7-3-15,2-3 2 0,2 0 8 16,-4-5-1-16,2-8 0 16,-5 3 3-16,-2-1-1 15,-3 2 3-15,-4 2 13 0,-1 2-3 16,-2 2 0-16,0 3-10 15,0 0-11-15,2 0-7 16,-1 6-3-16,5 1 14 16,0 4 0-16,3 0-4 15,1-1-18-15,1-1-3 16,-2-5-38-16,0-4-12 16,-4 0-107-16</inkml:trace>
  <inkml:trace contextRef="#ctx0" brushRef="#br0" timeOffset="64920.344">15593 5936 499 0,'0'-4'49'0,"-2"4"-39"15,2 0-19-15,0 0 1 16,0 11-11-16,0 0 15 15,5 6 1-15,3 0 1 16,1 0 2-16,1-1 2 16,0-3-3-16,-1-4-4 0,1-2-1 15,-5-5 2-15,3-2 0 16,-1 0 5 0,-1-4 13-16,-1-5 4 15,-2 1-2-15,3-2-1 0,-4 4 6 16,0 2 3-16,-2 2-6 15,3 2-10-15,-1 0-11 16,3 7-9-16,2 8-7 16,5 6 17-16,0 10-3 0,5 2-36 15,-2 3-24-15,2 0-26 16,0-4-78-16</inkml:trace>
  <inkml:trace contextRef="#ctx0" brushRef="#br0" timeOffset="65072.3749">15944 6339 299 0,'1'4'163'0,"1"-4"-135"0,-2 2-21 0,0 1 0 15,0 1 1 1,0 3-7-16,0 4 1 0,0 1-1 16,0 2-1-16,0-3-34 15,0-2-60 1,0-8-204-16</inkml:trace>
  <inkml:trace contextRef="#ctx0" brushRef="#br0" timeOffset="65471.3396">16414 6385 346 0,'2'0'95'15,"-1"0"-80"-15,-1 0-1 16,2 0 19-16,2 0-11 0,-1 0-19 16,7 0-22-16,0 0-10 15,4-1-4-15,10-1-9 16,-2-2-18-16,-1 4-16 15,4-3-27-15</inkml:trace>
  <inkml:trace contextRef="#ctx0" brushRef="#br0" timeOffset="65617.9468">16631 6373 188 0,'0'0'55'16,"0"0"-20"-16,0 0-4 16,0 0 5-16,0 0 7 15,2 0-11-15,5 0-15 16,2 0-20-16,4 0 6 15,3-2-2-15,3-1-27 16,3-1-67-16,0 0-51 0</inkml:trace>
  <inkml:trace contextRef="#ctx0" brushRef="#br0" timeOffset="65753.6239">16820 6378 267 0,'1'0'66'0,"-1"0"-60"16,4 0-12-16,4 0 21 0,2 0-6 15,4 0-3-15,6 0-15 16,4-3-48-16,1 1-60 16</inkml:trace>
  <inkml:trace contextRef="#ctx0" brushRef="#br0" timeOffset="65892.266">17039 6359 295 0,'0'0'55'16,"0"-2"-49"-1,0 1 16-15,0-2-2 16,6 2-27-16,8 1-28 0,6-4-19 16,1 2 12-16,4 1-73 15</inkml:trace>
  <inkml:trace contextRef="#ctx0" brushRef="#br0" timeOffset="66019.1191">17230 6341 237 0,'0'0'162'16,"0"0"-150"-16,0 0-3 15,0 0 7-15,0 0 4 0,7 0-9 16,8 0-35-16,4-6-45 16,6-1-95-1</inkml:trace>
  <inkml:trace contextRef="#ctx0" brushRef="#br0" timeOffset="66701.9768">18321 6086 342 0,'-5'-3'19'16,"-5"-2"-21"-16,0 5 2 16,1 0 1-1,-4 0 3-15,1 0-2 0,0 6 2 16,-3 6-1-16,1 3 0 16,-3 2 1-16,3 3 8 15,-1 3-1-15,3 2-7 16,1 0 3-16,5-1-2 0,5-1-3 15,1 0-2-15,3-5 2 16,9-2 0-16,3-2 2 16,7-1-1-16,5-1 6 15,2-3 6-15,3-2-2 0,1-3-22 16,-1 0 27-16,0-4-19 16,-7 0-45-16,-2 0-13 15,-8-6 0-15,-5-5-36 0</inkml:trace>
  <inkml:trace contextRef="#ctx0" brushRef="#br0" timeOffset="66883.2204">18201 6259 425 0,'-11'-2'25'0,"5"-2"-25"16,6 4-2-1,0-1 3-15,13-1 2 16,9 0-5-16,4 0 10 0,6 2-3 15,7-1-1-15,-2 1-15 16,1-2-49-16,-1 0-109 16</inkml:trace>
  <inkml:trace contextRef="#ctx0" brushRef="#br0" timeOffset="67554.3762">18912 6083 218 0,'7'-6'22'0,"-4"0"11"15,1 0 28-15,-4 2-10 0,0 0-15 16,0 2-16-16,0 1-4 15,-6-1-14-15,-2 2-6 16,-5 0-1-16,-3 0 4 0,-2 7 2 16,-2 2 0-16,-3 4-1 15,1 1-1-15,3 4 1 16,-1 2 1-16,4-1-1 16,3 0 0-16,4 1 0 0,7 0-3 15,2-1 0-15,0-3 2 16,7 0 0-1,7-1 2-15,1-1 2 0,4-3-2 16,1-4 0-16,2 0 0 16,4-3-1-16,-1-3-1 15,-1 1 0-15,0-2-1 16,-1 0-1-16,-2 0 0 16,-8-5-5-16,1-4-1 15,-11 0 2-15,-3 0-3 0,0-4-14 16,-6 5 8-16,-5-2 13 15,-4 3 1-15,0 0 7 16,1 2 8-16,4 2 2 0,2 0-1 16,2 2-4-16,5 1 2 15,1 0-2-15,0 0-7 16,0 0-1-16,3 0 0 16,8 0-1-16,-2 0 0 0,3 0 0 15,1 5-1-15,-2 2-1 16,1 4-2-16,0 2 2 15,-4 1 2-15,1 2 5 16,0 4-1-16,0-2 3 16,-3 1-4-16,0 1 1 15,1-1 0-15,0-3 1 16,-2-5-7-16,0-7-72 16,4-4-310-16</inkml:trace>
  <inkml:trace contextRef="#ctx0" brushRef="#br0" timeOffset="71572.1945">12476 7235 314 0,'5'-11'64'15,"-3"0"-41"-15,-2-1 14 16,0 1 12-16,0-2-5 16,0 1-11-16,-7-1-14 15,-4 4-5-15,-5 4-8 0,-2 5-8 16,-7 0 1-16,-2 5-4 15,-2 11 6-15,0 4-1 16,1 3-1-16,4 2 1 16,5 2-1-16,9 0 3 15,8-2-4-15,2-2-3 0,14-1 1 16,9-3 1-16,8-3 6 16,5 2-1-16,1-5 5 15,-1 1-7-15,-2-2 0 16,-7-1-2-1,-7-1-5-15,-10 0-7 0,-10-2-9 16,0 1 12-16,-14-1 15 16,-7-1 0-16,-5 0-1 15,-1-2 1-15,0-3-1 0,6-2-1 16,5 0-1-16,7-2-28 16,9-7-42-16,0-5-35 15,14 0-138-15</inkml:trace>
  <inkml:trace contextRef="#ctx0" brushRef="#br0" timeOffset="72024.5685">12560 7407 300 0,'4'0'110'15,"-1"0"-100"-15,-1 7 6 16,3 1 29-16,-1 2-14 0,2 3-14 16,-1 1-14-16,0 1-2 15,-1-3 1-15,-1 3-1 16,-1-5-9-16,0-3-23 15,-2-1-11-15,0-6 16 16,0 0 21-16,-2-6 11 16,-3-5-6-16,1-3 2 15,1 0 30-15,0-1-24 16,1 3 6-16,2 1 4 0,0 4-12 16,7 5-9-16,3 2 3 15,3 0 0-15,3 6 0 16,-1 3 1-16,1 3 0 0,-3-1-1 15,-3 0 0-15,-5-4-5 16,1 0-6-16,-5-3 2 16,-1-4 5-16,0 0 8 15,2 0 7-15,0-10-11 0,4 2-2 16,1-5 2-16,5 1-1 16,1-1-6-16,3 6 4 15,0 2 3 1,2 5 0-16,0 0-1 0,-4 1 0 15,1 10 3-15,-3 2-4 0,-5 3-1 16,-1-2 2 0,-6 1-3-16,0-5-32 15,-13-3-35-15,-6-5-126 0</inkml:trace>
  <inkml:trace contextRef="#ctx0" brushRef="#br0" timeOffset="72175.6816">12566 7352 444 0,'0'-16'22'16,"1"2"-29"-16,14 1 11 16,8 3-2-16,9 2 0 0,5 5-4 15,7 3-1-15,-1 0-9 16,4 3-37-16,-6 3-103 16</inkml:trace>
  <inkml:trace contextRef="#ctx0" brushRef="#br0" timeOffset="72391.2421">13058 7333 385 0,'0'0'67'16,"-11"0"-38"-1,-5 1 24-15,0 3-15 0,-2 1-15 16,-1 4-17-16,7 2-5 16,2 1 0-16,2 3-2 15,6 2-1-15,2 0-3 16,8 0 0-16,6-1 3 0,6-3-10 15,5-2-3-15,1-6-25 16,1-3-15-16,0-2-13 16,-3 0-53-16,-2-2-86 0</inkml:trace>
  <inkml:trace contextRef="#ctx0" brushRef="#br0" timeOffset="72642.4084">13171 7451 276 0,'-2'-4'89'0,"-2"2"-57"0,2 2 5 16,2-2 2-16,0 0-9 0,5-1-15 15,5-1-7 1,4-1 2-16,3-4-1 16,-2 2-6-16,0-4-2 0,-4 2 2 15,-4 0-2-15,-7 0 1 16,0 4 0-16,-7 2-3 16,-11 3 1-16,0 0 0 0,-2 0-3 15,2 8 8-15,4 7-2 16,7 1-2-16,7-2-2 15,1 4 1-15,18-2-5 16,8-4 0-16,5-4-35 16,7-7-68-16,6-1-241 0</inkml:trace>
  <inkml:trace contextRef="#ctx0" brushRef="#br0" timeOffset="73491.3237">14198 7251 195 0,'2'-2'43'0,"-2"-2"-8"16,0 2 32-16,0-1-21 0,0-1-24 15,0-1-9-15,0-1 4 16,0 1 13-16,-6 0-5 15,1-2-5-15,-3 1-8 0,0 1-5 16,-5 1-3-16,-3 4-4 16,2 0-1-16,-8 0 1 15,0 8 0-15,0 2 0 16,0 6 0-16,-2 4-1 16,2 1 1-16,7 4 0 15,0 0 0-15,8 2 0 16,3-4 0-16,4 0-2 15,4-1-1-15,13-6 0 16,6 0 3-16,1-4-3 0,7-1 5 16,0-4-2-16,1-3 0 15,-2-2 3-15,-3-2-2 16,-1 0 0-16,-10 0-2 16,-5-6-2-16,-6 1-8 0,-5-2-5 15,-7 0-7-15,-11 0-13 16,-5-1 18-16,-4-1 14 15,0 2 4-15,2 0 6 0,5 2 21 16,7-1 9-16,10 3-14 16,3 1-10-16,2 2-24 15,15 0 15-15,5 2-2 16,3 7-2-16,0 2 0 16,3 1 2-1,-8 6-1-15,-1 0 0 0,-7 3 1 16,-4 0-4-16,-6-1-1 15,-2 2-17-15,0-7-17 0,0-4-1 16,0-7-70-16</inkml:trace>
  <inkml:trace contextRef="#ctx0" brushRef="#br0" timeOffset="73925.7118">14794 7361 458 0,'0'-2'73'16,"0"0"-51"-16,-2 2 14 15,2 0-15-15,0 0-8 16,0 6-11-16,2 3-2 0,4 1 2 15,1 5 0-15,0-1-1 16,2 0 0-16,0-1-1 16,0 3-1-1,-4-6-8-15,-1 0-29 0,-4-3-37 16,0-7-28-16,0 0-85 16</inkml:trace>
  <inkml:trace contextRef="#ctx0" brushRef="#br0" timeOffset="74065.9683">14710 7301 448 0,'0'-8'23'15,"2"3"-32"-15,12 2 7 16,4-1 4-16,3 4-8 0,4 0-40 16,2 0-59-16,2 0-68 15</inkml:trace>
  <inkml:trace contextRef="#ctx0" brushRef="#br0" timeOffset="74328.3165">15024 7302 259 0,'0'0'122'0,"-9"0"-90"0,-2-1 26 32,1 1-14-32,-4 0-23 0,4 0-9 15,0 5 1-15,4 6-11 0,2 1-2 16,4 4-2-1,0 2 0-15,15 0 0 0,2 2 3 16,5-4 2-16,0-1 0 16,-2 0-1-16,-4-5 0 15,-6-1-14-15,-10-1-5 0,0-1-18 16,-14-6 26-16,-6 3-1 16,-3-2-33-16,0-2 4 15,5 0-25-15,7-2-98 0</inkml:trace>
  <inkml:trace contextRef="#ctx0" brushRef="#br0" timeOffset="74812.4539">15835 7183 262 0,'0'-20'107'0,"-5"0"-61"16,-3 5 15-16,-2 2-6 0,1 4-19 15,1 4-18 1,1 3-9-16,-1 2-8 16,2 4-2-16,3 8-6 15,1 8 0-15,2 8 0 16,0 2 4-16,2 6 3 0,7 3 1 15,0-3 0-15,0 1 0 16,1-4 0-16,0-1 1 16,-3-7-1-16,2 1 1 15,-2-4 1-15,-1-6-3 0,-1-2-4 16,-1-3-18-16,-3-2-27 16,-1-6-24-16,0-1-47 0</inkml:trace>
  <inkml:trace contextRef="#ctx0" brushRef="#br0" timeOffset="75111.4591">15699 7443 256 0,'-7'-11'232'0,"5"3"-189"15,2-3-12-15,4 4-32 16,12-2-3 0,4-2 5-16,7 4-1 0,7 2 3 15,0 1-2-15,0 2-1 16,2 2-12-1,-4 0-53-15,-7 0-23 0,-3 0-2 16,-8 4 28-16,-1 1 32 16,-7 0 33-16,-5 3 2 0,-1 1 30 15,0-1 28-15,0 2-13 16,-1 0-20-16,-3 1-9 16,2 2-13-16,2-3-2 0,0 1-4 15,0-2-1-15,0-2-2 16,2-2 0-16,-2-3-6 15,0-2-42-15,0 0-72 16</inkml:trace>
  <inkml:trace contextRef="#ctx0" brushRef="#br0" timeOffset="75512.9451">15905 7363 249 0,'-5'-14'107'16,"5"1"-84"-16,0 2-27 15,11 6-5-15,7 0 15 16,5 3-3-16,3 2-29 15,3 0-17-15,-2 2-15 16,-3 5 25-16,-1-4 26 16,-8 3 7-16,-1-1 21 0,-7-1 19 15,-1 1-6-15,-4 1 10 16,0 0 1-16,0 5-12 16,-1 2-16-16,3 1 0 0,-2 2-3 15,-1-2-9-15,1 0-3 16,0 3-1-16,-2-7 3 15,0-1-3-15,0-3-1 16,0-3 1 0,0-3 7-16,-2-2 4 0,0-8 9 0,2-3-26 15,0-3 19 1,0 0 6-16,9 2-14 16,2 3-14-16,2 2 8 15,2 4 1-15,-2 3-4 0,1 2 1 16,5 0 1-16,-1 9 0 15,1 2 1-15,0 1 0 16,0 1 1-16,-1-1-22 0,0 1-46 16,-2-8-6-16,-3-3-55 15</inkml:trace>
  <inkml:trace contextRef="#ctx0" brushRef="#br0" timeOffset="75695.1033">16412 7375 431 0,'0'-5'57'15,"0"2"-11"1,0 3-8-16,0 0-23 0,0 0-13 0,0 5-23 16,5 4 15-16,4 5 5 15,2 2-2 1,-2 0 7-16,0-2-1 16,-4 1-21-16,1-7-37 0,-6-4-32 15,0-4-104-15</inkml:trace>
  <inkml:trace contextRef="#ctx0" brushRef="#br0" timeOffset="75858.6073">16362 7268 423 0,'-4'-12'68'16,"4"3"-28"-16,0 5-15 16,0 2-22-16,10 2-3 0,7 0 0 15,1 10-1-15,3 2 1 16,5 2-39-16,1 0-48 15,-2-3-46-15,0-4-123 0</inkml:trace>
  <inkml:trace contextRef="#ctx0" brushRef="#br0" timeOffset="76062.2532">16597 7265 381 0,'-2'-14'50'16,"-3"3"-1"-16,2 4 22 15,-2 1-24-15,5 1-2 16,-2 5-24-16,2 0-19 15,0 0-8-15,0 9-9 0,5 5 6 16,0 8 11-16,2 2-3 16,2 3 2-16,-1 2 1 15,2-1-7-15,-3-1-19 0,0-2-9 16,-2-1-17-16,1-7-27 16,-4-4-47-16</inkml:trace>
  <inkml:trace contextRef="#ctx0" brushRef="#br0" timeOffset="76210.2458">16613 7413 227 0,'0'-9'171'0,"9"0"-173"16,4 2 2-16,3 0 0 16,3 1 0-16,3 5 0 15,2-3-16-15,-3 1-69 16,0 1-75-16</inkml:trace>
  <inkml:trace contextRef="#ctx0" brushRef="#br0" timeOffset="76460.6397">16794 7374 335 0,'-2'0'52'16,"1"0"-52"-16,1 0 3 0,0 0 33 16,5 0 23-16,5 0-34 15,2-7-10-15,3-3-10 16,-1 2-3-16,-2-3-1 15,-4 2 9-15,-3 2-3 0,-3-2 10 16,-2 3-3-16,-4 3-13 16,-4 3-6-1,-6 0 2-15,2 2 1 0,1 9 0 16,4 1-2-16,3 4-1 16,4 0-24-16,0 2-8 15,14 0-15-15,6-2-27 16,6-5-102-16</inkml:trace>
  <inkml:trace contextRef="#ctx0" brushRef="#br0" timeOffset="76628.5911">17100 7425 521 0,'1'0'53'16,"-1"0"-68"-16,6 6 5 15,0 4 12-15,-1 3 6 16,4 3-1-16,-2 3-5 0,1 6 1 15,-3 6-2-15,-5-2-1 16,0-2-51-16,-13-8-107 16</inkml:trace>
  <inkml:trace contextRef="#ctx0" brushRef="#br0" timeOffset="79332.0512">18058 7101 382 0,'-1'-2'75'0,"-1"2"-49"15,2-2 17-15,0 2-20 0,0 0-10 16,0 0-17-16,2 0-10 15,7 0 0-15,5 2 18 16,8 2-2-16,5-1 6 16,4-3 3-16,3 2-5 15,0-2-1-15,-2 0-6 16,-5 0 4-16,-3-2 2 0,-9-1-3 16,-4 3-2-16,-5 0 2 15,-3-2-1-15,-3 2 3 16,0 0-6-16,0 0 0 15,-1 5-1-15,-6 6 7 16,4 3-3-16,-1 6-4 16,3 3 3-16,1 2-1 0,0 5 1 15,0 2 0-15,8 0-1 16,4 0 2-16,2-1-1 16,-1-1-2-16,1-3 1 15,-1-6 2-15,-3 1 2 16,-1-6-3-16,-4-6 0 15,-3-1 2-15,-2-1-2 0,0-3-4 16,-9-2 7-16,-8 1 5 16,-5-2-2-16,-5-2-3 15,-2 0-3-15,0 0 2 16,2 0-2-16,5 0 1 0,5-2 0 16,2-2-3-16,7-1-23 15,4 0-47-15,4-4-16 16,0-2-140-16</inkml:trace>
  <inkml:trace contextRef="#ctx0" brushRef="#br0" timeOffset="79496.9533">18129 7384 465 0,'-3'-3'31'15,"3"-3"-12"-15,0 1-4 16,12-4-19-16,10 2-6 15,5-2 11-15,7-2 3 0,5 1-22 16,2-3-86-16,-1-1-86 16</inkml:trace>
  <inkml:trace contextRef="#ctx0" brushRef="#br0" timeOffset="80656.0407">18800 7124 310 0,'0'-11'116'0,"0"6"-40"16,0 1-9-16,0 3-24 15,0 1-8-15,0 0-21 16,0 0-15-16,3 3-12 16,0 11 0-16,2 7 11 15,2 8 1-15,0 5 3 0,3 5 1 16,0-1 0-16,-1-1 1 15,4-6-3-15,-2-3-4 16,1-4 1-16,3-7 1 16,-1-4-12-16,-3-3-22 15,-1-4-38-15,-1-6-25 0,-7 0-83 16</inkml:trace>
  <inkml:trace contextRef="#ctx0" brushRef="#br0" timeOffset="80915.1593">18786 7347 436 0,'-7'-11'50'0,"5"-1"-18"16,2 1-9-16,9-3-21 15,13 3 1-15,0 2-3 16,7 2 4-16,0 3 3 16,-2 4-1-1,-3 0-5-15,-6 7-1 0,-6 6-1 16,-3 0-5-16,-6 1-4 15,-3-4-8-15,0-1 3 0,0 0 5 16,-5-5 3-16,0 0-9 16,1-3-13-16,-1-1 6 15,4 0-1-15,1-1-43 16,0-5-64-16</inkml:trace>
  <inkml:trace contextRef="#ctx0" brushRef="#br0" timeOffset="81398.2146">18891 7359 298 0,'-17'0'68'0,"2"0"-32"0,7 0 0 15,4 2-15-15,2 0-17 16,2 0-7-1,2 0-6-15,7-1 6 16,4-1 10-16,1 0-3 16,2 0 4-16,-2-1 3 0,-3-10-4 15,-2 2-1-15,-3-4-2 16,-6 1-4-16,0-3 1 16,-6 3-5-16,-7 3 3 0,-1 2 1 15,-4 3-3-15,2 4-1 16,0 2 2-16,2 12 2 15,2 1-3-15,5 4 3 0,7 1-2 16,0 2-3-16,6-5 3 16,10 0-1-16,0-5-2 15,2-7 0-15,-1-3 5 16,0-2 1-16,0-6 3 0,-7-4 0 16,-3-6 0-1,-7 2 8-15,0-1-1 0,-12 3-3 16,-4 1-4-1,-4 6-7-15,0 1 3 0,0 4-1 16,6 0-3-16,6 4-1 16,6 5-42-16,2-4-24 15,16 1-88-15</inkml:trace>
  <inkml:trace contextRef="#ctx0" brushRef="#br0" timeOffset="82033.3311">19168 7299 224 0,'0'-2'17'0,"-5"-4"-5"16,3 3 24-16,0 0-5 16,2-1-2-16,-1 2-1 15,1-2-4-15,-2 4-5 0,2-3 3 16,-2 3-1-16,2-2 1 16,0 2 1-1,4-2-9-15,3 2-13 16,6 0-1-16,4 0 5 0,3 7 4 15,2 6-3-15,1 1-3 16,-2 6-2-16,0-1 0 16,-6-1 0-16,-2 2-2 15,-6-4-2-15,-1-2-10 0,-5-5 2 16,-1-2 5-16,-1-5 9 16,-8-2 9-16,-1-3 6 15,0-8 2-15,1-5-1 16,2-4-1-16,1 0-8 0,4-1-3 15,2 0-6-15,10 1-4 16,6 6 1-16,4 1-9 16,5 6-28-16,2 7-29 15,-1 0-34-15,3 2-75 16</inkml:trace>
  <inkml:trace contextRef="#ctx0" brushRef="#br0" timeOffset="82203.4098">19585 7384 477 0,'0'2'22'16,"0"-2"-13"-16,0 4 19 15,0-1 1-15,0 3-14 0,0 1-16 16,7 0 1-16,0 4 1 16,3-1-1-16,-2 1-40 15,5 0-52-15,0-6-68 0</inkml:trace>
  <inkml:trace contextRef="#ctx0" brushRef="#br0" timeOffset="82502.2655">19953 7220 562 0,'-1'0'26'16,"-13"-5"-27"-16,0 3 1 15,1 2 2-15,-1 5 4 16,7 8-5-16,4 3-3 16,3 2-4-16,3 3 1 15,11 0 2-15,8 5 2 0,2-3 3 16,-3 0-3-16,0-3 4 16,-2-2-2-16,-9-4-9 15,-6-2-6-15,-4-1-5 0,-12-4 4 16,-9-4 10-16,-6-1-27 15,-1-2-4-15,-1 0 7 16,5-7-9-16,3-7-107 16</inkml:trace>
  <inkml:trace contextRef="#ctx0" brushRef="#br0" timeOffset="82948.5905">20629 6908 390 0,'-9'-7'74'0,"-1"3"-38"16,-5 4-21-16,0 7-17 15,1 15 0-15,-5 8 6 16,2 11-2-16,2 7-3 15,5 8 4-15,3 6-1 16,5-3 5-16,2 0 0 16,7-4-4-16,9-5 0 0,5-9 0 15,5-7-1-15,3-7-8 16,1-8 13-16,1-6-9 16,-1-9-37-16,-3-4-40 0,-6-13-56 15</inkml:trace>
  <inkml:trace contextRef="#ctx0" brushRef="#br0" timeOffset="83151.3243">20744 7272 442 0,'-3'-2'15'0,"3"-3"4"15,4 1 0-15,12 0 1 16,4-1 8-16,6 0-20 15,8 1-3-15,1 1-2 16,1-1-1-16,0 3-2 16,-4-1 1-16,-8 2-17 0,-6-2-73 15,-11 0-13-15,-7-2-58 16</inkml:trace>
  <inkml:trace contextRef="#ctx0" brushRef="#br0" timeOffset="83335.718">20847 7167 345 0,'-10'-4'42'0,"0"0"-15"16,7 4 18-16,3 0-15 0,0 4-24 16,2 8-9-16,5 4 8 15,6 8 11-15,-1 1-4 16,3 3-7 0,-3 1-3-16,1-2 0 0,1-2-1 15,-2-4-14-15,3-7-33 16,-3-3-31-16,3-5-71 15</inkml:trace>
  <inkml:trace contextRef="#ctx0" brushRef="#br0" timeOffset="83619.7517">21065 7217 331 0,'3'-4'34'15,"4"4"-14"-15,3 2-9 16,4 10 8-16,6 2 6 15,-1 6-13-15,5 0-2 0,-1 0 2 16,-3-3-3-16,-4-2-6 16,-4-7 0-16,-2-4 3 15,-5-4 14-15,-3 0 17 16,-1-11 10-16,-1-6-29 16,0-7-13-16,0-2-2 15,0-1-1-15,0 0-2 16,0 4-19-16,0 5-31 15,7 5-43-15,5 6-30 0,0 4-77 16</inkml:trace>
  <inkml:trace contextRef="#ctx0" brushRef="#br0" timeOffset="83838.6193">21355 7235 177 0,'2'6'29'0,"1"0"12"16,-2-4 33-16,1-2-16 15,5 0 6-15,0-6-21 16,2-2-34-16,4-3-5 15,-3-4 1-15,2 3 4 0,-5 0 9 16,-4 2-5-16,-3 3 1 16,-2 4-4-16,-11 3-7 15,-1 0-3 1,-2 9 5-16,2 3-2 0,3 6 0 16,3 2-1-16,8 3-3 15,4-2-3-15,16-1-8 16,7-6-41-16,7-5-68 15</inkml:trace>
  <inkml:trace contextRef="#ctx0" brushRef="#br0" timeOffset="84253.0916">21900 7170 484 0,'0'0'46'15,"0"0"-24"1,0 2-4-16,3 3-1 0,1 3-2 16,-1 0-10-16,5 7 3 15,-1 1-2-15,2 1-5 16,-1-1 0-16,-1-1-1 0,-4-1-9 15,0-3-30-15,-3-6-33 16,0-5-25-16,-6-1-59 16</inkml:trace>
  <inkml:trace contextRef="#ctx0" brushRef="#br0" timeOffset="84403.2114">21786 7111 406 0,'-3'-12'45'0,"3"3"-11"0,3 4-26 15,12 3-8-15,5 2 6 16,4 0-6-16,4 5 2 16,2 6-20-16,-1 1-60 15,1 2-43-15,-3 1-107 16</inkml:trace>
  <inkml:trace contextRef="#ctx0" brushRef="#br0" timeOffset="84718.9588">22074 7208 227 0,'0'7'93'0,"0"-2"-68"15,0 6-9-15,0-1 9 16,0 3-6-16,0 0-4 16,4-3-3-16,-3 3-6 15,1-4-4-15,2-1 0 16,-4-2 0-16,0-4 0 16,1-2 3-16,-1 0 13 0,2-11 20 15,1-2-34 1,4-4 3-16,-2-1 9 0,5 2-1 15,1 0-3-15,2 1-4 16,-1 7-3-16,1 0-5 16,1 8-1-16,-2 0 1 15,1 0-1-15,1 11-2 0,1 2 4 16,-1 1-3-16,1 4 2 16,-1-2 1-16,-1 0-1 15,1-4-26-15,-4-3-36 0,-2-5-27 16,-1-4-77-16</inkml:trace>
  <inkml:trace contextRef="#ctx0" brushRef="#br0" timeOffset="84933.9559">22339 7129 315 0,'-1'-25'75'16,"-3"6"-40"-16,4 2 39 16,-2 5-11-16,2 7-25 15,0 1-9 1,0 4-17-16,0 0-18 0,0 11-2 15,7 5 9-15,6 5-1 16,0 4 0-16,3 6 1 16,0-1 0-16,0 0 0 0,0-1-1 15,1-2-11-15,-3-4-27 16,-5-7-15-16,-3-4-46 16,-6-6-80-16</inkml:trace>
  <inkml:trace contextRef="#ctx0" brushRef="#br0" timeOffset="85085.7468">22378 7215 440 0,'3'-9'0'0,"13"-2"-9"0,6 4 12 16,6 0-3 0,3 0 0-16,1 3-1 0,1 1-6 15,-3 1-23 1,-3 2-60-16,-8 0-36 0</inkml:trace>
  <inkml:trace contextRef="#ctx0" brushRef="#br0" timeOffset="85603.5002">22618 7185 272 0,'-9'3'82'0,"2"-1"-61"0,3-1 0 16,4-1-7-16,0 0 15 16,7 0 0-16,6 0-5 0,5-5-5 15,4 0-10-15,-1-4-7 16,0 0-1-16,-2-2 2 15,-5-1-1-15,-9 3 0 16,-2 0 0-16,-3 0-5 16,-7 6-3-16,-8 1 1 0,-4 2 3 15,2 0 2 1,-3 10 0-16,7 3-2 16,2 3 1-16,8 4-3 15,3-1-3-15,5-1-5 0,14 0-10 16,1-5-9-16,7-5 17 15,2-4-1-15,2-4 10 16,1 0 1-16,-1-11 1 16,-6-3 4-16,-7-2 1 0,-6-2 0 15,-6 0 1-15,-6 2 0 16,-2 0 4-16,-10 6 9 16,-1 0 4-16,-1 7-4 0,2 3-12 15,0 0-5-15,5 7 1 16,4 7-3-16,3 6 0 15,0 1 0-15,12 4 1 16,3 6 3-16,-1 1 3 16,4 0-1-1,-1 4-1-15,-2-2 0 0,-3 0 0 16,-5-6-1-16,-2-1 2 0,-5-6-6 16,0-7 6-16,0-1-1 15,-6-6 2-15,-1-5-5 16,0-2-24-16,3-4-21 15,4-8-73-15</inkml:trace>
  <inkml:trace contextRef="#ctx0" brushRef="#br0" timeOffset="86320.3143">22999 7252 387 0,'3'-9'16'15,"3"4"-7"-15,-1 0 5 16,4-1 16-16,2 1-2 15,-1 0-20-15,3-1-7 16,-2-1 1-16,-4 2-2 0,0-1 1 16,-4 1 4-1,-3 2-1-15,0 1-1 16,-5 0-2-16,-4 2-1 16,1 0-3-16,-4 5 4 0,5 6-2 15,2 3 0-15,2 2 0 16,3-2-2-16,0 1-1 15,3-3 0-15,6-3 1 16,6-3 2-16,-3-4 2 0,4-2 1 16,-2 0 1-16,1-13-2 15,-3-2 0-15,-1-1-2 16,-3-3 2-16,-1-2 2 0,-6-1 1 16,-1 2 14-16,0 1-9 15,0 4-5-15,0 5 2 16,0 5-4-16,0 1 0 15,0 4-3-15,0 0-6 0,0 7-12 16,4 8 18-16,-1-2 1 16,3 7 0-16,0-2-1 15,-1-2-3-15,0 2-1 16,1-4 1-16,-3-1-4 16,0-2-18-16,1-3-14 15,-2-2 17-15,4-1-7 16,-1-5-10-16,2 0 27 15,2 0 8-15,0-5-11 16,2-6 1-16,-2-2-12 0,0-4 13 16,-4-3 14-16,1-1 4 15,-6-1 44-15,0 1 23 16,0 3-25-16,0 6 20 0,0 1-31 16,0 7-18-16,0 4-6 15,0 0-6-15,0 4-19 16,3 10 0-16,6 6 12 15,6 3 4-15,-3 4 0 16,-1-1 1-16,0 1-1 0,-4-2-2 16,-6-3 0-16,-1-6-12 15,-5-4-2-15,-9-5 7 16,-2-7 4-16,-6 0-9 16,4-3-13-16,5-10-14 15,5-1-33-15,6-4-118 16</inkml:trace>
  <inkml:trace contextRef="#ctx0" brushRef="#br0" timeOffset="86553.6799">23376 6944 399 0,'0'-16'63'16,"0"3"-2"-16,0 6-7 16,0 5-21-16,3 2-16 15,4 4-22-15,6 14-1 16,3 5 10-16,6 7-2 0,1 9-1 15,3 8 1-15,-5 3-2 16,-5 5 0 0,-7-2 0-16,-9-3 0 0,0 0-4 15,-17-8-18-15,-11-8-9 16,-6-11-9-16,-2-9-28 16,-5-11-28-16</inkml:trace>
  <inkml:trace contextRef="#ctx0" brushRef="#br0" timeOffset="87236.0894">24324 6883 404 0,'2'-5'83'0,"-2"-1"-41"16,-4 6-10-16,-11 0-30 15,-2 4-4-15,-1 6 2 16,-2 3 4-16,2 3-4 16,5 2-1-16,8 3-2 15,5 3 0-15,5-1 1 16,13 4-2-16,6-2 4 0,1 1 1 15,2-2 4-15,-6-2-2 16,-1-4-3-16,-8-2 1 16,-8-3-8-16,-4-4-11 0,-2-2 7 15,-12-5 17-15,-6-1 2 16,-1-1-5-16,0 0 1 16,-1-5-2-16,8-4-1 15,4-3 0-15,10-2-17 0,2-2-43 16,16-2-24-16,6 0-26 15,6 4 2-15</inkml:trace>
  <inkml:trace contextRef="#ctx0" brushRef="#br0" timeOffset="88034.3729">24409 7053 165 0,'8'-2'114'0,"-4"0"5"0,-2 2-31 16,-2 0-35-16,0 0-37 0,0 5-21 16,0 4 5-16,0 4 2 15,1-1-1-15,3 3 2 16,3-3-3-16,2 1 0 15,2-3 0-15,4-5 0 16,-1-3 0-16,-2-2-4 16,-1 0-3-16,1-5 1 0,-5-6 5 15,0 2 2-15,-4 0 1 16,-1 4 2-16,-2 2 12 16,0 3-7-16,2 0-13 15,1 0-4-15,2 7-1 0,4 1 8 16,6 3 0-16,2-2-15 15,3-2-16-15,4 0-17 16,-2-7 8-16,-3 0-7 16,-1 0-12-16,-2-11 32 15,-3-1 20-15,-4 0 13 16,-4-4 28-16,-5 3 22 0,0 1-17 16,0-1-18-1,-4 6 0-15,-6 2-1 16,0 5-14-16,3 0-6 0,-3 0-2 15,5 10 0-15,1 5 1 16,2 0 0-16,2 4 0 16,2 2 0-16,7-3 4 0,5 0 0 15,2-4-2-15,2-5 1 16,4-2-1-16,1-3 1 16,1-4-1-16,-2 0 0 0,0-11-1 15,-2-4-1-15,-4-4-2 16,-1-6-1-16,-5-5-8 15,-6-3 0-15,1-2 1 16,-5 1-1-16,0-2 6 16,-5 6 7-16,-2 5 12 0,0 7 17 15,2 7 5 1,0 4-6-16,0 7-13 16,3 0-17-16,2 7-6 15,0 11 2-15,0 2 2 0,2 7 2 16,9 3 5-16,0 0-1 15,-1 2 0-15,4 0-1 16,-4-3-1-16,0-1 2 0,0-6-3 16,-5-4-6-16,0-9-6 15,-1-2-7-15,1-7 12 16,0 0 11-16,5-13 4 16,-1-1-6-16,1-4 1 0,3 0 12 15,-2 3 6-15,-3 2 1 16,2 6-12-16,-1 3-9 15,-1 4 0-15,0 0-3 16,3 7 0-16,-1 6 1 16,5 5-1-1,-1 0-30-15,1-1-23 0,1-4-55 16</inkml:trace>
  <inkml:trace contextRef="#ctx0" brushRef="#br0" timeOffset="88240.5652">25366 7006 311 0,'3'-13'144'16,"1"3"-70"-16,-4 5-16 15,0 3-17-15,1 2-16 16,-1 0-23-16,6 5-12 0,1 9-1 16,1 6 11-16,2 6 1 15,2 5 0-15,3 5 0 16,-5-1-16-16,-3 1-15 15,0-7-47-15,-7-6-33 16,0-11-73-16</inkml:trace>
  <inkml:trace contextRef="#ctx0" brushRef="#br0" timeOffset="89287.766">25261 7035 450 0,'0'-17'32'0,"7"2"-35"16,13 2-2-16,4 2 19 15,6 3-2-15,2 0-6 16,4 3-4-16,0 0-3 16,-4-1 4-16,-5 0 0 15,-7-2-3-15,-6-1-12 16,-6-5 2-16,-6-2 3 0,-2 0-5 16,0-1 14-16,-10 3 3 15,2 0 7-15,-1 5-6 16,-1 3 0-16,3 6-2 15,0 0-5-15,2 11-4 16,3 7 4-16,2 7-3 16,0 6 1-16,0 1 3 15,11 4 2-15,-1 1 3 16,3-2-2-16,-2 0-1 0,0-5-1 16,-4-5 0-16,-3-6-1 15,-1-8-5-15,-3-4-2 16,0-7 5-16,0 0 9 15,0-5 0-15,2-6-6 0,0-3-4 16,5-1 6-16,2 1 5 16,0 2-6-16,3 4-5 15,1 5-2-15,3 3 4 16,1 0 0-16,3 3 1 0,2 5 0 16,0 3-9-16,0-3-32 15,0 3-5-15,0-4-27 16,0-3-12-16,-3-3 5 15,3-1 16 1,0 0 39-16,-1-5 58 0,-5-6 32 16,1-3-2-16,-5-2 17 15,-3-1-17-15,-6-3-16 16,-3 2-2-16,0 0-20 0,-8 6-9 16,-4 3-9-16,-9 5-8 15,1 4 1-15,-2 0-3 16,0 7 1-16,5 7 1 15,3 6 1-15,6 2-4 0,1-1 2 16,7 1-1-16,0-3-15 16,10-5 4-16,2-5-2 15,7-5 7-15,2-4-2 0,0 0-1 16,5-9 3-16,-6-3 4 16,-1-5 4-16,-2 1 2 15,-4 0 0-15,-1 2 3 16,-7 5 2-16,-1 2 0 15,-3 3 15-15,1 4-1 0,0 2-24 16,-2 9-7-16,3 3 11 16,1 2 1-16,4 0-1 15,2 2 1 1,1-5-1-16,2-5-1 0,2-4 2 16,4-4 1-16,-4-2 1 15,0-12 0-15,-1-6-2 16,-2-5 3-16,-5-3-1 0,-6-2 12 15,-1-5 11-15,0 2 4 16,-1-3-7-16,-9 4-8 16,1 0-7-16,4 7-4 0,-2 7-3 15,4 4 2-15,-1 8-2 16,1 6-3-16,3 2-29 16,0 14-50-1,0 7 62-15,0 4-5 0,0 4-7 16,0-3-10-16,0-1 3 15,0-4 30-15,5-7 7 16,-2-2 6-16,2-7 23 16,2-3-2-16,4-2-1 0,6-2 7 15,3 0-23 1,7-11-51-16,0-5-300 0</inkml:trace>
  <inkml:trace contextRef="#ctx0" brushRef="#br0" timeOffset="89972.0962">27078 6856 427 0,'-10'-5'39'16,"10"0"9"-1,2 1-9-15,13 4-37 0,7 0 13 16,5 0 7-16,2 11-8 16,3 7-8-16,-3 3-6 15,-2 4 0-15,-5 2-1 0,-7 0-1 16,-4-5-6-16,-7-2-11 15,-4-4 4-15,0-7 5 16,-2-6 10-16,-5-3 7 0,0-3 3 16,0-11 0-16,3-6-6 15,4-5 10-15,0-5-6 16,9-2-6-16,7 3-3 16,5 2 0-16,5 6-2 15,1 3-26-15,2 7-32 16,1 8-6-16,-1 3-10 15,-2 0-51-15</inkml:trace>
  <inkml:trace contextRef="#ctx0" brushRef="#br0" timeOffset="90348.1882">27626 6804 403 0,'0'2'27'0,"0"0"-30"0,0 0-14 15,15 3 37-15,4 1 33 16,8-1-15-16,2 0-16 16,3 2-2-16,2 1-6 0,-1-1-9 15,-6 0-5-15,-6-2 3 16,-7-2-3-1,-5 1 1-15,-3 0-2 16,-6-1-2-16,0 3-6 16,-2 3 8-16,-11 1 4 0,-1 4-1 15,-6 1 0-15,0 1 1 16,-2-2 0-16,2 2-3 0,-1-2 1 16,6-1-1-16,2-2 1 15,2 0-3-15,8-4-37 16,-1-2-43-16,4-2-4 15,2-3-150-15</inkml:trace>
  <inkml:trace contextRef="#ctx0" brushRef="#br0" timeOffset="90807.5355">28084 6978 254 0,'0'-2'217'0,"-5"-7"-209"0,3 2-1 16,2 0 42-1,0 0-38-15,12-3-10 16,2 0-3-16,1-5 5 16,4 1-2-16,1-4 1 0,0 0 3 15,-4-1-2-15,-1-1-1 16,-8 2-2-16,0 3 1 15,-5 0-6-15,-2 6 1 0,0 6 1 16,-9 1 0-16,0 2-1 16,-4 0 1-16,1 5 1 15,2 6 0-15,-2 3 0 16,7 2-1-16,3 4 1 0,2 0 1 16,4 1-4-16,9 2 2 15,4-3 4-15,5 3 0 16,2-2 3-1,1 3-2-15,-2-5-2 16,-3 1 0-16,-5-4 1 0,-3-4-1 16,-9 1 0-16,-3-3-4 15,-2-2 5-15,-12-3 4 16,-6-1 0-16,-5-1-16 0,-5-3-31 16,-1 0-29-16,0-5-185 15</inkml:trace>
  <inkml:trace contextRef="#ctx0" brushRef="#br0" timeOffset="92795.5669">21696 8033 202 0,'3'0'45'0,"-1"0"-27"15,-1 0 12-15,1 0 16 16,-2 0-5-16,2 0-9 16,-2 0 3-16,0 0 5 0,0 0 3 15,2 0-12-15,-2 0-6 16,0 0-2-16,0-1-5 16,0-6-6-1,0-4-3-15,-2 0-4 16,-5-2-2-16,-3 1-1 0,0 2-2 15,-5 0-2-15,1 6-1 16,-6 3 0-16,1 1 0 16,-3 7 4-16,0 10-3 0,3 1 2 15,4 2 0-15,3 4-1 16,7-1-2-16,5-2-3 16,3-1-5-16,11-4-2 15,6-2 1-15,6-7 7 0,4-1-5 16,2-6-8-16,-1 0-11 15,1-2-8-15,-6-9 7 16,-6-3 14-16,-3-2 6 16,-7-1 9-16,-6 0 2 0,-4 1 8 15,0 3 15-15,0 3 1 16,-4 5-5-16,1 1 7 16,0 4-14-16,3 3-11 15,0 6-5-15,0 4 2 16,8 1 0-16,1 2 1 15,4-2-1-15,-1 0-28 16,1-3-4-16,0-1-21 16,-7-5-3-16,1-3-19 0,-6-2 22 15,-1 0 39-15,0-7 17 16,-4-6 27-16,-1-3 37 16,0 0-10-16,1-2-2 0,2 2-11 15,2 2-7-15,0 2-25 16,7 4-4-16,8 6-7 15,3 2 1-15,2 2 0 16,1 11 1-16,-3-2-2 0,0 4-1 16,-6-1-4-16,-5-1-12 15,0-2-1-15,-7-6 8 16,0-1 1-16,-8-4 10 16,1 0 11-16,-2-6 15 15,6-4-5-15,-1-7-2 16,4 2-4-16,0-3-2 15,7 0-8-15,9 6-6 16,4 3-2-16,2 5 0 0,2 4 1 16,3 0-4-16,-3 11-22 15,-1 1 0-15,-1 4-22 16,-3-2-9-16,-1-2 1 16,-2-1-69-16</inkml:trace>
  <inkml:trace contextRef="#ctx0" brushRef="#br0" timeOffset="93145.5656">22252 8017 346 0,'-10'-9'57'16,"-3"5"-26"-16,-1 2 0 15,4 2-14-15,3 0-10 16,4 5-3-16,1 3-7 16,2 3 1-16,5-1-2 15,5 0 3-15,7-6 1 16,-1-1-18-16,0-3-13 15,-2-3 13-15,-2-11 7 16,-5-2-1-16,-4-8 12 0,-3-2 3 16,0-1 10-16,0 0 26 15,-3 3 6-15,-4 0 5 16,0 6-4-16,0 4-5 16,2 6-8-16,4 5-14 0,1 3-10 15,0 8-15-15,0 12-1 16,1 7 6-16,8 7 1 15,6 6-1-15,1 4 2 0,0 3 0 16,0 0 1 0,-1-3-22-16,-8 0-56 0,-7-12-70 15,0-5-251-15</inkml:trace>
  <inkml:trace contextRef="#ctx0" brushRef="#br0" timeOffset="93891.1126">20498 8945 103 0,'17'0'106'0,"-10"-2"-72"16,-4 1 9-16,2-3 5 15,-3 3-2-15,-2-5-1 0,0 0 3 16,0-1-2-16,0 0-7 16,0-4-16-16,-4-1-10 15,-4-2-8-15,-2 3-3 16,-7-2-1-16,0 5-2 0,-5 3-1 15,-3 5 0-15,-2 0-3 16,2 5 0-16,-2 9 5 16,4 4-3-16,3 5 6 15,6 0-3 1,5 4 0-16,7-2-1 0,2-2-2 16,11 0-4-16,6-5 5 15,7-5-5-15,3-6 1 16,1-6-20-16,5-1 16 15,-1-7 11-15,-1-9 1 0,-4-7-2 16,-6 0 1-16,-1-2 1 16,-9 0 1-16,-4 4 14 15,-4 4-2-15,-3 5-10 0,0 5 10 16,0 7-2-16,0 0-11 16,-1 9-1-16,1 7 0 15,0 2-1-15,7 3 0 16,6 2 0-16,1 1-1 0,4-1 2 15,-1-4-8-15,2-3-21 16,-2-5-14-16,0-5-39 16,-3-6 14-16,-3-3-68 15</inkml:trace>
  <inkml:trace contextRef="#ctx0" brushRef="#br0" timeOffset="94278.4812">20593 8676 8 0,'-10'-11'393'0,"5"-3"-348"0,1 1 10 16,4 1-3-16,0 3-18 15,9 2-10-15,4 5-16 16,3 2-4-16,1 0 2 16,0 9-4-16,0 3-3 15,-5 4 3-15,-3 2-4 0,-3-2-3 16,-3 0-1 0,-3-3-4-16,0-4 6 15,0-6 4-15,-5-3 1 16,1 0 3-16,1-9 2 0,3-7-1 15,0-3 1-15,0 1 0 16,7-3 5-16,7 1-10 16,6 4-5-16,2 5-3 15,0 4-28-15,2 3-75 0,-2 4-77 16</inkml:trace>
  <inkml:trace contextRef="#ctx0" brushRef="#br0" timeOffset="94761.1705">21153 8918 334 0,'0'2'63'0,"0"-2"-50"15,0 0 21-15,0 0 2 16,3 0 3 0,8 0-11-16,7 0 1 15,2 0-6-15,3 0-9 0,4 0-10 16,0-2-3-16,-2 2-1 15,-1 0-6-15,-5 0-16 16,-4 2-28-16,-6 3-53 16,-8 1-30-16,-1 1-129 15</inkml:trace>
  <inkml:trace contextRef="#ctx0" brushRef="#br0" timeOffset="94902.8226">21178 9015 375 0,'-11'5'47'16,"7"-1"-26"-16,4-3 8 15,7 1-17-15,15 0 3 16,7-2-6-16,5 0-7 16,5 0-2-16,3 0-7 0,-1 0-74 15,-2-2-80 1</inkml:trace>
  <inkml:trace contextRef="#ctx0" brushRef="#br0" timeOffset="95411.4806">21893 9000 375 0,'1'-12'22'0,"-1"-1"-11"0,0-1 12 15,-3 2 20-15,-4-3-13 16,-1 5-21-16,-1 1-3 15,-3 1 16-15,-1 3-6 16,-1 3-10-16,-3 2-7 16,0 0 3-16,-1 4-2 0,2 7-2 15,-2 1-4-15,4 3 9 16,4-1-5 0,5 0 1-16,5 2 0 0,0-2-6 15,10-1-5-15,7-1 1 16,5-6-2-16,2-3 1 15,5-3-6-15,-2 0 4 16,0-3 4-16,-2-10-2 0,-5 1 4 16,-6-4 8-16,-5 0 8 15,-4-2 12-15,-2 4 4 16,-3 1 9-16,0 2 2 16,0 6-15-16,0 2-3 0,0 3-3 15,-3 0-12-15,3 5-2 16,0 7-1-16,0 3-1 15,12 0 1-15,3 3 0 16,4 0 1-16,3 0 1 0,-2-2-2 16,2-4-23-16,-3-2-23 15,-5-7-30 1,-1-3-37-16,-5 0-207 0</inkml:trace>
  <inkml:trace contextRef="#ctx0" brushRef="#br0" timeOffset="95980.2825">21941 8729 384 0,'0'-5'22'0,"0"-2"12"16,0 0 12-16,0-2-22 15,9-2 4-15,3-3-13 16,3-1 1-16,-1-1-2 15,3 0-8-15,-5 0 0 16,0 0-1-16,-2 2 2 0,-7 2-3 16,-3 1-4-16,0 2-1 15,0 2-3-15,-8 5 2 16,-6 2 0-16,1 0 0 0,-2 2 3 16,3 7 0-16,-2 3-1 15,7-1-2-15,7 3 2 16,0 0-3-16,4-1 0 15,14 1-2-15,4 0 4 0,2 2 0 16,3-3-4-16,-1 3 0 16,-1-2 5-16,-3 1 0 15,-5-1 0 1,-2 0 1-16,-8-1-1 16,-5-3-2-16,-2-1-3 0,-7 0 2 15,-6-2 5-15,-3-2-6 16,-6 1-11-16,0-2-13 15,3-3-14-15,1-1-12 0,4 0-74 16</inkml:trace>
  <inkml:trace contextRef="#ctx0" brushRef="#br0" timeOffset="100597.3206">25690 7986 320 0,'0'-3'109'0,"0"2"-54"15,0 1-27-15,0 0 0 16,0 0-2-16,0 0-12 16,0 0-14-16,0 0-6 15,0 7-2-15,-2 7-1 0,2 8 16 16,-1 3-2-16,-1 7-3 16,2 5-1-16,0 6 1 15,0 5 0-15,0 6-1 16,0 4 1-1,0 5 0-15,0 3 0 0,0 2-1 16,0 3 0-16,3 2-1 16,3 1 1-16,2 2 0 15,-3 6-1-15,4 2 0 16,3 1 2-16,-1 7 4 0,1 2-4 16,1 2-1-16,0-3 0 15,-1 3 2-15,-1 1 1 16,1 1 0-16,2 2-1 0,-6 2 5 15,3-1-2-15,-3 2-4 16,2-4 0-16,-1-3 0 16,-2-3 0-16,1-6-3 15,-1-2 4-15,-1-6-1 0,1-2 2 16,-1-8 0-16,2-8-3 16,-1-7 0-16,-1-12-2 15,0-9 1-15,2-14-11 16,-1-17-34-16,1-11-54 15,4-28-152-15</inkml:trace>
  <inkml:trace contextRef="#ctx0" brushRef="#br0" timeOffset="101699.7859">26746 8064 306 0,'0'-2'98'16,"0"2"-60"-16,0-2 7 15,0 2-3-15,0 0-7 16,0 0-18-16,0 2-17 16,0 10-9-16,0 0 14 15,3 10 6-15,0 3 3 0,0 6-3 16,3 1-2-16,-1 2-4 15,0 1-1-15,-1-1 1 16,2-2 3-16,-3-3-4 16,1-6-2-16,1-5 0 15,0-2-3-15,-1-6 0 0,1-6-1 16,3 0-15 0,0-4-18-16,5-2-22 0,0-12-58 15,2-8-85-15</inkml:trace>
  <inkml:trace contextRef="#ctx0" brushRef="#br0" timeOffset="102082.9084">27385 8100 479 0,'10'-4'32'16,"-7"-3"-26"-1,-3 4 25-15,0 3 0 0,0 0-10 16,-7 0-19 0,-2 4-1-16,-2 6 0 0,0 0 0 15,-3 2 0-15,2 1-1 16,-1-1-1-16,1-1-2 16,-3 0 4-16,4 0-2 0,1-2 4 15,0-2-3-15,7 0 1 16,-1 0-1-16,4 0-1 15,0 0-1-15,7-1 1 0,8 3-1 16,1-2 6-16,4 1 3 16,3 3-6-16,2 0-1 15,0-2 1-15,0 2 0 16,-1 0-2-16,0 1 3 16,-5-2-7-1,-3 3-26-15,-5-2-33 0,-8-2-27 16,-3-2-61-16</inkml:trace>
  <inkml:trace contextRef="#ctx0" brushRef="#br0" timeOffset="102265.9639">27301 8412 393 0,'-11'2'45'0,"4"-1"-26"16,4 1 10-16,3 3-19 15,3 0 8-15,11-1 5 16,5 4-5-16,4-3-3 15,6 0-7-15,3 0-4 0,4-3-3 16,1 0-13-16,3-2-89 16,0-5-80-16</inkml:trace>
  <inkml:trace contextRef="#ctx0" brushRef="#br0" timeOffset="102882.306">27815 8214 351 0,'-7'-11'41'0,"1"2"-2"16,1-2 20-1,5 2-11-15,0 2-10 16,5 0-18-16,8 4-11 0,3 3 0 16,5 0 2-16,3 5-1 15,1 9-7-15,0 4 6 16,-4 5-7-16,1 0-2 0,-4 4 1 15,-4-2-2-15,-9 2-3 16,0-6-9-16,-5-3 1 16,0-5 5-16,-6-7 5 15,-3-2 5-15,0-4 2 0,0-7 1 16,0-7-1-16,4-7 1 16,1-4 6-1,4-4-2-15,0 1-3 16,12-1-8-16,5 5-1 15,5 5 0-15,4 3-20 0,1 7-13 16,5 3-33-16,-1 5-42 16,3 1-47-16</inkml:trace>
  <inkml:trace contextRef="#ctx0" brushRef="#br0" timeOffset="105519.5714">27877 8401 209 0,'-8'5'109'0,"2"-5"-72"15,3 2-7-15,1-2-5 16,2 1-3-16,0-1-2 16,7 0-5-16,5-3 8 15,5-7 5-15,4-3-9 16,4-5-4-16,4-3-1 15,-2-4-1-15,0-4 2 0,-5-1-11 16,-5-2-1-16,-5 0-1 16,-7 3-1-16,-5 2-4 15,0 8-2-15,-2 2-5 0,-9 9 8 16,-1 4 2 0,-5 4-1-16,3 0 1 0,-1 8 0 15,1 7 0-15,7 3-1 16,0 7 0-16,7 3 0 15,0 7-1-15,14 1 1 16,10 3 1-16,3 0 1 16,5 0 1-16,2 1-3 0,2-7 3 15,-2-1 0-15,-5-3-1 16,-6-4 0-16,-7-2-1 16,-8-3-2-16,-8-3-6 15,-12 0 5-15,-13-3 4 0,-4-3-2 16,-3-4 0-16,-2-2-1 15,5-3 3-15,2-2-1 16,10 0 0-16,5 0-17 16,9-7-39-16,3-4-12 15,11-3-107 1</inkml:trace>
  <inkml:trace contextRef="#ctx0" brushRef="#br0" timeOffset="105838.746">27821 8444 267 0,'8'0'32'16,"1"-5"-5"-16,3-3 17 16,5-2-13-16,0-3 4 15,3-1 2-15,1-3-13 0,-4 0-10 16,3-3-12 0,-8-1-1-16,0 1-7 15,-7 0-9-15,-5 3-13 16,0 1-13-16,-4 5-9 0,-5 2-84 15</inkml:trace>
  <inkml:trace contextRef="#ctx0" brushRef="#br0" timeOffset="106438.3529">28651 8132 391 0,'2'-4'55'0,"-2"2"0"15,0 2 10-15,-2 0-32 16,-8 0-27-16,-7 10-5 15,0 4 0-15,-7 1 0 16,1 3 4-16,0 0-2 16,1 2 0-16,5-2-1 15,2 0-1-15,3-4 0 16,5-3-1-16,2-4 1 16,4-2-1-16,1-3 0 0,0-1-2 15,0 1 3-15,8-2 3 16,5 4 4-16,1 1 0 15,6 1-5-15,-1 1 0 16,7-1-1-16,-3 6-1 0,3-2 0 16,-1-1-1-16,-1 0 0 15,2 0-5-15,-4-2-19 16,-1 0-11-16,0-1-31 0,-2-6-35 16,-3 0-73-16</inkml:trace>
  <inkml:trace contextRef="#ctx0" brushRef="#br0" timeOffset="106819.317">28928 8194 404 0,'-6'-5'76'0,"1"-1"-44"16,5 3 28-16,0 3-30 0,4 0-25 16,6 0-5-16,7 6 0 15,1 7 2-15,3 3-1 16,1 2 1-16,-4 6 0 0,0-2-1 16,-5 0-1-16,-6-1 0 15,-6-3 0-15,-1-2-4 16,0-7-3-16,-5-5 5 15,-4-4 6-15,0 0 1 16,-2-11 0-16,6-5 3 0,1-4 3 16,4-3-2-16,0-4-3 15,15 1-5-15,7 1-3 16,4 3-9-16,9 5-15 16,0 2-16-16,6 5-41 15,-5 6-14-15,-2 1-73 16</inkml:trace>
  <inkml:trace contextRef="#ctx0" brushRef="#br0" timeOffset="124954.1377">19208 9835 162 0,'-1'2'264'0,"1"-2"-240"0,0 0 2 16,0 0 2-16,0 0-1 15,0 0-9-15,5 0-12 16,7 3 8-16,5-3-2 15,3 2-6-15,7-2 10 16,4 0-4-16,1 0-7 16,2-2-1-16,0-1-1 15,-4-1-7-15,1 1 0 0,-9-3-4 16,-3 3-11-16,-7 1-16 16,-7 2-33-16,-5 0-15 15,-2 0 8-15,-12 0-52 0</inkml:trace>
  <inkml:trace contextRef="#ctx0" brushRef="#br0" timeOffset="125252.386">19244 9921 292 0,'-10'3'67'0,"2"-1"-34"16,6 0 2-16,2-1 2 15,3-1-19 1,14 0 8-16,7 0 1 15,3 0 5-15,7 0-15 0,3 0-11 16,4-3 0-16,-2-2-5 16,0-1 1-16,-3 1-1 15,-8 0 0-15,-7 1-3 0,-6 0 1 16,-4 1 2-16,-6 1 1 16,-5 0 2-16,0 2-2 15,0 0-1-15,0-1 1 0,-2 1-2 16,-1-2-4-16,3 0-3 15,-2 0-20-15,2-3-40 16,0-2-35-16,0-4-109 16</inkml:trace>
  <inkml:trace contextRef="#ctx0" brushRef="#br0" timeOffset="125483.8978">19546 9712 453 0,'-2'0'25'0,"2"0"-22"16,0 0-6-16,11 9 28 16,4 3 20-16,5 8-25 15,2 2 0-15,2 4-12 16,-5 3 1-16,-2 3-4 16,-11 1-3-16,-6 1-1 15,-3 0 0-15,-17-2-19 0,-7-3-17 16,-5-4-34-16,-2-7-3 15,-2-11-66-15</inkml:trace>
  <inkml:trace contextRef="#ctx0" brushRef="#br0" timeOffset="131660.0766">20593 10037 373 0,'0'0'37'16,"0"2"-1"-16,0-2 11 16,0 0-2-16,0 0-11 15,0 0-19-15,0 0-1 16,0-4 6-16,0-3 0 15,0 0-11-15,0-2 1 16,0 0 1-16,0-4-4 16,-6 1-4-16,-3 1-3 0,-3 2-1 15,-1 0-1-15,-1 5-3 16,-3 4 4-16,3 0-4 16,-4 6 5-16,4 8 0 15,1 4 1-15,4 4-6 0,2 1 3 16,7 2 3-16,0-2-3 15,4 0-4-15,6-3-1 16,3-6 5-16,3-3-3 16,4-8-1-16,-2-3 0 15,0 0 5-15,0-5-5 16,-2-8 5-16,-1-3 5 16,-5 0-1-16,-1 4-2 0,-1 0 9 15,-5 4 5-15,-1 3-1 16,-2 3-2-16,0 2-6 15,2 2-12-15,1 7-3 16,0 5 12-16,8 0-1 0,2 6-3 16,1-2 1-16,6 2 1 15,2-6-33-15,-1-4-24 16,-1-6-118-16</inkml:trace>
  <inkml:trace contextRef="#ctx0" brushRef="#br0" timeOffset="132240.0289">20600 9717 303 0,'-5'-12'101'0,"3"-3"-75"16,2 3 13-16,0-1-3 15,2 3-4-15,6 1-12 16,6 3-16-16,3 5 2 0,-1 1 3 16,0 0 2-16,1 9-2 15,0 6-8-15,-4 4-4 16,-2 2 5-16,-6 4 0 15,-3 0 1-15,-2-2-14 0,0-5 4 16,-2-2 1-16,-5-7 5 16,-2-4 2-16,-2-5 6 15,2 0 1-15,2-12 3 16,-1-5 8-16,5-3 0 16,3-4-4-16,0-1-10 15,13 2-6-15,6 2-4 0,8 6-2 16,4 3-14-1,6 8-6-15,0 4-32 0,-1 2-52 16,-4 10-82 0</inkml:trace>
  <inkml:trace contextRef="#ctx0" brushRef="#br0" timeOffset="132640.0839">21036 10165 205 0,'-5'2'299'0,"3"-2"-261"15,0 0-21-15,2 0-5 16,0 0-14-16,5 0-14 16,8 0-79-16,5-4-50 15</inkml:trace>
  <inkml:trace contextRef="#ctx0" brushRef="#br0" timeOffset="133278.1251">21492 10124 144 0,'2'0'197'0,"0"0"-159"16,-1-7-16-16,5-4 9 15,-3-1 7-15,2-3-9 16,0-1-5-16,0-5-1 16,-5 2 1-16,0-1-19 15,0 2 6-15,-7 4-8 0,-8 1 2 16,1 8-5-16,-6 3 0 16,-2 2-6-16,1 9 1 15,-2 7 7-15,6 5-3 0,5 5 0 16,3 4 1-16,8-2-2 15,1-1-3-15,3-2-15 16,11-5-15-16,4-8 18 16,5-6 10-16,2-6-3 0,4 0-12 15,-4-11 25-15,1-3-2 16,-1-3 2-16,-8 3-3 16,-3 2 21-1,-6 5 16-15,-4 1-6 16,-1 5-12-16,-1 1-10 0,0 1-15 15,-1 10 6-15,3 1 3 16,6 4-1-16,-2 1 0 0,3-3-2 16,4-1-37-16,0-7-24 15,-2-6-32-15,-2 0-124 16</inkml:trace>
  <inkml:trace contextRef="#ctx0" brushRef="#br0" timeOffset="133575.9951">21460 9792 305 0,'0'2'135'0,"0"-2"-102"16,0 0-9-16,3 0 1 16,8 0 4-16,4 0-1 15,7-4-21-15,4-1-1 16,4 2-4-16,2 1-4 16,2 0-27-16,-3 0-69 0,0 2-16 15,-3 0-96-15</inkml:trace>
  <inkml:trace contextRef="#ctx0" brushRef="#br0" timeOffset="133949.7989">21777 9799 342 0,'-6'2'65'16,"2"-2"-47"-16,2 0 27 16,2-2 15-16,2-7-13 15,8-1-43-15,5-3-5 16,-1-3 1-16,3 0 4 15,-3 0 1-15,-4 4 0 16,-4 1-4-16,-2 0 3 0,-4 4-7 16,0 4 1-16,-4-1 3 15,-5 4-4-15,0 0-2 16,2 4 7-16,2 8-3 16,3 2 0-16,2 4-2 0,0 2 1 15,9 3-1-15,8-2 0 16,2 3 5-16,-1-1-1 15,1-4 0-15,-4 1-4 0,-6-4 1 16,-6-2-9-16,-3-3-6 16,-5-4 10-16,-10-1 7 15,-4-3 2-15,-5-1-10 16,2-2-5-16,3 0-21 16,6 0-20-16,10-9-62 15</inkml:trace>
  <inkml:trace contextRef="#ctx0" brushRef="#br0" timeOffset="134351.7545">22269 10105 33 0,'-5'1'396'0,"0"1"-362"16,5-2 5-16,0 0 8 15,5 0-20-15,7-3-9 16,3-3-15-16,4 3-1 0,9-1-1 16,-3 1 3-16,2 0-2 15,-2 3-2-15,-3 0 1 16,-5 0-33-16,-3 0-63 0,-13 4-60 15</inkml:trace>
  <inkml:trace contextRef="#ctx0" brushRef="#br0" timeOffset="134512.3094">22263 10224 439 0,'0'2'20'0,"0"-2"-9"16,15 0 6-16,11 0 11 15,4 0-11 1,8-5-12-16,5-1-2 0,2 1-10 16,-2-2-104-16,-3-2-233 15</inkml:trace>
  <inkml:trace contextRef="#ctx0" brushRef="#br0" timeOffset="135209.4247">23062 10211 203 0,'0'-3'94'15,"0"-2"-63"-15,0-1 11 16,0-3-8-16,3 2-4 16,2-3 1-16,1-1-14 15,-5-3-4-15,3-1 8 16,-1-1-1-16,-3-2-7 16,0 0 0-16,-10 0-10 15,-4 3-4-15,-6 2-1 16,-5 4 1-16,-3 8-2 15,1 1 2-15,-2 5 1 0,4 9-4 16,1 9 4-16,4 2 0 16,9 4 0-16,6 1-1 15,5-1 0-15,7-2 1 0,12-4-6 16,8-5-11-16,5-9 9 16,2-6-6-16,2-3 0 15,1-3 2-15,-1-10 4 16,-6-3 9-16,-3-4-1 0,-5 0 3 15,-6 3 8-15,-3 3 15 16,-8 1 3-16,1 6-1 16,-6 5-2-16,0 2-10 15,0 5-18-15,0 10 4 16,3 3 2-16,0 5-3 16,9 1 0-16,2 4-3 15,4-4-5-15,5-1-34 16,4-5-65-16,0-7-95 15</inkml:trace>
  <inkml:trace contextRef="#ctx0" brushRef="#br0" timeOffset="135845.7593">23164 9823 393 0,'-7'-8'31'0,"2"0"12"16,3 0 8-16,2-2-11 16,3-1-17-16,13-2-18 0,2-1 3 15,4-4 3-15,2 2-1 16,0-1-8-16,0 2-1 15,-10-3-2-15,0 2 5 16,-8 4-6-16,-6-1-3 16,-2 6 2-16,-15 1-2 15,0 5 7-15,-7 1-2 16,2 0-3-16,2 9 3 16,3 3 0-16,5 5 0 15,7 0 0-15,5 5-1 0,0-3-1 16,17 5 1-16,7 1 0 15,4-2 2-15,3 2-1 16,1 0-1-16,-3-4 2 16,-7 1-1-16,-8-5 1 0,-7 0-11 15,-7-5-2-15,-6-3 6 16,-9-2 4-16,-7-3 2 16,-3-3 4-16,-1 3-3 0,9-3-2 15,0 5 2-15,12-1-40 16,5 1-53-16,4 3-72 15</inkml:trace>
  <inkml:trace contextRef="#ctx0" brushRef="#br0" timeOffset="136027.8058">23642 10273 14 0,'0'1'527'0,"-2"-1"-511"0,2 0-12 16,0-4-12-16,7-1-1 15,3-2-62-15,7-2-121 16</inkml:trace>
  <inkml:trace contextRef="#ctx0" brushRef="#br0" timeOffset="136645.4487">24177 10174 232 0,'3'-11'137'15,"-1"-5"-107"-15,-2-2-3 0,0 0 9 16,0 1 10-16,-4-4-26 16,-4 4-16-16,-9 1-3 15,0 5-3 1,-3 5 1-16,-4 4 2 16,-1 2-1-16,2 5 0 0,1 11 0 15,4 3 3-15,4 5-1 16,5 1-2-16,7 1 0 15,2-1-4-15,7-1 4 16,14-4-4-16,3-7-11 0,5-5 1 16,3-5-6-16,2-3-2 15,-2-3-22-15,-3-8 22 16,-5-3 2-16,-6 1 8 0,-6-1 18 16,-5 5 5-16,-5 2 6 15,-2 4 8-15,0 3 12 16,0 0-22-16,0 8-11 15,0 3 4-15,0 7-6 16,4-4-1-16,8 3-4 16,4-5-14-16,2-4-36 0,1-4-36 15,-2-4-68 1</inkml:trace>
  <inkml:trace contextRef="#ctx0" brushRef="#br0" timeOffset="136930.5533">24092 9787 51 0,'0'-4'375'0,"0"1"-345"0,0-1-9 15,10-1 3-15,4-1 7 16,2 1-4-16,5 0-16 16,4 1-8-1,4 1-1-15,-2 0-1 0,2 3-38 16,-2-1-71-16,-2 1-13 16,-4-2-121-16</inkml:trace>
  <inkml:trace contextRef="#ctx0" brushRef="#br0" timeOffset="137280.7686">24423 9769 331 0,'-2'0'26'16,"2"-4"2"-16,0-3 11 16,5-1 1-16,8-7-16 15,-1 2-16-15,4-2-5 16,-1 0 0-16,-3 1 2 0,-4 1 1 15,-4 1-2 1,-4 3-4-16,0 2-4 0,-10 3 5 16,-4 4 0-16,-3 0-3 15,2 2 5-15,0 9 2 16,6 5 4-16,4 2-6 16,5 2-3-16,5 2 0 15,15 7 1-15,7-2 0 16,2 2 0-16,3-3 0 0,-1-1-3 15,-7-1 1-15,-5-3-4 16,-14-3-25-16,-5-4-11 16,-18 0 4-16,-14-5 18 0,-6-4-28 15,-2 1-33-15,1-6 8 16</inkml:trace>
  <inkml:trace contextRef="#ctx0" brushRef="#br0" timeOffset="138662.5369">14509 9407 313 0,'3'0'14'15,"-3"0"22"-15,0 0 19 16,0-9 1-16,0-1-24 15,-5-7-13-15,-2-3 3 16,0-2 5 0,-1-6-17-16,1-1-4 0,-3 3 0 15,-4 2-4-15,2 4-1 16,-3 8-1-16,-2 10-2 16,-7 2-1-16,-1 14 1 15,1 11-1-15,-2 5 3 0,3 7-2 16,4 3 1-16,9-3 1 15,5-3-1-15,5-7 1 16,0-8-3-16,9-6-7 0,7-11-6 16,5-2-1-16,6-15 14 15,2-6-2-15,0-6 3 16,1 0-11-16,-4 1 9 0,-3 2 7 16,-6 8-2-16,-2 6 9 15,-6 6 5-15,-2 4 0 16,-2 4-13-16,1 9 3 15,3 5 2-15,2-1-2 16,0 1-3-16,1-4-1 16,2-4-3-16,-1-6-13 15,1-4-32-15,-4-4-56 16,-7-14-91-16</inkml:trace>
  <inkml:trace contextRef="#ctx0" brushRef="#br0" timeOffset="139347.0294">14519 9111 301 0,'-9'-5'118'0,"4"-2"-112"15,2-3 20-15,3-4 5 16,0-4-10-16,12-1-10 15,1-4-6-15,1-4 4 0,2 0 1 16,-3 3-5-16,-3 0 0 16,-5 3-1-1,-2 3 0-15,-3 4-1 16,-2 4 3-16,-6 3-2 0,0 7 0 16,-1 0-5-16,-3 6-2 15,6 8 1-15,2 2 1 16,4 4 0-16,0-1-1 15,10 1 0-15,11-1-1 0,0-1-2 16,5 0 2-16,-7-1-5 16,1-2-2-16,-8-1 6 15,-7 3-8-15,-5-5-3 0,-1 2 7 16,-12-1 8-16,0-2 3 16,-2-3 1-16,3 0-4 15,4-3 0-15,6-1-17 16,2-4-48-16,18 0-112 15</inkml:trace>
  <inkml:trace contextRef="#ctx0" brushRef="#br0" timeOffset="139644.7956">15049 9102 305 0,'0'-2'192'15,"-6"-3"-180"-15,-6 3 19 16,-2 2-3-16,-2 0-19 16,0 2-6-16,1 10-3 15,-1 5 0-15,5 2 2 16,2 6-1-16,6 3-1 0,3 3-2 16,0 2 0-16,12 0 0 15,3-1 1-15,6-4-2 16,1-5-7-16,3-5-10 15,0-7-10-15,-2-3-1 16,-3-8-2-16,-3 0-8 16,-9-3 5-16,-4-9-31 15,-4 0-59-15</inkml:trace>
  <inkml:trace contextRef="#ctx0" brushRef="#br0" timeOffset="139795.9651">14918 9316 431 0,'-7'-3'37'0,"7"0"-14"15,3-1-11-15,17-2-20 16,9-1 23-16,7-2-9 16,8-3-11-16,3 1-2 0,1 0-20 15,-6 0-20-15,-4 1-43 16,-6 0-250-16</inkml:trace>
  <inkml:trace contextRef="#ctx0" brushRef="#br0" timeOffset="140145.7911">15364 9064 432 0,'0'-4'56'0,"0"1"-5"16,-6 3-19-16,-2 4-30 16,-2 9-2-16,1 5-2 15,-2 3-2-15,4 4 2 16,2 1 3-16,3 0-2 0,2-2 2 15,0-2-2-15,7-6-3 16,0-4-2-16,3-5-5 16,0-6 4-16,0-1 5 0,0 0-2 15,-1-9 3-15,1-2 4 16,0-1-1-16,-5 4 4 16,2 3 2-16,-4 3 0 15,4 2-4-15,3 0-4 16,2 7 3-16,1 5 8 15,5 1-9-15,2 2 1 16,-3-1-7-16,3-2-24 16,-1-4-38-16,-4-4-34 15,0-4-182-15</inkml:trace>
  <inkml:trace contextRef="#ctx0" brushRef="#br0" timeOffset="140331.5441">15631 9152 472 0,'-2'-7'42'16,"2"4"-10"-16,0-3-9 16,13 1-14-16,4 3-1 0,5-2-2 15,7 3-1-15,1-1-7 16,-1 2 2-16,0 0 2 16,-5 0-24-16,-7 2-67 15,-9 5-17-15,-8 0-60 16</inkml:trace>
  <inkml:trace contextRef="#ctx0" brushRef="#br0" timeOffset="140599.9077">15728 9199 256 0,'-5'1'164'15,"5"-1"-145"-15,0 0 9 0,9-4-19 16,8-3-2-16,5-5-3 16,3-2-7-16,-1-2-23 15,-2 0-13-15,-1-1-21 16,-9 0 8-16,-3 1 46 15,-5-1 21-15,-4 5 44 16,0-1-4-16,0 6 17 0,-2 0 1 16,0 4-36-16,2 3-19 15,0 0-13-15,0 12-13 16,6 3 9-16,6 4 5 16,1 5-5-16,3 0 1 15,-3 3 2-15,-5-1-2 0,-6 1-10 16,-2-2-33-1,-18-6-66-15,-7-5-82 16</inkml:trace>
  <inkml:trace contextRef="#ctx0" brushRef="#br0" timeOffset="141213.4273">16458 9064 125 0,'5'0'201'15,"-2"0"-177"-15,-1 0 20 16,1-3 8-16,-1-4 6 16,-2-2-21-16,0 0-22 0,0 0-5 15,-2 0 0-15,-9 1-5 16,2 2-4-16,-5 2 1 15,-4 3-4-15,1 1-2 0,-5 0 2 16,2 12-13-16,2 6-8 16,2 0 8-16,5 5 13 15,4-1 0-15,7-3-1 16,0-1-4-16,7-4-10 16,7-7-6-16,6-5-1 0,6-2 13 15,2-7 11-15,3-7-2 16,-2-6-8-16,1 2 8 15,-4 0 2 1,-4 3 5-16,-2 4 14 16,-6 1 6-16,-2 9-2 0,-4 1-4 15,-1 0-11-15,-1 9 1 16,-1 0-6-16,3 2-1 16,-1-1-1-16,-2 1-10 0,2-7-27 15,-4-4-24-15,-3 0-20 16,0-11-93-16</inkml:trace>
  <inkml:trace contextRef="#ctx0" brushRef="#br0" timeOffset="141384.8768">16299 8799 490 0,'-2'-6'44'15,"2"0"-48"-15,9 0-5 16,13 0 8-16,6 3 10 15,6 0-3-15,7-1-4 16,1 2-3-16,-1 0-59 16,-3-1-68-16,-10-2-164 15</inkml:trace>
  <inkml:trace contextRef="#ctx0" brushRef="#br0" timeOffset="141750.9856">16602 8731 16 0,'-5'2'411'0,"2"-2"-388"0,3 0-11 16,0 0 8-16,8-2 2 16,7-7 26-16,3-5-35 15,5-2-8-15,-1-2-2 16,1 2 2-16,-3-2-3 0,-8 2-1 16,-2 2 1-16,-5 1 0 15,-5 6-4-15,0 2-4 16,-7 3 9-16,-5 2-5 15,2 2-1 1,-2 9 2-16,2 6 0 0,7 1-1 16,3 7 1-16,0-2-2 15,13 2 2-15,4 0-2 16,2-1 3-16,0-3 1 0,-1-2 2 16,-6-2-2-16,-8-3-7 15,-4-1-16-15,-7-3 1 16,-11-1 18-16,-5 2-5 0,-1-4-30 15,2 0-18-15,8-1-25 16,8-5-80-16</inkml:trace>
  <inkml:trace contextRef="#ctx0" brushRef="#br0" timeOffset="142031.9109">17060 8874 505 0,'0'-7'21'0,"-7"0"-19"0,-1 1 13 15,2 4 21 1,-1 2-18-16,0 0-15 0,0 9-6 16,-1 7 2-16,2 7 0 15,1 1 1-15,4 4-1 16,1 2 3-16,0 1-3 0,0-5 0 15,10-1-3-15,1-5 0 16,7-5-4-16,2-4-12 16,2-7-19-16,0-2-17 15,4-2-15-15,-5-2-56 0</inkml:trace>
  <inkml:trace contextRef="#ctx0" brushRef="#br0" timeOffset="142181.073">16998 9020 402 0,'-7'0'34'0,"7"0"-33"16,5 0-16-16,15-2 11 15,6-1 6-15,8-1-2 16,8-1-32-16,1-4-29 16,0 0-49-16</inkml:trace>
  <inkml:trace contextRef="#ctx0" brushRef="#br0" timeOffset="142581.3469">17442 8854 351 0,'0'-9'37'0,"-5"4"-1"16,-5 2-7-16,-7 3-11 16,2 0-9-16,-6 6-7 15,4 7-1 1,0 3 1-16,7 4 1 0,2 1-1 15,3 3 4-15,5-1 0 16,0-2-5-16,9 0-1 16,5-3-1-16,3-2 4 0,4-3-1 15,-3-6-1-15,1-3 1 16,1-4 3-16,-3 0-12 16,-3-4-6-16,-5-5-20 15,-3-2-7-15,-6-1 16 0,0-1 3 16,-5 4 15-16,0 2 16 15,-2 4 17-15,2 1-8 16,2 2-6-16,1 0 2 16,2 5 9-16,0 7-7 0,5 3 6 15,5 1-5-15,5 0-11 16,1 2-4 0,1-1 0-16,-2 1 0 0,-2 0-4 15,-6 2-36-15,-5-1-41 16,-2 1-57-16</inkml:trace>
  <inkml:trace contextRef="#ctx0" brushRef="#br0" timeOffset="142894.6524">16662 9490 463 0,'-17'10'20'16,"20"-5"-21"-16,18-5 5 16,13 0 47-16,13-2-3 0,10-5-25 15,6-3-12-15,9-1 0 16,-1-1 0-16,-2 0-7 16,-6 0-2-16,-5 1-1 15,-9 1 0-15,-10-1-1 16,-5 5-5-16,-13-1 0 15,-7 3-1-15,-8 3-11 16,-6 0-10-16,-15 1-30 16,-10 0-3-16,-11 0-33 15,-12 5-145-15</inkml:trace>
  <inkml:trace contextRef="#ctx0" brushRef="#br0" timeOffset="143097.0976">16899 9501 376 0,'-17'12'34'16,"5"-3"0"-16,12-6 21 15,12-3 13-15,15 0-15 16,7 0-35-16,14 0-4 16,-2-6 3-16,6-3-3 0,-1 0-3 15,-5 1-5-15,-9 1-2 16,-6-1-5-16,-6 5 4 16,-8-3-3-16,-8 5-2 15,-8 1-20-15,-1 0-28 16,-7 0-30-16,-11-4-88 15</inkml:trace>
  <inkml:trace contextRef="#ctx0" brushRef="#br0" timeOffset="146792.3145">19660 11333 488 0,'-2'9'32'0,"-12"-2"-8"16,14-5 9-16,2 0-22 16,14 0 19-16,4-2-13 15,9 0-4-15,8 0-8 16,3 0 10-16,5 0-11 15,-1-2-2-15,2-2-3 0,-7-1-5 16,-7 0 8-16,-1 1-20 16,-15 0-12-16,-9 4-8 15,-7 0-55-15,-7 0-18 16,-14 0-102-16</inkml:trace>
  <inkml:trace contextRef="#ctx0" brushRef="#br0" timeOffset="147085.2341">19725 11407 378 0,'-25'5'43'0,"12"-2"10"16,8-1-13-16,5-2-23 0,18 0-4 16,13 0 4-16,10-2-7 15,8-4-13-15,4-6 13 16,3-2-11-16,-6-2-5 16,-5 0-33-16,-11-2-7 15,-14 2 10-15,-10-2 23 16,-10 2 13-16,0 4 9 15,-14 1 23-15,0 4 6 0,-2 3-5 16,3 4-4-16,6 0-11 16,3 11-11-1,4 5-4-15,11 4 1 16,7 1 6-16,4 6-7 0,-1-4-1 16,-1 2-2-16,-10-2-46 0,-10-1-37 15,-1-4-5 1,-19-6-43-16</inkml:trace>
  <inkml:trace contextRef="#ctx0" brushRef="#br0" timeOffset="147703.9029">20866 11364 363 0,'7'-9'38'0,"-4"-4"-8"15,-1-3 30-15,3-1-18 16,-3-3-11-16,-2-4-13 16,0 2 3-16,0 0-14 15,-5 0 0-15,-9 6-4 0,-5 4-3 16,-4 5 0-16,-2 7 0 15,-4 0-2-15,4 14 2 16,0 6-1-16,5 5 0 16,6 1 0-16,9 5 0 15,5-2 0 1,2-1-1-16,13-5 0 0,9-3-1 16,8-9-5-16,2-10-10 15,2-1 12-15,3-11 1 16,-2-8-3-16,-5-1-1 0,-5-3 12 15,-8 3 3-15,-4 6 13 16,-8 2-2-16,-5 7-2 16,-2 5-7-16,0 0-7 0,0 8-2 15,2 7 4-15,5 1-2 16,4 5-4-16,5 0 0 16,2-3-15-16,3-2-31 15,2-5-57-15,-1-8-63 0</inkml:trace>
  <inkml:trace contextRef="#ctx0" brushRef="#br0" timeOffset="148222.8224">20790 10852 414 0,'-18'-11'77'0,"11"2"-32"16,5 1 0-16,2 0-25 15,15 4-17-15,7 4-1 16,9 0 0-16,6 2-1 0,0 10 4 16,1 5-3-1,-6 2-4-15,-10 1-14 0,-8 0-19 16,-11-4 6-16,-3-2-1 15,-10-7 23-15,-9-3 9 16,-3-4 0-16,-2-4 22 16,6-9 13-16,2-5-9 0,5-3-2 15,11 0-10-15,0-2-10 16,18 1-10-16,9 1 1 16,11 5-8-16,7 6-14 0,1 4-28 15,0 6-42-15,-4 0-22 16,-6 6-96-16</inkml:trace>
  <inkml:trace contextRef="#ctx0" brushRef="#br0" timeOffset="148369.4302">21163 10916 123 0,'-10'3'328'0,"5"-3"-296"16,5 0 6-16,3 0-2 15,16-3-21-15,12-2-7 16,7-2-6-16,1 1-4 0,6-1-9 15,-1 3-74 1,-7-1-96-16</inkml:trace>
  <inkml:trace contextRef="#ctx0" brushRef="#br0" timeOffset="148704.1323">21443 10912 387 0,'-3'0'24'16,"1"0"-2"-16,2-1 33 15,9-8-24-15,11-4-10 16,5-1-15-16,2-3-6 16,4-4 1-16,-2 3 8 15,-7-1-13-15,-7-1 10 16,-8 2-7-16,-7 5-3 16,-5 1-2-16,-12 5 5 0,-4 3 4 15,1 4 3-15,-2 3 6 16,5 11-2-16,4 4-3 15,8 3-5-15,5 4-3 0,7 2 1 16,13 1 0-16,5 1 0 16,2-2-5-16,0-4-11 15,-6 0-6-15,-6-5-4 16,-10-4-7-16,-5-2 0 16,-18-2 13-16,-11-5 14 0,-3-2-5 15,-6-3-39-15,4 0-63 16</inkml:trace>
  <inkml:trace contextRef="#ctx0" brushRef="#br0" timeOffset="149108.6488">21983 11221 487 0,'-6'0'38'0,"0"0"-12"16,6 0 12 0,5 0-23-16,14-2 2 0,6 1-14 15,7 1-2-15,2 0 2 16,7 0-3-16,-6 0-31 15,-2 7-67-15,-13-1-32 0,-3 2-101 16</inkml:trace>
  <inkml:trace contextRef="#ctx0" brushRef="#br0" timeOffset="149242.3323">22090 11328 405 0,'-16'5'47'16,"9"-5"-13"-16,7 2 2 15,11-2-37-15,17 0 11 16,12 0-9-16,12 0-12 15,9 0-10-15,5-4-21 0,1 1-8 16,-5-2-58-16</inkml:trace>
  <inkml:trace contextRef="#ctx0" brushRef="#br0" timeOffset="149637.1952">22751 11253 297 0,'5'-10'118'16,"-1"-3"-84"-16,-1 1 24 15,2-1 1-15,-3 2-16 16,0 0-19-16,-2 1-13 16,0 1-8-16,-10 3 0 15,-4 3-3-15,-6 3-1 0,-6 0 1 16,-1 7-2-16,0 7-1 16,4 4 4-16,0 2 0 15,5 3-3-15,9-2 2 16,5 1-4-16,4-4-6 0,4-4-6 15,12-3-1 1,5-4 1-16,5-7 0 16,1 0-6-16,3-5-3 15,1-8-2-15,-8-3 12 0,-2-2 12 16,-2 0 7-16,-7 2 20 16,-4 3 19-16,-5 5-15 15,1 3 2-15,-4 3-9 16,0 2-15-16,0 2-7 0,0 8 0 15,5 6-1-15,5 2-2 16,7 3-4-16,5-3-43 16,4-4-91-16,1-4-264 15</inkml:trace>
  <inkml:trace contextRef="#ctx0" brushRef="#br0" timeOffset="150325.9564">22972 10905 287 0,'0'-7'43'16,"0"0"6"-16,-4 0-4 15,-1 2-2-15,-3 1-25 16,-1 4-3-16,-1 0-4 16,-1 0-3-16,0 4-1 0,3 4 2 15,1 9-2-15,2-2-3 16,5 5-3-16,0-1-1 16,0 3 0-16,10-4 1 15,4 0-4-15,1-6 3 0,0-3 0 16,5-3-1-16,-2-5 2 15,2-1 0 1,-4 0-1-16,-2-8 2 16,-1-5 0-16,-4-3 3 15,-5-2 1-15,-4-2 12 0,0-1-12 16,-12 2-7-16,-2 1 3 16,-6 3-3-16,-1 5-13 15,1 3-51-15,5 3-23 16,3 2-81-16</inkml:trace>
  <inkml:trace contextRef="#ctx0" brushRef="#br0" timeOffset="165988.9331">21058 11160 139 0,'-10'-2'17'16,"3"-1"4"-16,0-1 0 15,2 1-9-15,-2 1 9 16,1-1-2-16,2-1-5 16,1 2-9-16,1 0-3 15,-1 0-1-15,3 0-2 0,-2 2 0 16,2 0-12-16,-2 0-12 15,0-1-15-15,-1 1-92 16</inkml:trace>
  <inkml:trace contextRef="#ctx0" brushRef="#br0" timeOffset="166834.5322">20917 11058 174 0,'0'0'55'16,"0"0"-6"-1,0 0 13-15,0 0-25 0,0 0-16 16,0 0-7-16,0 0-10 15,0 0-1-15,0 3-4 16,0-2-3-16,2 1 6 16,5 2 4-16,-1-3 1 0,3 1 7 15,1 0 3-15,3 0-1 16,0-2-4-16,3 1 0 16,0-1 0-16,4 0-2 0,-3 0-2 15,5 0-3-15,-2 0-1 16,1 0-3-16,1 0-1 15,0 0 2-15,0 0-2 16,-1 0 1 0,-3 2-1-16,-4 0 0 0,1-2 1 0,-3 1-1 15,-1 1 1 1,0 1 0-16,-1-2 0 16,2 1 0-16,-2 0 0 15,0-2 1-15,2 2 0 0,0-1-2 16,0 1 2-16,3-2-1 15,-3 2-1-15,1-2-1 16,1 1 3-16,-1-1-3 16,-2 2 2-16,-1-2-2 0,2 0 2 15,-4 0-1-15,1 0 0 16,1 0 1-16,0 0-1 16,-1 0 0-16,1 2 0 0,0-2 1 15,0 2-1-15,-1-2 0 16,3 0 0-16,-4 0 2 15,3 2-4-15,-2-2 2 16,-2 0 2-16,0 0-2 16,0 0 1-16,-1 0 1 15,-2 0 1-15,-2 0-1 16,-1 0 0-16,1 0-1 16,-2 0-1-16,2 0 0 0,-2 1 0 15,3 2-24-15,-3-3-69 16,0 0-111-16</inkml:trace>
  <inkml:trace contextRef="#ctx0" brushRef="#br0" timeOffset="171789.7791">29345 6480 214 0,'5'-5'143'16,"-3"-4"-136"0,-2 2 18-16,0 1-7 0,0-1-9 15,0 2-6-15,-9-2-1 16,-2 3 0-16,-3 1 0 16,-5 3-1-16,-2 0-1 0,-2 0 3 15,-8 5-1-15,3 7-2 16,-3 4 7-16,4 4 1 15,3 3 2-15,5 6-4 0,4 3-3 16,12 7 1-16,3 2 1 16,0 5 1-16,10 6 0 15,9 3-2-15,1 4-1 16,-1 0-1-16,-2 0-2 0,-4-4 1 16,-1-5-2-16,-5-5 3 15,-5-6 0 1,-1-9 0-16,-1-6 3 15,0-5 8-15,0-6-3 16,0-5-5-16,4 0-3 0,4-5-2 16,11-3 6-16,6 0-2 15,6 0-4-15,8-3-60 16,2-13-63-16</inkml:trace>
  <inkml:trace contextRef="#ctx0" brushRef="#br0" timeOffset="172237.8124">29452 6983 473 0,'0'-15'4'16,"10"-2"1"-16,7-1 14 15,5-2-11 1,3-1 4-16,1-3-10 15,-6 0 3-15,1-2 4 0,-8 4-6 16,-3 0-5-16,-10 6-8 16,0 2-1-16,-11 8 7 15,-8-1 0-15,-5 7 2 16,-1 0 1-16,1 0 3 0,5 9 2 16,4 4-4-16,6 1-1 15,9 4-2-15,4 3-2 16,13 2 4-16,7 1 2 0,8 1-1 15,0 0-1-15,2 0 1 16,-7-2-7-16,-5-3-15 16,-9-3 5-16,-7-2 13 15,-6-5-1-15,-2-1 4 0,-9-3 20 16,-3-3 11 0,3-1 1-16,1-2-8 15,5 2-11-15,5-2-11 0,0 0-6 16,17 0-30-16,7 0-9 15,3 0-24-15,6-4-140 16</inkml:trace>
  <inkml:trace contextRef="#ctx0" brushRef="#br0" timeOffset="172410.3358">29842 6956 462 0,'-3'-5'26'0,"3"-5"28"16,1 4-1-16,13-1-51 15,8 0-9-15,7-3 1 16,3 5 5-16,4 2-7 16,1-1-50-16,0 2-38 15,-6 1-18-15,-7-1-122 16</inkml:trace>
  <inkml:trace contextRef="#ctx0" brushRef="#br0" timeOffset="172773.0114">30149 6894 111 0,'-2'0'156'0,"1"0"-122"15,-1 0 29-15,2 0-16 0,0 0 11 16,3 0-9-16,6-8-41 16,2 1-6-16,2 0 7 15,1-4-3-15,-1 1 4 16,-1-1-5-16,-1-1-2 16,-2-1-7-16,-4 1 0 15,-3 1 4-15,-2 2-3 16,0 0 4-16,-5 3 1 0,-4 3 0 15,-2 3-4-15,0 0 1 16,-1 0 1-16,1 2-1 16,4 7 0-16,3 4-2 15,4 2-2-15,0 5 0 0,7 2 4 16,5 0 0-16,3 2-2 16,-3-1-3-16,0-2 2 15,-5-1-3 1,-4-2 1-16,-1-6-1 0,-2-1 1 15,0-4 3-15,0-3 1 16,0-2 0-16,0-1 4 16,0-1-1-16,0 0-43 0,7 0-63 15,4-5-69-15</inkml:trace>
  <inkml:trace contextRef="#ctx0" brushRef="#br0" timeOffset="173525.1676">29521 7040 305 0,'5'0'91'0,"11"-2"-94"16,6-5 12-16,8-6 8 0,9 3 6 15,12-1 0-15,-1-3-11 16,2 2-4-16,-1-5-1 15,-8 3-4-15,-9-2 1 0,-11-4-3 16,-12 4 0-16,-11 0-23 16,-6 0 5-16,-19 4 8 15,-14 3 5-15,-7 3 2 16,-9 6 3 0,0 0 4-16,-3 6 9 15,4 5 7-15,9 3 0 16,15 2-4-16,10-2-9 0,15 2-13 15,10-1-4-15,29-3 11 16,18-1 4-16,22-2-2 16,12-2-1-16,13-4-52 0,3-3-13 15,-5 0-42-15,-10-12-141 16</inkml:trace>
  <inkml:trace contextRef="#ctx0" brushRef="#br0" timeOffset="174041.7645">30419 6751 456 0,'0'-7'72'0,"0"3"-54"0,10 2 10 16,12 2-20-16,2 2 5 16,5 9-2-16,0 5-7 15,-2 5-5-15,-3-1 0 16,-3 3 2-16,-8-5-24 16,-6-6 5-16,-6-2-2 15,-1-9 11-15,0-1 10 16,-10-7 15-16,1-9 1 15,2-4 10-15,1-3 1 0,6 0-22 16,2 0-10-16,18 3 3 16,5 2-17-16,9 10-23 15,9 4-27-15,-3 4-31 0,1 4-26 16,-5 6-110-16</inkml:trace>
  <inkml:trace contextRef="#ctx0" brushRef="#br0" timeOffset="174192.0251">30840 6849 264 0,'-5'2'128'0,"3"-2"-102"16,2 0 48-16,11-5-27 15,7-3-47-15,7 1-5 16,7 2 1-16,6 0 3 16,1 2-8-16,1 2-77 15,-6-1-62-15</inkml:trace>
  <inkml:trace contextRef="#ctx0" brushRef="#br0" timeOffset="174578.3249">31137 6838 385 0,'-2'0'18'0,"2"0"11"16,0 0 26-16,5-3-13 15,10-6-35-15,2-2-9 16,2-1 10-16,2-1-8 0,-3-1 4 15,-3 0-1-15,-5-1 0 16,-6-1 0-16,-2 2-8 16,-2 3 2-16,-6-1 0 15,-4 6 1-15,-2 2 1 16,0 1 0-16,3 3 0 16,3 3-3-16,3 7-1 15,3 5 0-15,3 0-4 16,14 7 7-16,2 0 3 15,5 2-7-15,-1-2-10 0,-1 0-7 16,-8-4-10-16,-1-1 1 16,-9-5 19-16,-4-1 13 15,0-4 2-15,-5-4 3 0,-7 1 16 16,3-4 1-16,4 2-6 16,3-2-9-16,2 0-5 15,2 0-18-15,12-7-51 16,8-6-141-16</inkml:trace>
  <inkml:trace contextRef="#ctx0" brushRef="#br0" timeOffset="174884.0438">31554 6704 343 0,'0'-1'196'16,"0"-3"-185"-16,0 2 28 15,0 2-32-15,8 0 2 16,6 0-12-16,6 7 5 15,6 1 1-15,1 1-4 16,2 3 4-16,-5-3-2 16,-2 0 0-16,-4-2 2 15,-7-3-2-15,-4-1-2 0,-6-1 0 16,-1 2 2-16,0-1-7 16,-8 4 8-16,-5 1 0 15,-3 0 0-15,-3-1-1 0,0 6-1 16,-1-2-1-16,1-1-13 15,2 3-25-15,4-1-21 16,1-3-37-16,9-5-123 16</inkml:trace>
  <inkml:trace contextRef="#ctx0" brushRef="#br0" timeOffset="175205.1344">31980 6706 495 0,'10'-2'41'0,"-3"-6"-31"0,-7 6 38 15,0 2-39-15,-9 0-14 16,-2 9 4-16,0 5-1 16,-1 8-1-16,4 1 0 15,5 4 0-15,3-2-3 0,0-1 0 16,5-6 0-16,8-2-1 15,3-7-2-15,0-7 9 16,4-2 3-16,-2-4 4 16,-1-10-2-16,-5-5 0 15,-4-5 3-15,-2-2-1 16,-4-3-4-16,-2 2-5 16,-2-3-3-16,-7 4-25 15,-2 2-30-15,3 3-22 16,-2 4-84-16</inkml:trace>
  <inkml:trace contextRef="#ctx0" brushRef="#br0" timeOffset="175511.7669">32304 6444 595 0,'10'-6'-1'16,"5"6"-1"-16,4 0 5 16,5 15-4-16,5 10-1 0,1 6 5 15,1 7-3-15,-1 7 2 16,-6 1-2 0,-8 1 3-16,-8-1-3 15,-8-3 1-15,-2-2-3 0,-17-7 1 16,-6-5-1-16,-5-10 4 15,-1-5 0-15,2-7-2 16,4-4-10-16,9-3-28 16,8-4-49-16,8-10-69 0</inkml:trace>
  <inkml:trace contextRef="#ctx0" brushRef="#br0" timeOffset="175911.1956">32304 6485 448 0,'16'-1'99'16,"5"-3"-113"-16,7 4 15 15,4 0 1-15,2 4 3 16,2 6 0-16,4 5-3 16,-8 1 0-16,-3 3-3 0,-8 1 4 15,-3 5 0-15,-9 1 1 16,-2 1 2-16,-6 3 6 16,-1 1 5-16,0 1 5 0,-7 0-1 15,-1 2-3-15,-4 3-7 16,0-1-6-16,7 0-2 15,0-2-3-15,3 1 1 16,2-3-2-16,0 0 2 0,2 1-1 16,1-1 3-1,-3-2-17-15,-5-1-40 0,-22-6-76 16,-14-9-114-16</inkml:trace>
  <inkml:trace contextRef="#ctx0" brushRef="#br0" timeOffset="176643.803">30468 7648 162 0,'-5'0'195'16,"3"0"-186"-16,1 0 31 15,1 0 2-15,0 0-7 16,1-2 10-16,8-5-24 15,3-1-8-15,3-7 10 16,2 0-7-16,5-7-1 0,-5 4-10 16,1-2 1-16,-7 1-2 15,-1 4-2-15,-2 3-3 16,-8 3-3 0,0 4-4-16,0 1 4 0,-4 4-1 15,-5 0-2-15,2 0 2 16,0 7 0-16,5 6-7 15,2 1 4-15,0 4-5 0,7 4 2 16,9-2 8-16,2 2 4 16,1 1 2-16,-4 0-2 15,-4-3-6-15,-3 0-14 16,-5-3 2-16,-3 0 8 0,0-5 6 16,-5-3 3-16,-5 0 3 15,5-4 10-15,0-1 4 16,3-3-4-16,2 0-10 15,0-1-2-15,9 0-7 16,6 0 0-16,6 0-15 0,2-2-53 16,4-8-90-1</inkml:trace>
  <inkml:trace contextRef="#ctx0" brushRef="#br0" timeOffset="176811.8097">30819 7639 474 0,'0'-1'46'15,"0"1"-1"-15,0-2-8 16,5-2-19-16,8 1-3 16,5-1-11-16,5 0-10 0,2 3 12 15,5-1-13-15,-3 2-51 16,-1-2-46-16,-4-1-40 16,-5-1-163-16</inkml:trace>
  <inkml:trace contextRef="#ctx0" brushRef="#br0" timeOffset="177794.1264">31169 7641 74 0,'0'0'42'0,"0"0"-35"16,3 0 5-16,1 0 8 15,-1 0 5-15,-1 0-1 16,3 0-9-16,-4 0 11 15,-1 0 11-15,2 0 2 0,-2 0-5 16,0 0-13-16,0 0-1 16,0 0-4-16,0 0-3 15,0 0-5-15,0 0 0 0,0 0-5 16,0 0 0-16,0 0-2 16,0 0 1-16,0 0 5 15,0 0 1-15,0 0 1 16,0 0 5-16,0 0 1 0,0 0-3 15,0 0 2-15,0 0-5 16,2 0-1-16,0 0-1 16,-2 0-1-16,0 0-2 15,0 0 1-15,0 0-2 16,0 0 0-16,0 0 1 16,0 0 1-16,0 0 0 15,0-2 1-15,0 2-2 16,1-1-2-16,1-1-1 0,1 0 0 15,-1-1-1-15,3-1 2 16,1-2 1-16,-4 1 0 16,4 0-1-16,-1-4 1 0,0 0 1 15,0-2 0-15,-1 0 1 16,-1-1-3-16,2 2-2 16,-4-1 0-16,-1 5 0 15,0 1-3-15,0 3 1 0,0 1-1 16,-6 1-3-16,-1 0 1 15,0 0-1-15,-1 5 2 16,-2 5 2-16,6 2-2 16,3 1-2-1,1 2-3-15,1 2 3 0,13 3 4 16,-1 0 2-16,4 0-1 16,1-1-3-16,2 1 0 15,-5-2 5-15,-3-3-1 16,-5 0-1-16,-2-4-15 0,-3-1-2 15,-2-3 8-15,-4-3 7 16,-3-1 7-16,-2-3 1 16,-4 0-2-16,6 0 0 0,2-3-8 15,2-4-9-15,3-7-15 16,0 2-44-16,5-5-65 16</inkml:trace>
  <inkml:trace contextRef="#ctx0" brushRef="#br0" timeOffset="178146.1945">31580 7549 507 0,'0'-4'31'16,"0"2"1"-16,4 2-14 15,3 0-7-15,5 0 3 16,5 0-7-16,2 0-8 15,5 0 1-15,1 0 3 16,-1 0-5-16,-4 2 6 16,-5 2-4-16,-2-2 1 0,-4-1-1 15,-2 1 2-15,-5 0-2 16,-2 1-3-16,0 1-1 16,0 4-1-16,-5 2 4 0,-3 0 1 15,-3 5 1-15,-1-3 2 16,-4 1-1-1,2-1-1-15,-1-1-2 0,4 1-19 16,4-3-23-16,6 0-26 16,1-2-27-1,1-2-50-15,12-3-81 0</inkml:trace>
  <inkml:trace contextRef="#ctx0" brushRef="#br0" timeOffset="178310.9704">31828 7698 366 0,'8'0'94'15,"0"0"-51"-15,-4 0 7 0,-4 2-15 16,0 4-24-16,-7 1-18 16,-6 1 9-16,-5 7-1 15,-4-1 3-15,-5 4-1 16,5-4-16-16,-2 0-29 16,6-3-24-16,7-4-17 0,10-7-83 15</inkml:trace>
  <inkml:trace contextRef="#ctx0" brushRef="#br0" timeOffset="178563.823">32094 7582 346 0,'1'0'227'0,"-1"-5"-222"16,0 2 26-16,0 3-12 15,0 0-11-15,0 0 1 16,0 0-9-16,2 8-9 0,-2 5 12 16,0 3 8-16,2 4-8 15,0 1-1-15,-1 8-2 16,-1 4 0-16,0 3 3 0,-1 3-36 16,-12-1-63-16,-3-1-103 15</inkml:trace>
  <inkml:trace contextRef="#ctx0" brushRef="#br0" timeOffset="179472.9637">32259 7391 91 0,'-2'0'-17'15,"2"0"-18"-15</inkml:trace>
  <inkml:trace contextRef="#ctx0" brushRef="#br0" timeOffset="179862.1532">32259 7391 26 0,'-2'0'42'15,"4"0"-8"-15,4 0 14 0,-1 0 0 16,-2 0-14-16,6 0 9 16,3 2-5-16,0 4-7 15,2-1-5-15,4 0-6 16,0 3-6-16,3 0-5 0,-1 1-2 31,-1 2-5-31,-4 1-1 0,0-1 2 16,-4 0 0-16,-6-2 1 15,2 2 0-15,-2-3 0 16,-2 3 4-16,-1 2 6 0,-1 1-3 16,3 0 0-16,-3 2 0 15,-1 2 1-15,2 3-2 16,2 3 0-16,-4 1-1 0,1 3 0 15,-1 1 0-15,0 1-3 16,0 2-3-16,0-1 0 16,0 4-1-16,-1-3-1 15,-3 0 1-15,2 1-2 0,2-3 1 16,-1-3 1-16,-1-1 2 16,0-3 1-16,1 1-3 15,-4-5-1-15,-2 1 1 16,-5-4-2-16,-10 0-1 15,-12-4-30-15,-12-6-61 16,-12-5-64-16</inkml:trace>
  <inkml:trace contextRef="#ctx0" brushRef="#br0" timeOffset="180581.3348">30395 7401 142 0,'4'-4'196'16,"-3"0"-193"-16,-1 2-5 15,-1 1 1-15,-10 1-3 0,-4 0-2 16,-2 0 5-16,-3 1 1 15,0 5 1 1,1 1-1-16,0 0 6 0,2 0 1 16,0 2 1-16,3 0-2 15,1 2-1-15,4-1 1 16,1 3-2-16,6 1-5 16,-1 1 1-16,3 2-4 15,0 3 11-15,0 5 3 0,8 0-1 16,1 3-2-16,0 3-3 15,0 1 3-15,-2 2 4 16,2 1-7-16,-2 3 5 0,-1-1-4 16,1 2 0-16,0-1 2 15,2-4 0-15,0 0-2 16,5-5-3-16,3-4 0 16,4-5 2-16,4-2-2 15,4-2 0-15,0-8-47 0,-2-5-142 16</inkml:trace>
  <inkml:trace contextRef="#ctx0" brushRef="#br0" timeOffset="182834.5485">23336 11237 268 0,'-6'0'102'0,"-2"0"-57"15,2 0 18-15,3 0-3 16,1 0-12-16,2 0-15 16,0 0-18-16,4 0-9 15,6 0-2-15,8 0 0 16,8 2-1-16,3 2 0 0,3-1-2 16,2 0-17-16,-4 1-25 15,-6-2-54-15,-5 0-51 16,-11 1-171-16</inkml:trace>
  <inkml:trace contextRef="#ctx0" brushRef="#br0" timeOffset="182982.6818">23377 11339 297 0,'-6'3'104'0,"6"-3"-83"16,0 0 17-16,17 0-24 15,8 0 3-15,9-1-8 16,5-3-7-16,2-2-2 0,0 1-52 15,-1 0-83-15,-8-1-144 16</inkml:trace>
  <inkml:trace contextRef="#ctx0" brushRef="#br0" timeOffset="183849.7209">23873 11291 289 0,'0'0'44'15,"0"0"-8"-15,0 0-4 16,0 0-4-16,5 0 16 15,5 0-15-15,2-2-6 16,3-6-4-16,2 0-6 16,2-3-6-16,-2-2 1 15,3 1-3-15,-4-4-5 0,0 0 9 16,-3 0-6-16,-5 0 0 16,-3 1-1-16,-5 1-1 15,0 1-2-15,-5 7-3 0,-7 2 0 16,-4 4 0-16,-5 0 3 15,1 4 3-15,2 10-6 16,-4 5 2-16,5 3 2 16,2 3 2-16,5 0-1 15,4 2-2-15,6-3 0 0,0 0 0 16,9-4 2-16,5-6-1 16,8-2 0-1,3-4 1-15,6-3 0 16,1-5-7-16,4 0-15 0,3 0-48 15,-3-7-91-15</inkml:trace>
  <inkml:trace contextRef="#ctx0" brushRef="#br0" timeOffset="190407.2215">21630 10702 224 0,'-9'-6'19'0,"1"-4"13"0,-4 0 10 15,2 4 4-15,1-3-21 16,-4 0-16-16,2 4-2 15,-2 0-3-15,-4-3 1 16,3 4 1-16,-4 2-3 16,1-1 0-16,0 2-1 15,-2-1 0-15,2 2 1 0,-3-2 6 16,0 2-5-16,1 0-3 16,-5 0 0-16,-1 0 0 15,-1 0 0-15,2 4 0 16,-5 1-1-16,0 0 1 15,-1 3 0-15,1-3 0 16,-1 2 1-16,1 0-2 16,0 2 1-16,2-3-1 15,2 4 1-15,-1 0-1 16,2-4 0-16,0 4 0 0,4 0 0 16,-2-2 0-16,5 3 1 15,-1 0-1-15,5-1-1 16,-1 3 1-16,3-2 0 0,1 0 1 15,0-1-1-15,1 1 0 16,1 0 0-16,2-1 1 16,-1 1 5-16,1 0-2 0,3 1 0 15,1-1 1 1,-1-1 6-16,3 3-8 0,0-2 0 16,0 0 2-16,0 1-1 15,0 1-1-15,1-1 0 16,3 2 4-16,1-1-2 15,3 2-1-15,-1-2-2 0,2 0-1 16,-1-1-1 0,4 0 1-16,0-1-3 15,3-2 2-15,-1 0 2 16,4 0 2-16,-2-4-3 0,4 1 2 16,-1-1 2-16,1 1-1 15,2-5-1-15,-3 3 0 16,1-2 1-16,2-1-2 0,-5 1 0 15,5 0-2-15,-3-1 1 16,0 1-1-16,4 0 0 16,-3 0 0-16,1 0-1 0,1 0 3 15,-2 0-2-15,-2-1 1 16,-2 1-1-16,0 0 0 16,2-2 0-16,-1 1 0 15,-2-1 0-15,2 0 0 16,0 0 0-16,2 0 1 15,-2 0-2 1,0 0 1-16,2 0 0 0,-1 0 0 16,-1 0-1-16,-1 0 2 15,0 0-1-15,0-3 0 16,2 1 0-16,-4-3 0 0,3 3 1 16,-2-2-1-16,2 1-2 15,0-2 2-15,-2 1 1 16,3 1-2-16,-2-4 1 0,0 1-1 15,-1-1 1-15,-5 2 0 16,3-2 0-16,-4 1 1 16,-2-1-1-16,0-2 1 15,-2 2 0-15,-2-4 0 0,0 1 1 16,-1-1-1-16,0-3 0 16,0-1 1-16,-1 1 0 15,3-2 0-15,-1-1 0 16,-1 4 0-16,2 0 1 15,-3 1-1-15,2-1 2 16,-1 1 6-16,-2 1-2 16,0 0-3-16,0 1-3 15,0 0 5-15,-5 0 1 0,-2 1-2 16,-3-2-4-16,-2 1 1 16,-3-1 0-16,-2-2-3 15,-4 1-2-15,-2-1 9 0,-1 1-5 16,-1-2-1-16,1 3 1 15,0 0-2-15,0 3 0 16,1-2-2-16,2 5-8 0,-1 1-10 16,2 4-17-16,-1 0-28 15,1 0-31-15,2-1-182 16</inkml:trace>
  <inkml:trace contextRef="#ctx0" brushRef="#br0" timeOffset="199764.1601">19275 12541 406 0,'-4'3'140'0,"-7"1"-102"16,7-4-2-16,4 0-7 16,0 0-11-16,0 0-9 15,12 2-11-15,1 0 14 16,11 0 0-16,7 1-9 16,3-1 1-16,7 0-10 15,6-2 12-15,-1 0-5 0,1 0 0 16,-4 0-1-16,-7 0-7 15,-9 0-21-15,-11-2-12 16,-9 2-7-16,-7 0-22 0,-18 0-13 16,-10 0-91-16</inkml:trace>
  <inkml:trace contextRef="#ctx0" brushRef="#br0" timeOffset="200083.112">19336 12614 332 0,'-29'5'55'0,"10"-3"10"0,12 0-4 16,7-2-19-16,22 0-41 15,12-7 13-15,13-4-2 16,10 0-4-16,8-6-8 16,2 1 2-16,-4-1 0 0,-10 2-7 15,-9-2-22-15,-14 1-21 16,-14 2-2 0,-15 1 12-16,-2-1 37 0,-23 6 7 15,0-2 27-15,-7 7-1 16,4 1 19-16,4 2-14 15,3 7-12-15,9 8-7 16,9 2-4-16,2 6-1 0,14 2-4 16,5 4-5-16,1 2 0 15,-5-1-3-15,-3 2 1 16,-10 0-26-16,-2-2-21 0,-14-5-21 16,-6-5-25-16,-6-6 4 15,-1-10-161-15</inkml:trace>
  <inkml:trace contextRef="#ctx0" brushRef="#br0" timeOffset="200264.9238">20362 12719 66 0,'-20'4'-40'0</inkml:trace>
  <inkml:trace contextRef="#ctx0" brushRef="#br0" timeOffset="200697.0357">20483 12684 198 0,'8'-4'36'16,"0"2"13"-16,-8 1 8 0,2 1-10 16,-2-2-12-16,0 2-19 15,0-2 3-15,0-2 3 16,2 1-4-16,1-4 0 16,3-1 1-16,-1-2-4 15,0-3 3-15,1-1-3 16,-4-2 1-16,-2-3-2 15,-2 2-5-15,-11-1-2 0,-4 4-5 16,-7 5 1-16,-1 4-1 16,-4 5-1-16,0 0-1 15,0 9 3-15,4 7-4 0,4 5 1 16,5 4 1-16,7 4-5 16,9-1 4-16,0-1 0 15,10 0-1 1,14-6-4-16,6-7 7 0,4-4-2 15,7-9 1-15,1-1-1 16,-1-5 1-16,-5-11-2 16,-7-2-2-16,-6-3-1 0,-10-4-1 15,-10 1-1-15,-3 0-9 16,-7 4-8 0,-5 0-25-16,-6 3 4 0,4 4-15 15,4 4-18-15,7 4-103 16</inkml:trace>
  <inkml:trace contextRef="#ctx0" brushRef="#br0" timeOffset="201083.4731">21043 12287 420 0,'0'-5'49'15,"-12"3"12"1,-7 2-13-16,-2 0-16 0,-6 14-12 15,-3 10-13-15,-2 10 4 16,3 3 3-16,2 8-4 16,7 1-4-16,9 4-3 15,6 2-3-15,5-2-1 0,10 0-1 16,14-7-3-16,8-6-11 16,9-10-23-16,8-11 6 15,1-11-45 1,2-5-41-16,-1-12-186 0</inkml:trace>
  <inkml:trace contextRef="#ctx0" brushRef="#br0" timeOffset="201497.5657">21334 12594 236 0,'0'-7'165'0,"0"0"-139"0,0-2 23 15,-1 0 1-15,-1-1-14 16,0-1-18-16,-4-3-10 15,-1 1 3-15,-2 1-3 16,-6 1-3-16,-2 4-5 16,-5 5-2-16,-3 2 1 0,-2 2 0 15,1 14 0-15,2 5 2 16,6 2-1-16,6 2-1 16,6 0-1-16,6-3 1 15,7-6-4-15,11-4-9 16,7-8 10-1,7-4 2-15,4-2-4 0,-1-12-4 16,-1-6-1-16,-2 4 9 16,-6-3 4-16,-7 4 2 15,-6 3 10-15,-8 5-1 0,0 3 6 16,-5 4-1-16,0 0-13 16,0 4-5-16,0 5 2 15,0 3-2-15,2 3-2 0,7 2-5 16,4-4-17-16,3 1-33 15,2-7-40-15,4-3-32 16,-3-4-139-16</inkml:trace>
  <inkml:trace contextRef="#ctx0" brushRef="#br0" timeOffset="202141.1089">21560 12404 262 0,'-10'-13'227'15,"5"4"-195"-15,-2 4 8 16,7 1-11-16,0 4-6 0,0 0-17 16,10 9-14-16,6 9 10 15,2 5 4-15,3 4 5 16,1 7 15-16,-4-1-20 16,-6 4-6-16,-8 0-2 15,-4-5 0-15,-9-2-3 16,-9-1-1-16,-3-8-2 0,-3-5 4 15,4-3-1-15,5-8-12 16,5-5-14 0,10 0-20-16,4-10-40 0,17-8-66 15</inkml:trace>
  <inkml:trace contextRef="#ctx0" brushRef="#br0" timeOffset="202336.1006">21966 12500 490 0,'-5'0'38'0,"1"0"-17"15,4 0 6-15,5 2-13 16,12-2-18-16,7 2 6 0,5-2 4 16,6 1 0-16,-1 1-17 15,-2 0-63 1,-12 0-44-16,-9 1-62 15</inkml:trace>
  <inkml:trace contextRef="#ctx0" brushRef="#br0" timeOffset="202471.5571">22025 12575 403 0,'-15'4'41'15,"3"-1"-4"1,12-3 1-16,12 0-29 0,16 0-15 16,10 0 12-16,10-3-27 15,8-7-55-15,-1-2-135 16</inkml:trace>
  <inkml:trace contextRef="#ctx0" brushRef="#br0" timeOffset="203062.5748">22571 12504 462 0,'-1'0'40'0,"1"-6"4"15,0 1-2-15,3 1-14 0,8 2-6 16,5 2-7-16,2 0-10 16,-2 7 2-16,3 6 1 15,-4 3-8-15,-3 2 1 16,-4 2-1-16,-2-2-1 0,-6-3-4 16,0-2-2-1,-2-4 1-15,-5-2 3 16,-1-7 6-16,3 0 3 15,1-6-1-15,4-6-3 0,0-2-5 16,15-4 0-16,8 0 1 16,4 2-17-16,5 2-15 15,2 5-40-15,2 4-36 0,-7 5 7 16,-4 0 0-16,-5 3-14 16,-10 4 57-16,-4 4 83 15,-6-2 57-15,0 0-16 16,0-2 5-16,-6-2 13 15,5-1-21-15,1-3 1 0,0-1-4 16,7 0-25-16,11-1-19 16,7-4-6-16,8-2-7 15,2 1-1-15,5-1 0 0,0 0-29 16,-6 0-57-16,-7-1-39 16,-5 0-174-1</inkml:trace>
  <inkml:trace contextRef="#ctx0" brushRef="#br0" timeOffset="203216.1426">23199 12487 130 0,'4'2'40'0,"9"0"-130"16</inkml:trace>
  <inkml:trace contextRef="#ctx0" brushRef="#br0" timeOffset="203550.879">23288 12532 220 0,'-6'0'149'0,"5"0"-116"15,1 0 13-15,3 0-4 0,15-3-11 16,3-5-12-16,6-1-7 16,6-3 2-16,1-1-1 15,-4-1-4-15,-1-2 1 16,-7 2-2-16,-5-2 0 15,-9 3-1-15,-6 3 0 16,-2 0-3-16,-7 7-2 16,-6 3 1-16,-3 0-2 15,0 9 4-15,3 7-2 0,4 4-2 16,7 1-5-16,2 4 4 16,4 2-2-16,12-1-1 15,6 0 3-15,-3-5-4 0,-1 2-3 16,-1-5-2-16,-12-4 0 15,-5-1-2-15,-1-4-1 16,-20-2 12-16,0-4 3 16,-2-1 0-16,-2-2-1 15,8 0-2-15,12 0-9 0,5-2-29 16,16-5-32-16,17-2-22 16,9-1-58-16</inkml:trace>
  <inkml:trace contextRef="#ctx0" brushRef="#br0" timeOffset="203691.0178">23793 12619 469 0,'0'9'80'0,"-13"0"-27"16,-1 4-22-16,-3 3-4 15,3 0-21-15,1 3-2 16,3 1-7-16,6-4-56 16,4-3-128-16</inkml:trace>
  <inkml:trace contextRef="#ctx0" brushRef="#br0" timeOffset="204218.1033">24351 12332 256 0,'9'-21'36'0,"-1"-4"16"16,-1-2-10-16,1-3-2 0,-4-1 12 15,-1 5-9-15,-3 4 2 16,0 5-10-16,0 2 24 16,0 11-38-16,-5 1-20 15,0 3-5-15,-3 3-3 16,-1 12-1-16,2 10 7 15,0 7 3-15,1 11-5 16,4 5 0-16,2 2 5 16,10 2-2-16,2-2 2 0,0-6-1 15,2-1 0-15,-4-5 1 16,-3-8-2-16,-4-2-3 16,-3-5-11-16,-3-1-11 0,-9-6-15 15,-7-7-27-15,0-4-24 16,-4-5-28-16,5-3-117 15</inkml:trace>
  <inkml:trace contextRef="#ctx0" brushRef="#br0" timeOffset="204497.8893">24272 12527 309 0,'10'-16'89'0,"3"3"-40"16,7 0-8-16,1 3-1 16,10 1-18-16,6 2-5 15,3 2-11-15,3-1-2 0,-2 6-1 16,-2 0-2-16,-7 0-25 15,-10 2-30-15,-7 5-9 16,-6 2 19-16,-9-2 19 16,0 2 22-16,0 2 23 15,-7 1 10-15,0 0 9 16,-3 0 5-16,4 0-17 16,0-3-14-16,5 0-7 0,1-4-7 15,0 0 0-15,0-3-4 16,3-2-22-16,2 0-12 15,0-12-28-15,-2-6-58 16,-3-4-144-16</inkml:trace>
  <inkml:trace contextRef="#ctx0" brushRef="#br0" timeOffset="204883.9233">24615 12402 232 0,'-6'-27'70'0,"3"4"-9"16,1 3-12-16,2 8 15 16,0 4-35-16,9 7-28 15,9 1 0-15,3 1-4 0,4 12-12 16,4 1-22-16,2 2-9 15,-3 1-30-15,-2-5-22 16,-6-2 12-16,-4 0 79 16,-6-7 48-16,0 2 21 15,-7-1 15-15,1-1-21 16,-3 8-27-16,5 2 7 0,-5 1 7 16,3 2-19-16,0 2-9 15,-2-2-7-15,0-2-6 16,-2-1 5-16,0-4-5 15,0-4 0-15,0-5 1 0,0 0 3 16,0-7 1-16,0-7-5 16,0-2-2-16,8-2 4 15,6 0 12-15,1 2-13 16,5 4 5-16,-1 4-6 16,2 5-2-16,-2 3 0 15,-1 0 0-15,0 8-2 16,-5 5 0-16,0 3 4 15,-1-2-2-15,-2 3 0 16,-1-4-3-16,-1 0-25 0,-1-6-42 16,-2-3-25-16,2-4-66 15</inkml:trace>
  <inkml:trace contextRef="#ctx0" brushRef="#br0" timeOffset="205050.2611">25184 12447 379 0,'5'-8'68'16,"-3"5"14"-16,0 3-23 0,1 0-38 15,3 7-17-15,2 4 4 16,0 4 5-16,1 3-4 16,1 2-6-16,-2 0-1 15,-2-4-2-15,-6-2-21 16,0-5-34-16,-6-8-55 16,-5-1-95-16</inkml:trace>
  <inkml:trace contextRef="#ctx0" brushRef="#br0" timeOffset="205200.9781">25118 12298 406 0,'0'-19'57'0,"0"2"-8"0,10 9-24 15,4 2-16-15,8 6-5 16,3 0-8-16,3 9 0 16,-1 7 9-16,1 1-52 15,-3-2-89-15</inkml:trace>
  <inkml:trace contextRef="#ctx0" brushRef="#br0" timeOffset="205401.2846">25381 12259 425 0,'-1'-11'53'16,"-1"6"26"-16,2 2-25 0,0 3-17 16,2 0-30-16,5 14-8 15,2 5 5-15,3 5 1 16,2 8 1-16,-1 3-4 15,0 5-2-15,-4-1 0 16,0-3-1-16,-4-3-32 16,-3-4-14-16,0-9-41 15,-2-6-38-15</inkml:trace>
  <inkml:trace contextRef="#ctx0" brushRef="#br0" timeOffset="205548.6005">25429 12473 91 0,'0'-7'360'0,"12"-2"-355"16,4 2-4-16,5 4-1 15,5-1 3-15,2 0 3 16,1 2-19-16,-2 1-54 0,0 1-76 16</inkml:trace>
  <inkml:trace contextRef="#ctx0" brushRef="#br0" timeOffset="205788.1899">25636 12436 247 0,'-7'0'160'0,"0"0"-129"16,5 0 5-16,2 0 21 0,4-6-7 15,8-1-46-15,8 0-7 16,0-5 5-16,-1-1 0 16,2 1-8-16,-8-1 1 15,-5 2 0-15,-6 3 3 0,-2 2-3 16,-3 4 5-16,-11 2 2 15,1 5 1-15,-2 10 2 16,3 6-2-16,1 6-2 16,8 3-3-16,3 2 2 15,3 3-7-15,13-2-41 16,7 1-32-16,3-5-63 16</inkml:trace>
  <inkml:trace contextRef="#ctx0" brushRef="#br0" timeOffset="206034.1796">26065 12730 231 0,'4'0'160'0,"-4"0"-117"15,0 0 12-15,-12 0-18 16,-7 0-1-16,-2 5-4 16,-7 4-16-16,-6 5-6 15,-10 5-3-15,-4 2-5 0,-3 6 0 16,-1-2 0-16,2 3-2 15,3-3 1-15,6 2 0 16,11-2-2-16,6 0-5 16,15-4-25-16,9-5-45 15,11-5-30-15,18-9-78 16</inkml:trace>
  <inkml:trace contextRef="#ctx0" brushRef="#br0" timeOffset="206269.8657">26187 12882 456 0,'0'0'40'16,"-8"3"-28"-16,-8 5 13 15,-6 6 25-15,-7 2-29 16,-1 3-15-16,-4 4-4 16,-2 1-1-16,-2 1 0 0,0 0 0 15,2-2-1-15,4 0 1 16,3-3 0-16,9-3 0 15,6-4-1-15,6-2 0 16,3-4-1-16,5-7-21 16,12 0-82-16,8-9-90 15</inkml:trace>
  <inkml:trace contextRef="#ctx0" brushRef="#br0" timeOffset="234819.4253">30650 3888 287 0,'-16'-11'29'0,"-6"1"-18"16,-3-1-6-16,-2-2 19 16,-4 4 2-16,-4-5-5 0,-3 2-8 15,-3-1 0-15,-2 3-5 16,-7-3-3-16,-4 3-3 16,-4 1-1-16,-3-4-1 15,-7 3-1-15,-3-2 1 16,0 2 1-16,-4 0 0 15,-6 0-2-15,-2 0 0 0,-7 1 0 16,-3-2-1 0,-4 2 1-16,-5-2 2 0,0 4-3 15,-7-1 2-15,6 1 1 16,-11-1-2-16,3 3 2 16,-4 0 0-16,0-1-1 15,-4 2-1-15,1 1 1 0,2 2 0 16,-3 1 2-16,2 0-2 15,0 0 0-15,-1 0-2 16,1 0 3-16,1 0-2 0,1 0 2 16,-2 1 0-16,0 2-2 15,-5 1 0-15,4 2-2 16,-4-5-5-16,0 3 2 16,0-2 3-16,3-1 3 15,2 1-1-15,-3 0 0 16,4 1 1-16,6 1-2 15,-6-2 2-15,9 2 2 16,-3-1-4-16,6 1 4 16,-4 1-4-16,6-2 2 0,-1 3 0 15,-1-1 0-15,4 1 2 16,-3-3-4-16,4 2 4 16,-1-1-5-16,5 2 3 0,-2-3-1 15,2 1-2-15,-2 1 3 16,1 2-2-16,1-1-1 15,0-1 2-15,0 2-1 16,2 0 2-16,3 0 0 0,0 3 0 16,5-2 1-16,0 3-1 15,4-1-1-15,4 3-6 16,-1 1 0-16,7-1-6 16,5 2 2-16,-2 2 1 15,10-2 4-15,0 3 0 16,2 2 4-16,2 4 0 0,2-5 1 15,2 4 1 1,1-2 0-16,7 4 0 0,-2-1-2 16,7 1 4-16,1 0-2 15,4 1 3-15,3 1 0 16,3 2-1-16,3-3-2 16,2 3 0-16,1 3 0 0,2-1-1 15,4-1 1-15,-2 2-1 16,1-2 0-16,3 2 0 15,-1-1 1-15,2 1 0 0,3 0-2 16,1-2-2-16,0 2 4 16,2 0 0-16,3 0 0 15,2 1 2-15,-1-3-1 16,1 0 3-16,0 1-2 16,0-1 0-16,-2 2-1 15,2-2 0-15,0 1-1 16,0 1 2-16,0-1-5 15,7 0-3-15,3-2 0 0,5-1 2 16,5-1 10 0,1 0-4-16,6-4 0 0,2 0 0 15,5-1 0-15,4-3 5 16,0 1-2-16,7 0 0 16,3-5-3-16,7 3 3 0,5-3-2 15,4 0 0-15,7-2-2 16,6-1 2-16,0 0-2 15,5-2 0-15,5 3-2 0,-1-3 2 16,7 2-1-16,-1-1 2 16,0 2-1-16,3-1 1 15,2 2-1-15,1-1 3 16,2 1 1-16,2 1 0 16,3-3 0-16,5 4-1 15,2-4-1-15,2 3-2 16,3-3-1-16,3-1 1 15,3 1-2-15,0-1 1 16,3 0 0-16,1 0 3 0,2 1-5 16,3-1 1-16,-3 0 1 15,6 1 1-15,-3-1-1 16,0 1 2-16,1 1-4 0,-3-1 2 16,6-1 0-16,-4 1 0 15,1-1 3-15,0 0-3 16,2-3-3-16,-1 2 6 15,3-2-4-15,-1 0 3 0,1-1-2 16,-1-2-1-16,-5-1 0 16,1 1 2-16,-5-3-1 15,1-1 1-15,-8-1-2 16,0 0 2-16,-3 0-2 16,-2 0 2-16,-5-5 0 15,-1-2 0-15,-5-2 7 16,-2-2-1-16,-3-1-2 0,-1-2 2 15,-3-1-1-15,-4-4-2 16,-1 3 2-16,-3-4-2 16,-2-2-3-16,0 2 0 15,-5-4-1-15,1 1 1 16,-2-2 0-16,-4 0-1 0,0-3 1 16,-2-1 1-16,-3 1-1 15,-2-5 0-15,-4 1-2 16,2-2 0-16,-8 1 3 0,0-2-3 15,-6 2 2-15,-5-4-1 16,-4 0 1-16,-4-1-1 16,-5-1 1-16,-3-4-1 15,-6 0 1-15,-3-2-1 16,-10 3-4-16,-1-5 1 0,-9 2 3 16,-2-3 3-1,-3 0-1-15,-14 0 2 16,-6-4-4-16,-10 2 1 0,-2-4-2 15,-10-1 2 1,-6 2 0-16,-6-5 0 0,-8 1 3 16,-3-3 1-16,-8-1-1 15,-7-1-4-15,-9-1 1 0,-16-1-1 16,-23 0-4-16,-27 2-20 16,-38-10-57-16,-34 0-234 15</inkml:trace>
  <inkml:trace contextRef="#ctx0" brushRef="#br0" timeOffset="257628.1466">20286 2456 273 0,'-7'-8'143'15,"1"-2"-132"-15,-7 3-4 16,5 2 19-16,-5 3 16 16,4 2-16-16,-4 0-19 15,2 0-3-15,1 10 0 16,-3 7 1-16,2 2-1 16,3 5-1-16,0 2-3 15,2 2-2-15,6-2 0 0,0-2 1 16,0-8 0-16,12 2-2 15,0-5 2-15,6-4 6 16,0-6-5-16,5-3 2 16,4 0 7-16,-1-12-3 0,-2-6 0 15,0-2 0-15,-4-5-3 16,-8-1 1-16,-4 1 4 16,-8 1-7-16,0 3-7 0,-17 4-2 15,-5 4-8-15,-5 6-11 16,1 6-14-16,1 1 6 15,5 0-1-15,9 1 12 16,11 2-71-16,0-1-110 16</inkml:trace>
  <inkml:trace contextRef="#ctx0" brushRef="#br0" timeOffset="257876.9738">20683 2265 476 0,'0'-7'31'16,"-10"1"-23"-16,-4 6 15 16,-3 0 0-16,0 13-17 15,-5 5-5-15,2 9-3 16,1 8 3-16,1 7 2 16,5 2-3-16,4 1 2 15,7-2-2-15,2-5 1 0,10-4-3 16,7-7 2-16,7-4-1 15,4-8-11-15,5-7-26 16,2-4-18-16,3-4-27 16,-4-8-124-16</inkml:trace>
  <inkml:trace contextRef="#ctx0" brushRef="#br0" timeOffset="258252.03">20929 2370 394 0,'-3'-10'57'0,"-6"-2"-38"16,-1 4 2-16,-3 1 24 16,-3 1-24-16,-2 6-21 15,-3 0-1-15,-3 8-4 16,1 8 4-16,-1 5 0 0,3 6 1 16,3 2-1-16,6 2-1 15,5-4-1-15,7-4 3 16,0-6-14-16,10-5 7 15,8-8 13-15,7-4-1 16,0 0-18-16,4-8 6 16,0-7 4-1,-2-6-3-15,-6-1 2 0,-1 2 0 16,-8 2 8-16,-2 7-1 16,-5 3 9-16,-3 5 13 0,-2 3-14 15,1 0-19-15,3 1 5 16,3 9-9-16,4 3 12 15,3 1 1-15,3 1-17 16,2-6-47-16,3-3-11 0,-2-6-95 16</inkml:trace>
  <inkml:trace contextRef="#ctx0" brushRef="#br0" timeOffset="258443.5048">21090 2265 478 0,'-3'-9'42'0,"1"5"-11"15,2 4-8-15,2 0-21 16,8 13-23-16,7 7 17 0,2 10 9 16,1 7-3-16,-3 10 1 15,-2 3-2-15,-13 0-2 16,-2-1-18-16,-20-8-34 16,-7-4-21-16,-9-12-53 15</inkml:trace>
  <inkml:trace contextRef="#ctx0" brushRef="#br0" timeOffset="259293.8813">23566 3760 398 0,'-5'-9'11'15,"-1"0"-7"1,-2 1 4-16,-2 0 17 15,-4-2-14-15,-2-1-10 0,-5-4-2 16,-6 1 2-16,-2-4-1 16,-9-2 1-16,-4-2-1 15,-4-7 0-15,-10-2 1 0,-1-4 1 16,-6-5-2-16,-5 0 0 16,-5-3 0-16,-2-2 0 15,-6 3-2-15,-1-5 4 16,-6 4-2-16,-5 0-15 15,0 2-3-15,-3 0 12 0,3 4 7 16,3 1 5 0,2 6 1-16,5-2-4 15,8 3-1-15,3 0 8 0,7 3 5 16,12 0-3-16,6 3-1 16,9 2 17-16,6 3-3 15,7 6-7-15,6-1-8 16,4 6-5-16,6 0 1 15,1 3-2-15,6 1-3 0,-1 3-1 16,3-2-4-16,0 2-8 16,0 0-31-16,0 0-18 0,0 0-2 15,0 0-20-15,2 0-10 16,1 0-114-16</inkml:trace>
  <inkml:trace contextRef="#ctx0" brushRef="#br0" timeOffset="259528.9271">21591 2652 423 0,'0'0'26'0,"-9"4"-34"16,-4 11 4-16,-3 7 3 15,-4 3 4-15,-2 5-2 16,0 0-1-16,3 1 1 0,2-2-1 16,6-7 0-16,5-2-1 15,1-2 1 1,5-3-3-16,0-3-4 0,14-1 6 15,6 1 9-15,11 3 7 16,6-1-8-16,10-2-4 16,6-5 1-16,5-3-5 15,-2-4-44-15,-4-9-92 0</inkml:trace>
  <inkml:trace contextRef="#ctx0" brushRef="#br0" timeOffset="260081.9558">21577 2105 394 0,'2'0'91'15,"-2"-2"-80"1,0 2-11-16,0 0 12 16,0 5-4-16,-7 10-20 0,-1 0 14 15,-6 9 0-15,-1 1 5 16,-1-2-2-16,0 0-3 16,2-5-3-16,4-4 2 15,3-3 0-15,2-6 2 0,5-3-3 16,0-2 2-16,0 0-1 15,0 0-1-15,0 0-4 16,5 0-5-16,5 2 13 16,5 1 4-16,4-1-7 0,3 2 0 15,5 0 0-15,-1 0-2 16,1 0 1-16,2 0 2 16,-2-1-2-16,-5-1-45 0,-3-2-30 15,-3 0-60 1</inkml:trace>
  <inkml:trace contextRef="#ctx0" brushRef="#br0" timeOffset="261085.4805">21492 2522 206 0,'0'4'190'16,"0"-4"-187"-16,0 1-24 0,5 0 8 16,9-1 24-16,6 3 18 15,4-3 10-15,5 0-5 16,3 0-12-16,2 0-7 16,0 0-10-16,-2 0-3 0,1-3-1 15,-3 1-11-15,-1-5-72 16,-4-5-58-1</inkml:trace>
  <inkml:trace contextRef="#ctx0" brushRef="#br0" timeOffset="261611.6685">22230 2092 409 0,'-8'-2'49'16,"-6"0"-52"-1,1 2 0-15,-4 0 9 16,1 11-4-16,1 2 0 0,3 5-5 16,3 1 1-16,2 2-2 15,5 1 2-15,2-2-6 16,7-2 5-16,6-4 2 0,6-2 2 15,3-5-3-15,1-1 3 16,5-6 0-16,-1 0 1 16,0-7 2-16,-1-7 0 15,-3-3 2-15,-3-2-2 0,-7-1 0 16,-6-5 5-16,-7 2-1 16,0 2-11-16,-13 1-2 15,-8 4-13-15,-2 4-5 16,-4 4-7-16,2 8-15 15,1 0-26 1,10 0-43-16</inkml:trace>
  <inkml:trace contextRef="#ctx0" brushRef="#br0" timeOffset="261898.9127">22616 1931 462 0,'0'-6'43'0,"-4"2"-36"16,-8 4 2-16,-4 0 2 0,2 4-11 15,-6 9-1-15,-1 9-2 16,1 5-3-16,1 5 6 16,5 7-2-16,6 1 1 15,1 0 2-15,7 2-2 16,0-9 1-16,14-2-1 15,1-6 0-15,9-9-3 16,5-6-5-16,5-6-7 16,5-4-12-16,1-5-20 15,-1-12-58-15,0-4-200 16</inkml:trace>
  <inkml:trace contextRef="#ctx0" brushRef="#br0" timeOffset="262417.2722">22824 1992 316 0,'-3'-2'61'0,"-1"0"-47"16,3-1 21-16,1 3 8 16,0-2-16-16,0 2-15 15,0 0-10-15,0 0 1 16,0 0-5-16,-6 0-4 0,-2 0-2 15,0 5 0 1,-6 3 7-16,-3 3 0 16,0 1 2-16,-1 0-2 15,1 3 0-15,5-3 1 0,1-1 0 16,3 1 0-16,7-3-3 16,1 0-3-16,0-2-5 15,9 0 7-15,5-3 0 16,8-2 2-16,2-2 1 0,2 0-1 15,1-7-15-15,-2-4-11 16,-3-3 0-16,-5 0 14 16,-2-1 12-16,-6-1 9 0,-6 0 10 15,1 2 6-15,-4 5 12 16,0 0-4-16,0 5 13 16,0 2-10-16,0 1-17 15,0 1-9-15,0 0-9 16,0 0-2-16,3 0-2 15,-3 0-4-15,0 0 0 16,0 0 7-16,0 0 0 16,0 0 4-16,0 0-1 15,0 0-1-15,0 0-27 0,0 0-29 16,0 0-27-16,1-2-83 16</inkml:trace>
  <inkml:trace contextRef="#ctx0" brushRef="#br0" timeOffset="262790.0178">23028 1867 462 0,'-8'-5'11'0,"-1"1"-10"15,-1 1 3-15,-5 3-1 16,1 0-4-16,-5 5-1 0,2 6-2 15,-5 7 2-15,0 5 1 16,0 3-2 0,-2 3 4-16,2 5-2 15,0 0 0-15,7-2 1 0,-2-1 1 16,7-4-2-16,3-7-1 16,3-3-1-16,4-3-6 15,0-3 4-15,13-4 3 0,1-2 3 16,11-3 1-16,2-2 2 15,3 0 5-15,4-7-2 16,0-6-2-16,0 1-20 16,-8-2-32-16,-3-3 4 0,-6 4-22 15,-8-4-3-15,-9 4 0 16,0 3-66-16</inkml:trace>
  <inkml:trace contextRef="#ctx0" brushRef="#br0" timeOffset="262996.6394">22989 2069 105 0,'-14'-2'102'0,"6"2"-35"0,1 0-18 16,7 0-27-16,0 0-13 15,0 0-18-15,8 0 0 16,4 0 12-16,3 6 11 16,3 2 1-16,2 1-10 15,-4 2-2-15,-2 1 1 16,-1 5 4-16,-4 1-3 0,-4-3-2 16,-1 2-1-1,-2-3-4-15,-2-2 3 0,0-3 6 16,5-4-5-16,2-3-6 15,4-2-34-15,3 0-20 16,3-12-87-16</inkml:trace>
  <inkml:trace contextRef="#ctx0" brushRef="#br0" timeOffset="263250.0371">23214 1831 477 0,'0'-1'16'16,"0"-1"-22"-16,0 2-3 16,7 2 2-16,4 7 3 15,5 5 15-15,2 8-6 16,2 1-2-16,0 4 1 16,-6 3 1-16,-3 2-4 0,-6 0 2 15,-5 4-1-15,-1-3-1 16,-14-1 3-16,-12-3 0 15,0-4-9-15,-6-7-31 0,3-7-21 16,4-9-95-16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8T09:52:44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7107 5182 289 0,'-3'0'80'16,"-1"0"-64"-16,1 0 20 16,3 0 14-16,0 0-14 15,0 0-12-15,0 0-14 16,0 0-6-16,0 0-3 15,0 0 0-15,0-1-6 16,0 1-3-16,0 0-5 0,8 0 0 16,4 0 16-16,5 0-2 15,2 0-2-15,7 1-2 16,2 2 4-16,1-2-2 0,3 2 3 16,2-3-1-16,2 3 1 15,3-1-1-15,0 0-3 16,0-2 0-16,8 2 0 15,5-2 4-15,2 0-3 0,3 0 0 16,6 0-1-16,3-2 1 16,1-2 1-1,1 1 2-15,3-1-2 16,-2 1 1-16,1 3 0 16,1-1-3-16,-1 1 0 0,1 0 3 15,2 0 0-15,2 0 0 16,-1 4-1-16,2 0 0 15,-1 1 0-15,3 0-1 0,-1 2 1 16,6-3 1-16,-2 2-1 16,1-2 0-16,3 0 0 15,1 0-3-15,0-3-3 0,-2 1-1 16,1-1 8-16,1 2-1 16,0-3-1-16,1 0-5 15,-2 0 7-15,3 0-2 16,0 0 2-16,1 1-4 0,-5-1 7 15,2 2-3-15,-2-2-3 16,-1 2 3-16,-3 2-1 16,3-2 1-1,-3 0-1-15,-4 2 1 16,-1-2-1-16,-6 0 1 16,-1 2-2-16,-1-3 1 0,-6 1-4 15,-5 0 3-15,-6-2-3 16,-3 2 5-16,-8-2 0 15,-10 0-2-15,-4 0 7 0,-8 0 3 16,-7 0 0-16,-5 0-3 16,-1 0-4-16,-3 0-1 15,-1 4-2-15,0 1-35 0,-8-2-48 16,-4-1-139-16</inkml:trace>
  <inkml:trace contextRef="#ctx0" brushRef="#br0" timeOffset="3240.1602">17256 5166 178 0,'-5'0'89'0,"1"0"-73"15,1 0 8-15,1 0 20 16,0 0-9-16,0 0-13 15,2 0 2-15,0 0 7 16,0 0-10-16,0 0 2 0,0 0 0 16,0 0-10-16,0 0-5 15,0 0-1-15,0 0-2 16,0 0-1-16,0 0-3 16,0 0-3-16,0 0-2 15,6 0-2-15,4 0-4 0,5 1 20 16,6 2-2-16,6-2-10 15,7 1 5-15,6-2-1 16,4 0 1-16,7 0 1 16,-1 0-3-16,-1 0 1 15,0 0-2-15,-2 0 0 16,-7 0 1-16,0 1 1 16,-4 1-2-16,-2 0 0 15,-4-1 0-15,1 1 1 0,-4-1 0 16,-2-1-1-16,-4 3 1 15,-1-3 0-15,-3 1 0 16,-3-1-1-16,-2 0 0 0,-1 0 1 16,-4 0 0-16,0 0-6 15,0 0-16-15,1-4-50 16,-3-4-77-16</inkml:trace>
  <inkml:trace contextRef="#ctx0" brushRef="#br0" timeOffset="4175.6952">23006 5126 248 0,'0'-3'28'0,"0"1"11"15,0 1 17-15,0-3-21 16,0 2-12-16,0 0-13 16,0-2-1-16,3 2 5 15,4 0-3-15,3 1-1 16,2 0 2-16,8-2 1 15,3 2-2-15,6 1-2 0,6-2-3 16,4 2 1-16,7 0-4 16,5 0 0-16,4 0 0 15,5 0 0-15,-1 0 1 16,4 2-2-16,-2-2-2 16,0 4 2-16,-4-4-2 0,0 1 0 15,-1-1 1 1,-7 1-2-16,-3-1 2 15,-2 2-1-15,-5-2 0 16,-3 0 0-16,-4 2 0 0,-5-2 0 16,-5 0 1-16,-3 0-2 15,-4 0 2-15,-3 2-1 16,-2-2 1-16,-5 0-1 16,-1 0 1-16,-1 0-1 0,1 0 0 15,-1 0-1-15,-1 0-34 16,1 0-65-16,-1-2-131 15</inkml:trace>
  <inkml:trace contextRef="#ctx0" brushRef="#br0" timeOffset="18098.1427">19721 5199 413 0,'0'0'33'0,"0"0"-38"15,0 0-7-15,12 0 17 16,3 0 6-16,11 0-5 16,6 0 1-16,5 0 2 15,12 0 12-15,11 0-4 16,8 0-2 0,8 0-9-16,9-3-2 0,8-1-2 15,7 1 1-15,-2 0-1 16,4-1-2-16,2 3 1 15,1-1 0-15,-5 1-2 0,4-1 2 16,-1 2 0-16,-1-2-1 16,-9 1 1-16,-3 1 0 15,-10 0-1-15,-9 0-1 0,-10 0 1 16,-8 0 0-16,-11 0 1 16,-13 0-2-16,-7 0 2 15,-10 0-1-15,-5 0 1 0,-5 1 0 16,-2-1 0-16,2 0 4 15,-2 0-4-15,0 0-2 16,0 0-4-16,0 0-38 16,0-3-38-16,-2-10-198 15</inkml:trace>
  <inkml:trace contextRef="#ctx0" brushRef="#br0" timeOffset="57363.5329">24920 4973 488 0,'0'-2'91'0,"-2"1"-90"0,2 1-6 16,0 0-4-16,0 8 4 16,0 8 5-16,7 7 1 15,3 9 2-15,0 8 0 16,4 6 1-16,3 8 0 16,-2 10 0-16,4 9 3 15,-1 12 6-15,-1 14-1 0,-2 9-10 16,-2 12 14-16,0 14 9 15,-5 9-22 1,1 12-1-16,4 5 29 0,-2 17-32 16,1 13-2-16,3 7 4 15,4 13-1-15,1 10 1 16,4 12-1-16,-1 5 2 0,1 6 0 16,2 4 0-16,1 3-1 15,0-2-1-15,2-4 0 16,-2-6 1-16,2-11-1 15,-5-5 0-15,-1-19 1 16,-2-15-2-16,-6-17 0 0,-3-23-23 16,-7-24-28-16,-5-34-23 15,-5-27-63-15,-12-40-229 16</inkml:trace>
  <inkml:trace contextRef="#ctx0" brushRef="#br0" timeOffset="58014.2567">25495 4899 508 0,'-12'-22'43'16,"4"7"5"-16,3 5 10 16,5 8-22-16,0 2-23 15,0 9-16-15,6 11-1 0,4 8 7 16,-1 11 0 0,-2 4-1-16,-2 5-4 15,-2 0 1-15,-3-4 0 16,0-3 2-16,0-8 1 0,2-10-2 15,-2-5 1-15,6-6-3 16,3-5-4-16,5-5-2 16,4-2 7-16,9 0 6 15,7-2-3-15,4-7-11 0,3-3-36 16,1-1-41-16,-3-5-69 16,-3 3-93-16</inkml:trace>
  <inkml:trace contextRef="#ctx0" brushRef="#br0" timeOffset="59881.4592">26411 4466 631 0,'0'-7'8'16,"-3"1"-2"-16,3 6 31 15,0 0-23-15,0 6-14 16,5 8-15-16,0 10 13 0,2 4 0 16,0 8 2-16,4 1 2 15,-2 2-1-15,3-1 1 16,1-6-2-16,-1-4-1 15,2-6 1-15,-1-2-1 0,4-8-2 16,2-3 1 0,5-4 4-16,3-3 3 15,5-2-4-15,4 0-33 16,1-7-32-16,1-4-60 0,-3-5-88 16</inkml:trace>
  <inkml:trace contextRef="#ctx0" brushRef="#br0" timeOffset="60785.747">26844 4691 165 0,'-2'0'284'0,"-1"0"-271"16,1 0-3-16,2 0 19 16,12-4-8-16,5-1-5 15,3-8-15-15,4-1-2 16,3-2 4-16,-3 2 0 0,-5-4-1 15,-7 2 1-15,-6 2-1 16,-6 1-5-16,-6 4-3 16,-10 4 2-16,-4 3 4 15,-1 2-2-15,1 2 1 16,2 11-2-16,4 3 1 16,7 3 2-16,7 4-4 15,2 1 1-15,15-3 2 16,12-3-14-16,7-5-23 15,5-7-1-15,6-6 10 0,3 0 0 16,-2-8 1-16,-2-8 10 16,-9-6 16-16,-6 0 4 15,-11 1 25-15,-8 0 8 0,-10 1-8 16,-2 6-17-16,-12 5-2 16,-10 4-7-16,-2 5-3 15,-2 0 6-15,1 5-1 16,3 6 1-16,8 3-1 0,6 0-3 15,6-1-1-15,2-1 0 16,10-3-3-16,6-3 3 16,4-5 6-1,1-1-3-15,0 0 1 0,1 0-1 16,-1 2 16-16,-1 5 4 16,2 7-9-16,-3 6 0 15,3 9 3-15,0 6 0 16,1 10-4-16,-2 3-8 0,-1 4-2 15,-6 0-6-15,-2-2 3 16,-7-5 2-16,-5-4-3 16,0-9-2-16,-7-11-3 0,-6-9 5 15,-1-8 3-15,1-4 0 16,-3-15-7-16,4-11-6 16,2-10-7-16,7-9-15 15,3-5-22-15,0-5-17 0,13 0-79 16</inkml:trace>
  <inkml:trace contextRef="#ctx0" brushRef="#br0" timeOffset="62084.9375">27472 4614 399 0,'1'-14'50'0,"-1"3"-30"0,0 2 30 16,2 2-7-16,0 0-23 16,1 2-4-16,1 1-10 15,2 2-4-15,1 0-1 16,-4 2 1-16,3-1-3 0,-3 1 0 15,-1 0 0-15,0 0-1 16,-1 0 1-16,-1 0-1 16,0 0 2-16,0 0 1 0,0 0 1 15,0 0 1-15,0 0-1 16,0 0 0-16,0 0 1 16,0 0-1-16,0 0 1 15,2 0 5-15,-2-2 0 0,0 0 0 16,3 1-5-16,-3-1 1 15,0-4-2-15,0 3 1 16,0-3-7-16,-5 1 1 16,-7-1-7-16,0 3 0 15,-3 3 3-15,-2 0-1 16,2 3 2-16,3 8 3 16,0 4-2-16,7-3 0 15,3 2-8-15,2-1-1 16,2-2-4-16,7-4-3 0,6-2 22 15,2-3 3-15,3-2-3 16,0-2 0-16,-1-7-3 16,-2-2-2-16,1 3 4 0,-7-3 0 15,-2 4 3-15,-4 3-1 16,1 4-1-16,-1 0-5 16,0 2-4-16,2 7 2 15,0 3 3-15,1 3 1 0,1-1-19 16,-2-4-18-16,-2 0 1 15,-1-7-7-15,0-3-34 16,-2 0 50-16,-1-11 44 16,1-3 12-16,0-4 27 15,0 2-7-15,-1 0 7 16,3 2-3-16,1 1-11 16,2 6-17-16,1 2-16 15,2 3-3-15,3 2-7 0,3 2-5 16,-2 10 3-16,1 3 6 15,-3-1-2-15,-2 2-9 16,-3-2-15-16,-5-3 1 0,-2-4 9 16,0-5 11-16,0-2 6 15,0-2 22-15,3-10 14 16,6-4-43-16,4-4 5 16,4-2-5-16,5 1-10 0,7 0-7 15,1 3-2-15,1 2-2 16,-4 3 10-16,-2 4 12 15,-11 4 5 1,-3 2 2-16,-10 3 4 0,-1 0 8 16,-13 3-15-16,-6 8 3 15,0 1-2-15,-3 4 2 16,2 0-3-16,6-2 0 16,5 1-1-16,5-1-1 15,4-3 0-15,4-2-2 0,7-4 6 16,9-1 2-16,1-4-8 15,4 0-27-15,-1-8-15 16,-1-2-16-16,-4-3 37 0,-5 2 25 16,-4-1 9-16,0 5 20 15,-3 4 6-15,-4-1 2 16,-1 0 6-16,3 4-17 0,-3 0-19 16,3 0-8-16,2 0 1 15,4 6-1-15,2-1 2 16,2-2 0-16,4-1-1 15,-1 0 1-15,6-2-2 16,-4 0-7 0,1-2-2-16,0-5 4 0,-5-2 1 15,1 0 2-15,-9-2 4 16,-1 1 1-16,-3-1-2 16,-4 2-13-16,0-1 14 0,0 2-1 15,-4 1 0-15,-1 2 1 16,0 2 5-16,1 3 6 15,-1 0-8-15,2 0-6 16,3 10-4-16,0 5 1 0,3 4 7 16,9 6 6-16,1 5-2 15,3 6-1-15,2 2 0 16,-2 1-1-16,-4 0 0 0,-2 1-2 16,-5-7-2-16,-3-3 0 15,-2-6 1-15,-2-6-2 16,-5-6 0-16,-2-9 5 15,-4-3 3-15,5-1-3 16,0-15-34-16,6-7-33 16,2-7-75-16</inkml:trace>
  <inkml:trace contextRef="#ctx0" brushRef="#br0" timeOffset="62368.8298">28468 4479 405 0,'2'-10'91'16,"-2"4"-61"-16,1 2 13 15,2 1-1-15,1-1-16 0,3 0-17 16,0 3-9-16,1-3-2 16,4 0-4-16,-2 1-3 15,-3 1-7-15,-1 0-7 16,-2 1 10-16,-4-1 11 0,0 2-8 16,0 0-8-16,-7 0 6 15,2 3 9-15,-2 8 2 16,2-1-2-16,5 5-4 15,0-3 5-15,5 1 4 0,12-6 2 16,0-2-1 0,7-3 0-16,-2-2-5 15,0-7-26-15,-3-7-59 16,-5-4-119-16</inkml:trace>
  <inkml:trace contextRef="#ctx0" brushRef="#br0" timeOffset="62487.3485">28675 4266 109 0,'1'-3'222'0,"5"1"-195"16,-3 2-22-16,5 2 2 16,-1 9-3-16,3 4-1 15,0 3-1-15,1-1-5 0,-3 0-64 16</inkml:trace>
  <inkml:trace contextRef="#ctx0" brushRef="#br0" timeOffset="62703.2478">28958 4287 421 0,'0'-3'97'15,"-7"1"-99"-15,-1 2 4 16,2 7 2-16,0 10 2 16,4 6-3-16,2 4-3 15,0 4 6-15,8 1 2 16,5 5-4-16,-1-6 2 0,-6 0 0 15,-6-4-30-15,-10-9-27 16,-19-4-36-16,-12-5-147 16</inkml:trace>
  <inkml:trace contextRef="#ctx0" brushRef="#br0" timeOffset="63170.9087">26746 4987 483 0,'-14'0'48'0,"7"0"-40"15,7 0 19-15,5 0-23 16,20 0-12-16,16 0 22 15,19 0 24-15,17 0-19 16,20-2-11-16,14-1-2 16,6-3-3-16,10 1-3 15,4-2 1-15,4 0-4 16,-5-1 1-16,-5 1 1 0,-10 2 2 16,-14-2 0-16,-22 0-4 15,-18 0-22-15,-23 0-24 16,-21-6-28-16,-14-3 0 0,-8-4-34 15</inkml:trace>
  <inkml:trace contextRef="#ctx0" brushRef="#br0" timeOffset="63554.5091">29538 4286 603 0,'-1'-4'19'0,"1"1"-13"16,0 3 22-16,0 0-11 0,10 7-12 15,2 9 0-15,0 6-4 16,6 4-2-16,-1 10 2 16,2-1 0-16,-4 7-7 15,-1-5-19-15,0 0-19 16,-7-10-58-16,-3-9-33 15,-4-13-77-15</inkml:trace>
  <inkml:trace contextRef="#ctx0" brushRef="#br0" timeOffset="64002.3235">29340 4364 586 0,'-22'-10'14'15,"22"-7"-7"-15,8 11 10 0,23 0-20 16,5-1 6-16,14 0 0 15,8 0-3-15,3-2 3 16,-3 0-1-16,-4-3-1 0,-10-5-3 16,-10-1-15-16,-12-1 14 15,-8-2 4-15,-11 1 0 16,-3 0-4-16,0 6 4 16,-8 1 1-16,-1 8-4 15,-4 5-4-15,-1 7 1 16,1 13 3-16,1 8 0 15,3 10 0-15,4 6-2 16,5 3 1-16,0 3-19 16,8-2-2-16,5-5-5 0,3-6 9 15,2-10-13-15,0-9-4 16,2-9 11-16,3-9 21 16,-3-2 11-16,0-12 7 15,1-6 22-15,-1 6 11 0,-2-2-7 16,-6 5-8-16,1 4-18 15,0 7-12-15,-3 0-4 16,2 4 1-16,0 6 0 0,2 4 2 16,2-1-7-16,-2 3-26 15,1-5-32-15,-1-4-7 16,-1-4-32-16,-2-3-43 16</inkml:trace>
  <inkml:trace contextRef="#ctx0" brushRef="#br0" timeOffset="64253.6426">30110 4477 398 0,'0'-6'45'0,"0"1"4"16,5 0 17 0,2 1-43-16,5-1-19 0,0 1-4 15,5-3 4-15,3 2-3 16,-3-2 1-16,-2-1 2 16,-4 1-3-16,-3 2 2 0,-8-2-4 15,0 1-4-15,-2 3-1 16,-9 3 1-16,0 0 1 15,-4 0 3-15,3 7 0 16,2 4 1-16,2 1-10 0,8 2-18 16,0 1-2-16,15-3-14 15,5-1 2-15,4-4 4 16,5-3-15-16,3-4-15 16,2 0-39-16</inkml:trace>
  <inkml:trace contextRef="#ctx0" brushRef="#br0" timeOffset="64766.3459">30404 4456 0 0,'18'-11'171'0,"-7"0"-115"0,-8 2-15 15,-3 3 21 1,0 3-18-16,-10 3-33 0,-5 0-9 16,3 2-2-16,-2 7-2 15,2 1 2-15,7 1-3 16,3 0 1-16,2-1-1 16,2-2 5-16,5-3 3 0,3-3 1 15,-3-2 0-15,-2 0-1 16,-5-7-7-16,0-6-24 15,-11-1-12-15,-5-2 22 0,-6-4 15 16,3 2 13-16,2-1 51 16,3 3-13-16,6 1-13 15,3 3 11-15,5 2 1 16,0-1-37-16,15 2-7 16,4 0-10-16,5 1 3 15,1 2-1-15,-3-1-12 16,-5 2-26-16,-5-1-9 0,-9-1 40 15,-3 1 14-15,-2-1 6 16,-9 0-10 0,-1 2 8-16,-2 3 16 0,1 2-6 15,2 0-11-15,6 5-9 16,5 10-3-16,0 2-5 16,16 4 11-16,6 6 4 0,6 0 1 15,3 0-27-15,1-2-21 16,-5-4 8-16,-8-1 5 15,-4-6 14-15,-9 1 12 0,-5-7 2 16,-1 0 2-16,0-3 5 16,-1-2 3-16,-1-1-3 15,2 0-2-15,2 0-4 16,10-2-9-16,4 0 7 0,6 0-38 16,-3-9-65-16</inkml:trace>
  <inkml:trace contextRef="#ctx0" brushRef="#br0" timeOffset="65252.6546">30684 4395 396 0,'0'-4'53'16,"0"2"-43"-16,0 0 31 15,0 2-24-15,0 0-18 16,6 0-3-16,1 0 3 0,3 2 8 16,-1 0-3-16,1 0-9 15,-5-2-29-15,2 0-6 16,-5 0 27-16,-2 0 2 15,0 0 5-15,0 0 6 0,0 0 1 16,0 0-1-16,0 0-2 16,0 3 0-16,1 5-3 15,5 1 5-15,3-3-9 16,0 4 3-16,0-7 7 0,2 1 1 16,-4-4-6-16,2 0 0 15,-2 0 7 1,-1-7 7-16,-1-4-3 0,2 2 1 15,-2-2 17-15,2 4 6 16,3 0-20-16,0 4-10 16,-1 3-1-16,6 0-1 15,-3 1 5-15,3 10-2 16,-3 2-1-16,-3 0-5 0,1-1-10 16,-7-2 4-16,1-3-1 15,-4-3-6-15,1-4 11 16,-1 0 24-16,4-5 54 0,4-6-25 15,2-2-28-15,4 3-8 16,6-3 5-16,5 6-7 16,1 7-1-16,3 0 1 15,0 13-8-15,-4 6-7 0,-8 6-97 16,-12 4-254-16</inkml:trace>
  <inkml:trace contextRef="#ctx0" brushRef="#br0" timeOffset="65990.889">26594 5921 74 0,'7'0'98'16,"7"-5"-81"-16,4-6 9 0,1-1 10 15,3-6 5-15,0-3 12 16,-4-1-9-16,-2 1-4 16,-7-1 18-1,-6 6-1-15,-3 4-22 16,-1 5-22-16,-17 7-7 0,-5 0-7 15,-4 9 0-15,-4 9 1 16,2 5 0-16,4 4 1 16,6 1-1-16,9 1-1 15,10-1 0-15,0-5 0 0,17-1-5 16,10-6 4-16,3-9 5 16,6-5 0-16,-2-2-5 15,-2-7-2-15,-6-9-5 0,-12-2 3 16,-8-2-2-16,-6 0-16 15,-13 1-33-15,-6 3 15 16,-3 0 20-16,2 7 14 16,6 2 2-16,4 5-2 0,8 2-31 15,2 0-54-15,17 0-78 16</inkml:trace>
  <inkml:trace contextRef="#ctx0" brushRef="#br0" timeOffset="67090.0383">26615 5941 347 0,'-5'4'43'15,"1"-3"-32"-15,3-1 14 16,1 0-10-16,5 0-10 16,7-1 11-16,5-6-12 0,1-4-1 15,-1 2 0-15,0-2-1 16,-7 1 1-16,-6 2-3 16,-4 1-1-16,-4 2-7 15,-10 3 6-15,-6 2 1 16,-2 0 3-16,5 0 3 15,-1 7 1-15,4 4-3 0,6 1-3 16,8 1-1-16,0 0 0 16,8-3-4-16,7-1 4 15,7-5 6-15,2-4-4 16,-3 0 3-16,-3 0 0 16,-4-8-2-16,-6 1 1 15,-8 0 7-15,0 0 24 0,-11 2-20 16,-5 1-13-16,-4 3-3 15,1 1 1-15,2 0 1 16,7 5-2-16,3 2-43 16,7 0-38-16,15-5-86 0</inkml:trace>
  <inkml:trace contextRef="#ctx0" brushRef="#br0" timeOffset="68474.4996">27297 5767 396 0,'-12'-8'24'0,"-6"-1"-19"16,-3 6 3-16,-3 3 11 16,-3 0-9-16,2 7-10 15,-2 7 0-15,8 6 0 16,0 1 4-16,9 4-4 15,10-2-1-15,0 1 0 0,15-5-1 16,11-1 0-16,6-5 5 16,4-6 2-16,-2-7 0 15,1 0-5-15,-7-4 1 16,-5-9-8-16,-10-3 2 16,-6-3 6-16,-7-1 0 15,0-1-5-15,-13-1 6 0,-1 3-2 16,-2 3-2-16,0 5 2 15,4 2-3-15,4 8 3 16,4 1-7-16,4 0-36 16,4 0-57-16,9 5-9 15,1 0-50-15</inkml:trace>
  <inkml:trace contextRef="#ctx0" brushRef="#br0" timeOffset="68944.1319">27163 5786 300 0,'-7'0'27'0,"2"0"11"16,5 0 5-16,0 0-4 16,0-4 0-16,1-1-26 0,8-5-9 15,2-3 3-15,2-1 1 16,1-3 2-16,-3 1-5 15,1-1-3-15,-5 2 1 16,-3 1-2-16,-4 2 0 16,0 3-12-16,-9 1 3 15,-5 7 3-15,-3 1 2 16,-1 0 3-16,4 1-1 16,2 7 4-16,4 1 0 0,8 3-4 15,2 0-5-15,20 1 1 16,8 3 8-16,8 2-1 15,7 0 2-15,1 3-3 16,-4 1-17-16,-8 1-18 16,-8 0-9-16,-14-1 5 0,-9 1 29 15,-3-6 7-15,-9-1 5 16,-7-3 22-16,0-2 13 16,3-2-1-16,6-4-5 0,2 1-12 15,5-5-14-15,10 1-16 16,17 0 8-16,7-2 11 15,12 0-27-15,5 0-70 16,0-9-82-16</inkml:trace>
  <inkml:trace contextRef="#ctx0" brushRef="#br0" timeOffset="69315.2241">27750 5797 275 0,'-22'-2'147'0,"0"2"-143"16,-2 0 8-16,2 9 2 15,3 5-10-15,6 4-4 16,4 0-4-16,9 1 1 0,0-3 1 16,9 0-9-16,9-5-21 15,1-4 5-15,3-5-4 16,-2-2-15-16,-2-5 13 0,-2-11 19 16,-4-6 10-16,-8-5 8 15,-1-1 13-15,-3-6 34 16,0-2-7-16,-10-3-21 15,0 3 2-15,-4 3 24 16,4 6-14-16,1 5-9 0,0 7 4 16,5 9-3-16,-1 6-13 15,5 0-18 1,0 13-12-16,0 6 10 0,2 6 0 16,8 9 2-1,7 1 4-15,3 3 3 0,7 0-8 16,1-1-28-16,0-6-18 15,1-7-12-15,0-6-30 16,-4-9-143-16</inkml:trace>
  <inkml:trace contextRef="#ctx0" brushRef="#br0" timeOffset="69806.654">27952 5845 336 0,'-5'-2'95'15,"5"-3"-78"-15,0 1 20 16,10-1-25-16,2 1-13 15,6-3-3-15,-2 2 7 0,1-3-3 16,-7 3 1 0,-1 0-16-16,-5-1 2 0,-4 5 9 15,0-1-7 1,-10 2 8-16,0 0 0 0,1 0 3 16,1 9 0-16,3 5-1 15,5 2 0-15,0 0-2 16,5-2-1-16,10 3 2 15,7-7 2-15,-1-3-11 16,3-3-8-16,-3-4-12 0,0 0-29 16,-4-7-35-16,-7-7 47 15,-2-4 56-15,-4 0 36 16,-4-2 32-16,0-1-5 0,0 5-32 16,-2 2 18-16,0 3-19 15,2 6-10-15,0 3-17 16,0 2-12-16,0 0-19 15,6 3-14-15,2 8 21 0,4 3 4 16,3 3-21-16,-3 2-5 16,0-1 6-1,-5-2 12-15,-4-2 18 16,-1-1-1-16,-2-6 8 16,0 0 18-16,0-2-7 0,0-1 0 15,10 0-12-15,5-1-12 16,11-3 17-16,8 0-4 15,5 0-77-15,8-3-198 0</inkml:trace>
  <inkml:trace contextRef="#ctx0" brushRef="#br0" timeOffset="69992.5729">28687 5722 567 0,'-12'-4'-1'0,"-2"4"-3"16,2 0 3-16,5 13-4 0,6 1-5 15,1 4 3-15,0 1 9 16,12 3-12 0,3-3 7-16,0-4-24 0,0-6-14 15,-1-6-21-15,-4-3-13 16,-7-9-52-16</inkml:trace>
  <inkml:trace contextRef="#ctx0" brushRef="#br0" timeOffset="70343.6818">28714 5740 215 0,'-5'-31'128'16,"1"4"-69"-16,4 0-35 0,0 4 31 15,4 8-31-15,4 6-18 16,7 5-13-16,-1 4 6 16,5 11 1-16,-3 10-2 15,2 10 0-15,-5 7 4 0,-3 9-1 16,-5 5-8-16,-1 3 8 16,-4 4 3-16,0 0-5 15,0-2 11-15,0-5 22 16,2-5-23-16,5-10-7 0,2-9 1 15,2-8 1-15,4-8 2 16,0-8 2 0,5-4 5-16,-1-4-3 0,0-15-4 15,-4-10-4-15,-3-5-7 16,-9-5-19-16,-3-2-10 16,-5 0-5-16,-10 5 18 15,-2 8 19-15,0 4 23 16,3 8 29-16,1 6-13 15,6 2-14-15,4 5-9 0,3 0-10 16,3 1-4-16,21 0-21 16,3-4-51-16,7-2-109 15</inkml:trace>
  <inkml:trace contextRef="#ctx0" brushRef="#br0" timeOffset="71079.101">29413 5535 586 0,'-11'-6'-1'15,"-4"4"0"-15,0 2 4 16,0 2-4-16,3 11-1 16,0 5-4-16,9 4-2 15,3 6 2-15,8 2-1 0,11 2 0 16,5 0 2-16,3-2-12 15,-2-3 4-15,-6-4 4 16,-4-5 6-16,-13-4-7 16,-2-5 1-16,-9-3 11 0,-9-5 3 15,1-1 10-15,-2 0 4 16,6-1-3-16,6-8 4 16,5-4-2-16,2-3-23 15,10-4-5-15,11 2-11 0,0 1-21 16,3 2 15-1,-5 5 23-15,-4 2 1 0,-6 5 4 16,-6 3 11-16,-1 0 0 16,-2 2-13-16,0 9-8 15,0 3 14-15,0 0 0 16,2 0-5-16,5 2 1 16,6-3-2-16,4-6 4 0,3-1-3 15,4-6-3-15,1 0-34 16,-1-6-50-16,-3-6-13 15,-7-2 33-15,-5-3 61 16,-9 5-20-16,0 1-23 0,-3 4 0 16</inkml:trace>
  <inkml:trace contextRef="#ctx0" brushRef="#br0" timeOffset="71474.0567">29668 5681 401 0,'-21'-20'35'0,"-1"2"-21"15,-4 4 28-15,-1 3-16 16,0 4-19-16,-3 7 1 16,-2 0-6-16,1 7-2 15,4 7 0-15,1 6-3 0,6 1-1 16,9 3-3-16,7-1 2 15,4-1 4-15,4-3-4 16,14-3 7-16,4-5-1 0,6-7 7 16,-1-3 1-16,4-1-9 15,-2-4-1-15,-5-4 6 16,-4-1-17-16,-3 2 15 16,-8 3 7-16,-4 0-4 0,-4 2 6 15,3 2-4-15,-1 0-13 16,5 6-4-16,3 3 6 15,9 3 5-15,6 1 0 16,6-3-14-16,8 0-33 16,5-7-53-16,2-3-92 15</inkml:trace>
  <inkml:trace contextRef="#ctx0" brushRef="#br0" timeOffset="71809.6597">30241 5538 429 0,'0'-11'85'0,"-9"1"-95"16,-8 4 15-16,0 5 8 15,-5 1-10-15,-1 0-7 16,4 7 3-16,2 5 1 0,6 6-4 16,5 0 0-16,6 5 3 15,6 2-4-15,12 4 8 16,4-1 0-16,3 1 0 15,-1-3-7-15,-2-1-10 16,-5-5-16-16,-10-4-3 16,-7-5 3-16,-4-3 17 15,-12-2 9-15,-5-6 5 16,-3 0 4-16,1 0 1 16,4-4 6-16,9-4 0 0,8-3-2 15,2-4-6-15,12-1-30 16,10-3-42-16,5-1-46 15,4 1-91-15</inkml:trace>
  <inkml:trace contextRef="#ctx0" brushRef="#br0" timeOffset="72092.3025">30314 5643 408 0,'2'-3'93'15,"-2"3"-27"-15,0 0-35 0,0 0-31 16,0 5-10-16,0 7 8 16,0 4 2-16,0 1-3 15,6 0-1-15,6 3 6 16,-2-7-1-16,7-1-7 15,-1-5-15-15,4-5-12 16,-6-2 2 0,1 0 11-16,-3-9 9 0,-4-3 6 15,-1 3 5-15,-2-4 1 16,-3 8 8-16,1-1 5 16,-3 4-2-16,2 2-7 0,1 0-11 15,4 4-2-15,1 5 9 16,1 0 0-16,3 2-2 15,1-2 1-15,3-4-1 0,-3-3-11 16,3-2-14-16,-5 0-10 16,-2-11-51-16,-2-3-142 15</inkml:trace>
  <inkml:trace contextRef="#ctx0" brushRef="#br0" timeOffset="73076.0246">30594 5642 140 0,'0'-25'165'16,"0"0"-120"-16,0 3-9 15,0 4 8-15,0 6 2 16,0 3-7-16,0 7-7 15,0 2-22-15,0 0-20 16,0 9-15-16,0 5 23 16,0 4 2-16,-3 2-3 15,3 0 4-15,0-1-4 0,0-1-1 16,5-4 3-16,4-3 0 16,-2-2 0-16,4-4 1 15,2-3-3-15,-1 0 7 16,1-2-3-16,-4 0 2 0,-2 0 1 15,-2 0-2-15,-5 0-4 16,0 0-9-16,0 7-18 16,0 0-6-16,0 4 31 15,0-1 2-15,0 1-5 0,0-2-1 16,0-4 0-16,8-1 0 16,4-3 4-16,4-1 1 15,2 0 1-15,6-5 3 16,-3-5-2-16,1-3 9 0,-2-3 2 15,-5-2 19 1,-3 0-2-16,-7 0-12 16,-2 3-9-16,-3 2-2 0,0 6-4 15,-7 0-4 1,-4 7 2-16,1 0 0 0,1 0 1 16,2 10-2-16,4 3 1 15,3 4-5-15,0 3 1 16,6 2 7-16,7 4 1 0,-3 3 0 15,7 1 1-15,-5 3-3 16,1-3-3-16,-6 2 3 16,-2-4-1-16,-5-2-7 0,0-7-15 15,-2-1 0-15,-8-9 12 16,-3-5 6-16,2-4 5 16,-1-4 2-16,4-12-7 15,1-2-12-15,7-5 9 16,0-6 3-16,11-3-5 15,7-2-6-15,6-2-38 16,1 1-4-16,-2-1 35 16,-2 8 24-16,-2 3 34 0,-5 7 70 15,-6 6-39 1,-1 4 3-16,-2 6-18 0,-2 2-28 16,4 4-20-16,2 10-9 15,2 8 3-15,0 3 4 16,-1 3 1-16,3 1-1 0,-4-4 0 15,-4-5-2-15,2-8-9 16,-6-5 2-16,-1-7-5 16,0 0 7-16,0-12 25 0,0-5-14 15,2-4-7-15,3-2-2 16,2-2 0-16,5 2-1 16,7 1-2-16,4 3-13 15,3 2-12-15,0 5-12 16,2 3 13-16,-4 3 12 15,-4 3-1-15,-8 3 23 16,0 0 23-16,-11 0 9 16,-1 0-15-16,-7 3-33 0,-9 7 16 15,-2 0 0-15,0 3 3 16,1 1-3-16,5 1-1 16,3 0-3-16,9-4-1 15,0 0-2-15,8-2 0 0,7-4-3 16,5-3-14-16,2-2-11 15,3 0-37-15,-4-11-50 16,-1-3-6-16</inkml:trace>
  <inkml:trace contextRef="#ctx0" brushRef="#br0" timeOffset="73510.5009">31383 5657 52 0,'3'-8'158'15,"2"1"-64"-15,-1 5-33 16,-2 2-23-16,2 0-30 16,-2 0-14-16,3 9 6 15,4-1 1-15,-2 3-1 0,6-2 1 16,-1-2 1-1,5-1-1-15,-3-6 2 0,6 0-1 16,-1 0 2-16,-1 0-3 16,0-6 0-16,-5-3 2 15,-3 2-1-15,-2-2-1 16,-3 4-1-16,-1 0 2 16,-3 3-1-16,-1 2-1 0,0 0-6 15,0 0-19-15,0 2 10 16,0 3 12-16,0 0-13 15,0 1-9-15,2-3-4 16,5-3 21-16,3 0 3 0,-1 0-5 16,-1-5 3-16,1-3 11 15,1 0 32-15,-2-1 6 16,-1 0-13-16,-2 2 8 16,2 3 5-16,-4 3-22 15,1 1-8-15,1 1-10 16,-2 12-7-16,2 5 0 15,1 8 6-15,2 8-1 16,-1 6 0-16,-4 3 1 16,2 1 2-16,0-3-2 15,2-3 0-15,-4-7-1 0,1-7-12 16,-3-11-23-16,-1-10-13 16,0-3-61-16,-8-15-168 15</inkml:trace>
  <inkml:trace contextRef="#ctx0" brushRef="#br0" timeOffset="73681.0662">31671 5686 334 0,'10'-11'87'0,"2"4"-76"15,0 6 13-15,3 1 8 16,-1 5-13-16,3 9-14 16,-5 4-3-16,-2 7-1 15,-10 1-3-15,0 1-4 0,-19-2-28 16,-4-7-30-16,-4-2-64 15,-1-10-83 1</inkml:trace>
  <inkml:trace contextRef="#ctx0" brushRef="#br0" timeOffset="73827.7203">31891 5834 408 0,'11'4'168'0,"-11"1"-150"15,-5 4-28-15,-10 4-19 0,-9 1-7 16,-2 0-91-16</inkml:trace>
  <inkml:trace contextRef="#ctx0" brushRef="#br0" timeOffset="76830.7013">29167 6610 403 0,'-5'-7'5'0,"3"3"1"16,2 4 9-16,0 0-18 0,3 1-29 15,8 9-14-15,2 1-30 16,3 2-128-16</inkml:trace>
  <inkml:trace contextRef="#ctx0" brushRef="#br0" timeOffset="86256.4909">32360 5665 507 0,'-2'-4'58'0,"0"-2"-16"16,2 5 6-16,0 1-17 15,0 0-21-15,4 1-7 16,1 7 1-16,2 2 2 0,0 3-3 15,1 0-2-15,-3 1 0 16,0 2-1-16,-1-3 1 16,-1-1-26-16,1-3-25 15,-3-4-10-15,3-5-44 16,-1-1-41-16,-3-16-161 0</inkml:trace>
  <inkml:trace contextRef="#ctx0" brushRef="#br0" timeOffset="86371.1812">32367 5538 487 0,'0'-2'15'16,"0"2"-30"-16,5 0-13 15,13 6-19-15,5 4 14 16,4 1-61-16,4 1-82 0</inkml:trace>
  <inkml:trace contextRef="#ctx0" brushRef="#br0" timeOffset="86589.2879">32654 5613 476 0,'-12'2'12'0,"-3"1"-1"16,1 1 34-16,7 3-17 15,-1 2-13-15,4 3-10 0,4 3-11 16,0 2 5 0,14 1 3-16,3 4-1 15,1-2 1-15,2-1 3 16,-2-3 0-16,-7-1-16 0,-7-5-13 15,-8 3-16-15,-19-6 18 16,-15 2 7-16,-16-1-11 16,-10-2-18-16,-12 1-84 15</inkml:trace>
  <inkml:trace contextRef="#ctx0" brushRef="#br0" timeOffset="87389.1815">26211 6754 77 0,'-2'6'166'0,"2"-4"-133"16,-1-2 1-16,1 0 25 15,0 0-13-15,1 0 19 0,5-6-14 16,0-4-12-16,1-3-11 16,-4-3-7-16,-3-1-6 15,0 1-13-15,-10-1-1 0,-7 3-5 16,-8 5 1-16,-7 5-2 15,-4 4 2-15,2 2 2 16,1 9-1-16,10 4 0 0,3 5 3 16,9-2-1-16,8 0-2 15,3 4 0-15,12-6-5 16,10-4-2 0,8-3-13-16,10-7 5 15,-1-2 3-15,-1-4-1 16,-4-9 0-16,-5 1 8 0,-6 0 8 15,-7 1 9-15,-5 2 28 16,-5 3-6-16,-4 5-11 16,-1 1-10-16,3 0-12 0,3 9-6 15,3 4 10-15,5 1-2 16,7 1-37-16,6 2-31 16,7-5-25-16,1-1-84 0</inkml:trace>
  <inkml:trace contextRef="#ctx0" brushRef="#br0" timeOffset="87855.7655">26897 6742 497 0,'0'-9'64'0,"-2"0"-55"15,-10 0-4-15,-5 4 1 16,-2 1-2-16,-6 4-1 15,-2 0-3-15,-2 3 1 16,4 3 0-16,5 8-1 16,6 1 0-16,7 3-2 0,7-2-4 15,0 0 3-15,14-4-5 16,6-1-2-16,3-6-8 16,3-5 4-16,1 0 4 0,-1-12-7 15,-4-6-9-15,-6-6 9 16,-5-2 18-16,-10-6 3 15,-1-2 8-15,-5-4 0 16,-8-1 3-16,-4 2 16 16,0 5-7-16,0 8 7 15,2 3 3-15,4 11-5 0,3 6-12 16,4 4-11-16,0 9-10 16,4 11-6-16,4 7 4 15,10 5 6-15,8 3 1 16,5 3 1-16,1 1-3 15,5-1 4-15,-3-5-16 16,1-3-20-16,-3-5-8 0,-3-8-14 16,0-9-26-16,-1-6-18 15,-5-2-78-15</inkml:trace>
  <inkml:trace contextRef="#ctx0" brushRef="#br0" timeOffset="88006.889">27161 6718 311 0,'0'-4'125'16,"0"0"-69"-16,0 3-5 15,0 1-23-15,2 0-24 16,1 8-9-16,3 4 8 0,1 3-1 16,0 1-1-16,2-2 0 15,0 1-12-15,-3-5-34 16,-1-5-31-16,-3-5-29 16,-2 0-120-16</inkml:trace>
  <inkml:trace contextRef="#ctx0" brushRef="#br0" timeOffset="88139.5339">27088 6646 413 0,'-10'-18'50'0,"7"2"-14"16,3 7 7-16,7 3-40 15,13 5-12-15,9 1 12 16,3 0-14-16,5 7-58 0,-1 5-42 16,-2-1-102-16</inkml:trace>
  <inkml:trace contextRef="#ctx0" brushRef="#br0" timeOffset="88406.3738">27355 6690 376 0,'-5'0'131'16,"1"4"-110"-16,1 1-2 15,3 5-5-15,0-1-5 16,8 6-3-16,5-1 2 16,3 3-2-16,1-3-1 15,0-3-2-15,-2-4 0 16,-1-6-1-16,-4-1 0 0,2-1 6 15,-5-10 6 1,-2-6 2-16,-2 0-6 0,1-3-1 16,-4-1-2-16,4 3-6 15,0 0-2-15,-1 4-16 16,2 1-19-16,4 5-4 0,4 7-62 16,1 1 0-16,3 0-27 15,-1 0-34-15</inkml:trace>
  <inkml:trace contextRef="#ctx0" brushRef="#br0" timeOffset="88556.211">27621 6659 287 0,'3'1'117'0,"-3"-1"-52"16,0 0-14-16,0 4-18 15,2-3-15-15,0 6-17 16,5 0 5-16,1 4-1 16,0-2-3-16,3 1-1 15,-1-2 0-15,-2-1-1 16,-3-2-31-16,-5-3-28 15,0-2-29-15,-7-2-111 0</inkml:trace>
  <inkml:trace contextRef="#ctx0" brushRef="#br0" timeOffset="88692.2269">27500 6549 413 0,'-3'-14'56'16,"3"4"-25"-16,3 2-13 15,18 5-27-15,7 3 7 16,5 0 3-16,6 0-14 0,4 8-34 15,0 2-17-15,-2-2-65 16</inkml:trace>
  <inkml:trace contextRef="#ctx0" brushRef="#br0" timeOffset="88958.0973">27872 6556 432 0,'-17'-4'41'0,"0"4"-7"15,0 0 12 1,4 0-16-16,2 4-13 0,3 5-11 15,8 6-11-15,0 1 1 16,13 3 5-16,8 4 0 16,3-4 0-16,1 2-2 15,-1-5-13-15,-7-1-8 0,-2-6-15 16,-10 1-9-16,-5-7 4 16,-7-1 27-16,-11-2 16 15,-1 0 1-15,-5 0 1 0,4 0-2 16,4-2 1-16,8 0 0 15,8 1 0-15,0-3-6 16,22 1-53-16,7-1-29 16,7-1-27-16</inkml:trace>
  <inkml:trace contextRef="#ctx0" brushRef="#br0" timeOffset="89507.1097">28125 6649 429 0,'4'-5'108'0,"-4"0"-64"16,-11 5-14-1,-1 0-14-15,-1 0-11 0,-1 7-5 16,6 4-1-16,4 3-2 16,4 3-2-16,0-2 4 0,10-1 2 15,4 2 1-15,1-5-3 16,2-4-10-16,-3-2-14 16,-4-5-7-16,-5 0-3 15,-5-7 15-15,0-4 0 0,-5-6-14 16,-5 2 20-16,-5-2 15 15,2-1 17-15,-1 4 13 16,5-1 7-16,2 7 5 16,3-2-7-16,4 3-12 15,0 0-15 1,4 3-7-16,6-3-3 0,1 0 1 16,0 0 0-16,0 2-1 0,-6-1-8 15,-3 0 5-15,-2 2 4 16,0-1-3-16,-4 2 0 15,-3-1 1-15,2 4 1 16,1 0 3-16,1 0-1 16,3 0-7-16,0 7-1 0,7-1 3 15,9 5 3-15,2-3 2 16,2 0-1-16,-3-3-3 16,0-2-9-16,-7 0 6 15,-3 0 5-15,-7-3-11 0,0 0 10 16,0 0 2-16,-8 0 1 15,1 0-1-15,0 0 2 16,-1 0-2-16,4 0 1 16,3 0-3-16,-1 0-18 15,2 0-38-15,0 0-15 16,0 0-12-16,0 0-19 16,-2 1 3-16</inkml:trace>
  <inkml:trace contextRef="#ctx0" brushRef="#br0" timeOffset="89856.7586">28145 6609 171 0,'-13'0'91'0,"3"0"-21"0,1 0 0 15,2 0-1-15,5-2 2 16,2-2-18 0,0 0-26-16,5-3-19 0,9-1-13 15,6-2 1-15,2-2 6 16,-3 3 2-16,0 0-2 16,-7 0 0-16,-2 2-2 0,-7 1-4 15,-3 1-1-15,0 2-1 16,-10 1 4-16,0 2 0 15,1 0 0-15,0 2 3 16,2 6-2-16,5 5-2 16,2 4-3-16,5-2 3 15,12 6 1-15,2-2 0 16,1 0-10-16,2 2-9 16,-6 0-23-16,-5 1 13 0,-8-3 18 15,-3-4 11-15,0 1 3 16,0-3 16-16,-3-4 22 15,1-3-5-15,2 0-14 16,11-2-16-16,12-1-4 0,13-3 6 16,8 0-4-16,7-9-61 15,1-5-149-15</inkml:trace>
  <inkml:trace contextRef="#ctx0" brushRef="#br0" timeOffset="90590.5893">28958 6528 550 0,'-1'0'20'16,"-5"0"-29"-16,3 10 3 15,-1 4 6-15,4 1 1 16,0 7 0-16,0-1-1 0,0 1 0 16,4-4 1-1,3-1-1-15,-2-5-2 16,-2-3-9-16,0-8-4 16,-1-1 6-16,-2-8 24 15,0-8-7-15,0-5-6 0,0-6 9 16,-2-2-2-16,2-3 9 15,0 3-7-15,2 4-9 16,10 3-5-16,5 9-5 0,2 10 14 16,4 3-4-16,4 9 0 15,-1 12-2-15,-5 7 0 16,1 9 0-16,-6 3 0 0,-4 5 0 16,-1 5 0-16,-6 0 0 15,-1 0 0-15,-2-2 1 16,0-7-2-16,0-6 3 15,-2-6-2-15,1-9 0 16,3-8 0-16,-1-5-1 0,3-7 0 16,-1 0 0-16,1-8 7 15,-3-10-1 1,-1-6-17-16,-2-6-5 0,0-4-3 16,-3 0 8-16,-5 0 11 15,1 4 4-15,0 3 15 16,2 6 9-16,5 5-8 15,0 2-13-15,0 3-8 0,14 2-11 16,6 0-19-16,7 1-74 16,1-2-116-16</inkml:trace>
  <inkml:trace contextRef="#ctx0" brushRef="#br0" timeOffset="91256.289">29932 6588 303 0,'0'-14'199'0,"-12"2"-194"16,-8 2-5-16,-6 4 8 15,-4 2-1-15,-1 4-1 16,1 2-4-16,3 10 1 0,8 0-1 15,4 8 0-15,9-5-4 16,6 4 0 0,6-2-1-16,10-6 5 0,7-1 3 15,4-5-2 1,0-3-1-16,0-2-2 0,-3-2-6 16,-5-9-15-16,-3-4 9 15,-7-3 13-15,-2-4 3 16,-1 1 5-16,-2-1 15 0,-1 1 0 15,-1 7-5-15,1 2-5 16,3 6-2-16,1 5-6 16,4 1-7-16,3 12-3 15,4 6 1-15,0 6 2 0,2 2 1 16,-4 1 1-16,-2-2-2 16,-7-6 1-16,-3-5-4 15,-3-3 2-15,-1-10-2 16,0-1 8-16,0-7 31 0,-3-8-7 15,-2-8-23-15,5-5-4 16,0-4 0-16,0 2-4 16,13 1-3-16,3 4-17 15,4 10-11 1,2 4-25-16,0 9-37 0,2 2-5 16,-2 9-77-16</inkml:trace>
  <inkml:trace contextRef="#ctx0" brushRef="#br0" timeOffset="91693.3731">30327 6632 81 0,'2'0'383'0,"-2"-10"-354"16,0 0 23-16,0 1 15 16,-7 2-34-16,-1-1-28 15,-4 2-6-15,0 4-3 16,-5 2 6-16,3 0-6 0,1 4 4 15,1 6-2 1,4 3-7-16,3-3-2 16,5 1-3-16,0-1 1 15,0-6 5-15,11 0 3 0,-1-4-3 16,4 0 12-16,1-7 0 16,1-8-3-16,-3-3-2 15,-3-6 4-15,-1-2-4 16,-3-3 4-16,-2-2 1 0,-4 1-4 15,0 2 5-15,0 4-1 16,0 6-4-16,-2 4 4 16,-1 5 5-16,-2 9-2 0,3 0-7 15,1 11-6-15,1 8 4 16,0 6-2-16,0 7 4 16,9 4 0-16,7 2 0 15,1-4 0-15,4 1-11 0,0-4-3 16,1-6-38-16,0-8-29 15,-5-4-5-15,2-8-102 16</inkml:trace>
  <inkml:trace contextRef="#ctx0" brushRef="#br0" timeOffset="92158.4265">30519 6610 209 0,'-2'-7'214'0,"2"0"-199"15,0 0 26 1,0 2 10-16,0 3-33 0,9-2-16 15,2 0-2-15,-2 1 0 16,0-1 1-16,-2 1 0 16,-1-1-2-16,-4 1-2 0,-2-2 2 15,0 0-2-15,-2 5 1 16,-6 0-1-16,1 0 5 16,-2 0 1-16,4 12-2 15,2-3 1-15,3 7-1 0,0-3-1 16,10 0 1-16,6-1 1 15,2-4 0 1,7-3-2-16,-1-5-1 16,-3 0 6-16,1-3-20 0,-7-11 4 15,-2-4 3-15,-6 0 7 16,-3-5 1-16,-4 2 6 16,0 0 11-16,0 7 3 15,-2 1 0-15,0 8-3 0,2 5-9 16,0 0-9-16,0 11-9 15,4 7 9-15,3 3 1 16,3 3 0-16,0-1-1 0,-3-5 1 16,3 0 0-16,-7-4 1 15,2-4-1-15,-3-3 1 16,-2-3-1-16,2-3 0 16,1-1-5-16,2 0-47 0,5-7-71 15,4-2-263-15</inkml:trace>
  <inkml:trace contextRef="#ctx0" brushRef="#br0" timeOffset="92844.0372">31218 6485 463 0,'-2'0'8'0,"-11"0"-12"15,-1 0 15-15,1 5 6 16,2 7-11-16,1 1-6 16,2 4-2-16,6-2-1 15,2-2 0-15,0-2-2 16,7-4 0-16,3-5 1 16,2-2 2-16,0-8-5 0,-2-7 2 15,2-7 7-15,-6-3 2 16,3 0 3-16,-4 0 10 15,2 0 7-15,0 7 3 16,5 3-11-16,-4 5-2 0,4 7-7 16,3 3-7-16,2 13-1 15,-3 10 0-15,-2 8-2 16,-1 7 2-16,-4 8 0 16,-1 3 1-16,-5 1 1 0,-1 1-1 15,0-3 0-15,0-8 1 16,0-7 0-16,2-6-1 15,2-11 1-15,-3-5-2 16,1-8 1-16,3-3 3 16,-5-10 9-16,1-8-8 15,-1-8-21-15,0-7-3 16,-1-2-13-16,-7-2 20 16,1 2 14-16,-2 3 14 0,2 5 25 15,5 8-3-15,1 5-5 16,1 3-8-16,5 7-23 15,10 4-4-15,7 0 1 0,11 4-3 16,4 7-21-16,2 3-21 16,8-1-53-16,1-4-73 15</inkml:trace>
  <inkml:trace contextRef="#ctx0" brushRef="#br0" timeOffset="93028.6377">31749 6503 518 0,'-3'-13'40'0,"-3"7"21"16,6 2-6-16,0 4-43 16,0 5-19-16,6 12-9 15,2 2 18-15,3 7 1 16,2 3-1-16,1 2-2 16,-4-4-34-16,-5-7-22 0,-5-3-37 15,0-9-41-15</inkml:trace>
  <inkml:trace contextRef="#ctx0" brushRef="#br0" timeOffset="93478.3388">31607 6510 510 0,'0'-16'24'0,"2"0"-10"0,14 5 2 16,10 4-15-16,4 0 2 16,8 4-1-16,-3 1 3 15,5 0-4-15,-8-2 4 16,-7 3-5-16,-5-5-2 15,-8-1-16-15,-4-4 15 16,-8 0-8-16,0-3 7 16,0 2 2-16,-6 3 8 15,-1 2 8-15,-1 5-10 16,-1 2-3-16,3 8-5 0,-1 7 1 16,1 7 1-16,6 5-2 15,0 6 3-15,0 2 1 16,6 2 4-16,2-4-1 15,0-2-1-15,3-8-2 0,-3-7-10 16,4-5-1-16,-2-11 7 16,1 0 6-16,2-3 3 15,-3-8-2-15,2-2-1 0,2 2 2 16,-2 2 14-16,-3 0-6 16,2 4-12-16,-2 5 2 15,0 0-1-15,-2 2-5 16,4 7 3-16,-3 3 1 15,4 3 1-15,0-3-1 16,-1-1 0-16,0 0-22 16,-3-7-25-16,-1 0-38 15,-2-4-51-15</inkml:trace>
  <inkml:trace contextRef="#ctx0" brushRef="#br0" timeOffset="93714.3061">32095 6590 330 0,'0'-6'33'0,"0"0"-23"15,7 0 11-15,7 2-10 16,-1 0-1-16,4 0 5 16,-1 0-6-16,-1 0-5 0,-7-1 4 15,-4 2 23-15,-4 1 10 16,0 0-14-16,-5 2-15 16,-6 0-11-16,-2 2-1 15,1 8 0-15,0 2 2 16,7 4-4-16,5 0 1 15,0 0 0-15,17 2-2 16,10-4-18-16,7-1-27 16,7-6-37-16,1-4-141 15</inkml:trace>
  <inkml:trace contextRef="#ctx0" brushRef="#br0" timeOffset="95042.405">32606 6528 399 0,'3'-16'44'15,"-3"1"0"-15,0 6 15 16,-5 3-33-16,-8 2-27 16,-4 4 2-16,0 0-6 0,0 7 4 15,0 5-3-15,7 1-5 16,2 2-1-16,4-1 3 16,4-1 3-16,0-3-11 15,4-4 0-15,7 0 3 16,-1-4-4-16,5-2 15 15,-1 0 5-15,-2-4-4 16,0-3 1-16,-2 1 2 0,-6-1 21 16,1 2 16-1,-5 0-8-15,3 3-12 0,-3 2-4 16,0 0-14-16,1 7-7 16,-1 11 0-16,4 6 6 15,-1 8-2-15,3 7 3 16,-3 4-2-16,2 3 1 0,-3-1-1 15,-2-1 0-15,0-10-2 16,-2-5-29-16,-5-13 0 0,-1-11 10 16,-2-5 18-16,3-12 5 15,-2-10-8-15,4-5 0 16,-2-5 4-16,4-1 5 16,3-3 6-16,7-2-1 15,1 4-8-15,6-1-2 0,5 0-7 16,1 9-17-1,-3-1 4-15,0 9 16 16,-2 3 6-16,-3 1 0 16,-5 6 6-16,-2 1 20 0,-5 1 1 15,0 5-1-15,2-1-1 16,-2 2-11-16,3 0-13 16,-1 6-7-16,1 4 2 15,4 7 3-15,-1 3 2 0,5 0 0 16,-1 2-1-16,0-1 1 15,-1-5-3-15,-4-3-13 16,-2-6-12-16,-3-4 10 0,0-3 16 16,0-5 11-16,2-7-9 15,1-3 0-15,2-3 0 16,4 1 2-16,1-1 4 16,7 1-5-16,-2 5-2 15,6-1-4-15,-1 5 3 16,-3 1 0-16,-2 2 0 15,-6 3-1-15,-4 2 1 16,-5 0-10-16,-2 2-11 16,-10 5 15-16,-5 2 9 0,2 3-2 15,-2 2 1-15,5 1 0 16,0-2-1-16,9 3 2 16,3-4-2-16,0 0 0 15,13-3 0-15,1-4 1 0,6-3-10 16,-2-2-12-16,2 0-20 15,0-7-4-15,-6-5-13 16,-1-1 39-16,-5-3 32 0,1 1 33 16,-5 3-16-16,-1 3-10 15,-1 0 14-15,0 6-4 16,2 1-15-16,-2 2-7 16,1 0-9-16,3 2-2 15,-1 6 3-15,2-1 1 16,4 3-1-16,-2-5 0 15,1 1 0-15,2 0-10 16,-2-4-10-16,0-2 6 0,2 0 9 16,-3 0 5-16,-1 0-1 15,2-2-5-15,-3 0 2 16,-2 1 4-16,2-2 0 16,-2 3 1-16,1 0-1 0,0 0 0 15,-1 6 0-15,2 0 0 16,0 2 0-16,-1-4 1 15,1 0-1-15,0-3-5 0,-2-1 0 16,2 0-1-16,1-8-13 16,1-3 6-16,-2-2 13 15,0 0 7-15,-1 0 6 16,1 1 10-16,-4 2 10 16,1 2-10-16,-1 5-6 15,-1-1 3-15,-2 4-15 16,0 0-8-16,0 8-15 15,0 7 13-15,0 7 6 0,0 3-1 16,0 6 1-16,2 1 0 16,1 1-2-16,3 2 1 15,0-5 1-15,-1-1-1 16,0-6 1-16,0-4 0 16,-3-1-1-16,0-9 0 0,2-2-7 15,-2-5-34-15,0-2-21 16,-2-2-63-16</inkml:trace>
  <inkml:trace contextRef="#ctx0" brushRef="#br0" timeOffset="95231.0914">33292 6494 455 0,'5'-4'2'16,"0"3"3"-16,3 1 5 15,-3 3 14-15,2 8-5 16,-5 3-6-16,1 7-9 0,-3 0-2 16,-7 4-2-16,-13-6-6 15,-10-4-89-15,-11-9-303 16</inkml:trace>
  <inkml:trace contextRef="#ctx0" brushRef="#br0" timeOffset="100931.6292">32367 6729 218 0,'0'-3'6'16,"0"-2"11"-16,0 1 7 0,0 2-4 15,0 2-2-15,0 0-6 16,0-1-10-16,0 1-5 15,0 0-5-15,0 0 1 16,0 0 1-16,0 0-22 0,0-2-3 16,0 2 3-16,0 0 15 15,0 0 18-15,0 0 11 16,0 0 1-16,0 0-2 16,0 0-7-16,0 0-2 15,0-2-2-15,-4 2-4 16,3 0-10-16,-1-1-18 0,0-4-23 15,2 1-99-15</inkml:trace>
  <inkml:trace contextRef="#ctx0" brushRef="#br0" timeOffset="101687.5961">32252 6665 276 0,'0'-1'21'0,"0"-3"-6"15,0 3 17 1,-2-1-5-16,-10-2-16 0,-7 4-11 16,-8-3-3-16,-7 2 1 15,-7 1 4-15,-6-2 1 16,-3 1 17-16,-4-1 8 15,4 0 9-15,4-1-3 16,2 3-3-16,6-1-6 0,8 1-11 16,11 0-7-16,7 0-4 15,11 0 0-15,1 0-14 16,21 0-1-16,12 0 12 0,4 0 3 16,14 0 1-16,0 0-3 15,3 0-1-15,0-3-3 16,-7 0 3-16,-12 1-4 15,-11 0-20-15,-18 0-11 0,-12 0 15 16,-26 2 2 0,-16 0-38-16,-12 0 5 15,-8 4 36-15,-2 3 20 16,3-2 35-16,11 1 14 16,14-3-1-16,11 1-7 0,17 0-23 15,14-4-19-15,26 0-27 16,27 0 24-16,17-3 9 15,19-7-46-15,13-8-93 0,0-2-117 16</inkml:trace>
  <inkml:trace contextRef="#ctx0" brushRef="#br0" timeOffset="102351.8498">31661 6248 321 0,'0'-7'38'0,"0"0"-3"16,-2 0 4-1,1-2 7-15,-5 2-18 16,-1-2-14-16,-2 0-12 0,-3 4-3 16,-5 3 0-16,0 2-1 15,-4 0-1-15,3 3-1 16,1 8 2-16,2 2 3 15,3 1-2-15,6 0-1 0,6 2-1 16,0-3-2-16,9-3 0 16,9-2 1-16,3-5 2 15,6-3-1-15,0 0 3 0,2-7-2 16,-3-4 1-16,-6 3-1 16,-6 0 3-16,-8-1 1 15,0 6 1-15,-5 1 3 16,-1 2 8-16,0 0-13 0,0 5-8 15,3 4 3 1,4 2 3-16,4-1-8 16,5 1-15-16,3-2-18 15,8-1-24-15,0-7-73 16</inkml:trace>
  <inkml:trace contextRef="#ctx0" brushRef="#br0" timeOffset="102700.4456">32031 6100 391 0,'0'-14'25'0,"0"1"9"0,-5 6-3 15,-4 4-15 1,-1 3-9-16,2 0-5 16,-3 2-3-16,2 10-2 0,3 6 4 15,3 3-3 1,1 2 3-16,2 3-1 0,0 2 4 16,5-1-3-16,4-2 1 15,1 0-1-15,-2 0 1 16,3-6-1-16,-5-1 0 0,-1 0-2 15,-1-4-24-15,-4-5-31 16,0-4-65-16</inkml:trace>
  <inkml:trace contextRef="#ctx0" brushRef="#br0" timeOffset="103351.3454">31891 6306 188 0,'-4'-8'301'0,"4"3"-291"0,0 0 10 16,10-1-16-16,5 2-11 15,12-1 7-15,2 0 5 16,7 2-3-16,0-2-2 16,-2 2-3-1,-1 2-39-15,-12-2-10 0,-5 2 27 16,-5-1 20-16,-6 2 5 16,-3 0 10-16,-2 0 29 15,0 0-16-15,0 0-25 0,0 6 2 16,0 3 3-16,0-3 0 15,0 3 1-15,1 0-4 16,1-3 1-16,0-5-11 16,-2-1-25-16,0 0-6 0,0-5-30 15,-4-9-34-15,-4-3-40 16,-1-2 180-16,-1 1 84 16,2 0-19-16,4 1-48 15,1 2-23-15,3 5-2 0,0 0-10 16,0 7-22-16,12 1-5 15,1 2 6 1,3 0-10-16,4 7 0 0,2 1-10 16,-3 0 3-16,-4-1 19 15,-1 1 2-15,-5-1 1 16,0 0 11-16,-6 0 6 16,3 2 5-16,-1 0-5 15,-3 0 0-15,1-2-6 0,2 4-5 16,-2-4-3-16,-1-1-3 15,-2-5 1-15,0 1 3 16,2-2 1-16,1 0 5 0,-1-3 31 16,3-5-16-16,-2-3-26 15,7 0-2-15,-1 1 5 16,1 1-1-16,3 2 5 16,1 1-6-16,3 5-2 0,-5 1-3 15,5 0-1-15,-5 5 2 16,0 4 0-16,-1 2 3 15,2 0-8 1,0-3-14-16,-1 2-18 0,0-6-19 16,0 1 1-16,-2-5-51 15,-3 0-27-15</inkml:trace>
  <inkml:trace contextRef="#ctx0" brushRef="#br0" timeOffset="103507.139">32553 6225 165 0,'6'-5'125'0,"-5"1"-52"0,-1 3-23 16,0-1-6-16,0 2-28 15,0 0-16-15,2 3-9 16,0 4 8-16,1 2 2 0,4 2-1 16,-4-1 0-16,1-1 0 15,-3-3-8-15,-1-1-25 16,0-5-18-16,-3 0-32 16,-9-7 5-16</inkml:trace>
  <inkml:trace contextRef="#ctx0" brushRef="#br0" timeOffset="103652.7325">32480 6148 191 0,'-8'-20'182'0,"5"3"-154"16,3 4 26-16,0 4-21 16,8 4-34-16,7 4-5 0,6 1 10 15,-1 0-3 1,2 3-3-16,2 7 2 16,-2 1-20-16,-3 0-29 0,-1-4-45 15,-6-2-76-15</inkml:trace>
  <inkml:trace contextRef="#ctx0" brushRef="#br0" timeOffset="103819.7095">32679 6113 330 0,'0'-6'33'16,"0"2"9"-16,0 3 15 15,0 1-15-15,0 0-21 16,2 0-24-16,3 7-8 0,1 4 12 16,3 3-1-16,1 4 1 15,-1 0 0-15,1 0 0 16,-2 3-1-1,-2-3-35-15,-3-4-31 16,-3-5-61-16</inkml:trace>
  <inkml:trace contextRef="#ctx0" brushRef="#br0" timeOffset="104223.148">32697 6241 402 0,'4'-3'18'16,"10"-3"-36"-16,2 1 23 15,8-1-1-15,0 1-3 0,3 0 1 16,1-3-6-16,-3 1-48 16,-3-1-15-16,-7-2 16 15,-3 2 4-15,-5-3 5 16,-4 2 37-16,-3 0 24 0,0 2 42 16,0 1 0-16,-2 3-5 15,-1 1-20 1,-1 0-14-16,3 2-4 15,-2 0-3-15,3 0-6 0,0 0-8 16,0 0-2-16,0 0-2 16,0 0 1-16,0 0 12 15,6 0 10-15,-2 0 1 16,1 0-9-16,-3 0-5 16,3 0 7-16,-5 0 8 0,2 0-5 15,-2 0-9-15,0 0-3 16,0 0-2-16,0 0-4 15,0 2-9-15,-2 8-5 0,0 0 19 16,2 4-7-16,0 6-19 16,2-2-19-16,13 0-24 15,4-8-80-15</inkml:trace>
  <inkml:trace contextRef="#ctx0" brushRef="#br0" timeOffset="106621.1636">27122 7477 237 0,'0'-3'34'0,"0"-3"-32"16,0 2 23-16,0 1 11 0,2-1-6 16,-2 1-13-16,1-2-5 15,-1 1 5-15,0 0 4 16,0-1 6-16,0 1-8 16,-5 1-6-16,-6-1-4 15,-3 3-4-15,-3 1-1 0,-2 0-2 16,-3 0 3-16,2 5 0 15,1 5 4-15,-1 7-3 16,6 2 0-16,-1 5-4 16,6 4-2-16,4 4-1 15,5 0 1-15,0 1 0 16,4-3 0-16,8-2-2 16,6-7 0-16,3-4 0 0,4-5 1 15,1-2-3-15,4-7 1 16,-3-3 0-16,0 0-7 15,-6 0-21-15,-4-7-6 0,-7-3 3 16,-6 0 14-16,-4-2 12 16,-7-3-1-16,-7 1 10 15,-3 1 4-15,0 1 9 16,2 3 13-16,5 4 17 16,3 1-6-1,5 2-4-15,2 2-16 0,0 2-32 16,9 7 10-16,3 4 6 15,6 2 1-15,-2 5-1 16,4-4 0-16,-2 4 0 0,-2-2-1 16,-1 0 0-16,-3-4-1 15,0 2-17-15,-2-5-32 16,-3-2-29-16,-2-4-38 16</inkml:trace>
  <inkml:trace contextRef="#ctx0" brushRef="#br0" timeOffset="106923.3783">27348 7686 298 0,'7'5'90'0,"2"-1"-67"15,-5 3 37-15,-2 2-6 16,1 1-17-16,-1 3-12 16,0 1-13-16,-1 2-6 0,-1 2-4 15,0 3-1-15,-5 0-23 16,-6-2-121-16,-3-9-284 15</inkml:trace>
  <inkml:trace contextRef="#ctx0" brushRef="#br0" timeOffset="107455.9649">28116 7536 467 0,'0'-4'99'0,"0"3"-81"16,0 1 5-1,0 0-12-15,0 10-8 16,0 6-2-16,0 2 7 0,2 9-4 16,3 2-3-16,1 1 2 15,2 4-2-15,-2-2 0 16,3 0-3-16,2-3-37 0,3-8-31 15,0-6-14-15,3-11-45 16,0-4-167-16</inkml:trace>
  <inkml:trace contextRef="#ctx0" brushRef="#br0" timeOffset="107655.4935">28323 7561 401 0,'0'-18'70'0,"0"6"-3"16,0 6-8-16,0 5-22 15,0 1-23-15,0 7-22 16,4 9-2-16,3 5 12 16,1 6-2-16,5 5 0 15,0 2 1-15,0 1 0 0,1 1 0 16,-6-4-1-16,0-1-12 16,-6-6-32-16,-2-3-24 15,-8-11-20-15,-9-6-71 16</inkml:trace>
  <inkml:trace contextRef="#ctx0" brushRef="#br0" timeOffset="107813.1703">28143 7732 355 0,'2'-11'145'16,"20"3"-161"-16,10-2 14 16,11 2-1-16,13 1 8 15,7 0-2-15,1 0-12 16,4 1-22-16,0 1-12 15,-5-2-22-15,-5-1-47 0,-8-1-86 16</inkml:trace>
  <inkml:trace contextRef="#ctx0" brushRef="#br0" timeOffset="108007.6273">28829 7579 64 0,'17'-16'277'0,"-17"2"-206"0,-6-1-16 16,-8 8-16-16,-6 2-22 16,-1 5-7-16,-3 0-4 15,2 7 3-15,3 9 0 0,1 0-4 16,7 4-3-16,5 1-3 15,6 1 3-15,0-1 0 16,6-2 2-16,8 3 0 16,5-5 1-16,1 1-4 15,2-1 2-15,0-3-2 0,-4-2-35 16,-2-1-55 0,-9-4-58-16</inkml:trace>
  <inkml:trace contextRef="#ctx0" brushRef="#br0" timeOffset="108156.2304">28644 7843 390 0,'-15'7'70'0,"7"-5"-58"16,8 0 1-16,8 2-11 15,14 1 14-15,10-4 4 16,10-1-15-16,6 0-5 16,5 0-36-16,-3-1-11 15,-4-10-20-15,-5 2-116 0</inkml:trace>
  <inkml:trace contextRef="#ctx0" brushRef="#br0" timeOffset="108640.1943">29217 7586 264 0,'0'-9'97'15,"0"3"-48"-15,-1 3 4 0,-12 3-36 16,-5 0-18-16,-5 0 2 16,-1 9-1-16,-1 5 2 15,2 6 2-15,1 1-1 0,6 3-1 16,3 1-1-16,6 0 2 15,6-3-6-15,1-2 1 16,1 0 1-16,13-6 3 16,3-1-1-16,0-6-1 0,5-5-7 15,-2-2-20 1,-6 0-15-16,-2-2-9 0,-2-5-3 16,-6-4 38-16,-3 2 19 15,-1 2 38-15,0 0 19 16,0 3 4-16,0 1-15 15,0 3-21-15,0 0-21 16,0 5-13-16,0 6 0 16,7 1 5-16,2 2 2 0,2 3 3 15,2-2-1-15,1 2-1 16,0-4-32-16,-1-1-39 16,1-5-44-16,-1-4-143 0</inkml:trace>
  <inkml:trace contextRef="#ctx0" brushRef="#br0" timeOffset="108773.3533">29347 7866 380 0,'3'-3'64'16,"-3"0"-9"-16,2 1 11 0,-2 2-26 15,0 0-29-15,1-1-11 16,-1 1-5 0,0 0-33-16,0 0-79 0,0 0-94 15</inkml:trace>
  <inkml:trace contextRef="#ctx0" brushRef="#br0" timeOffset="110074.7119">29454 7693 276 0,'0'-9'58'0,"0"-1"-50"16,-5 0 4-16,1 2 10 16,-1-3 5-16,-2-2-8 15,-5-1-2-15,-1-2 0 16,-4-2-6 0,-7-3-4-16,-10-1-2 0,-3-1-2 15,-11 0-4-15,-11 0 1 16,-8 0-1-16,-5-1 0 15,-7 5 0-15,-9-1 0 16,-7 2 0-16,-8 2-6 0,-2 5 1 16,-11-1 3-16,2 3 1 15,-1 0 0-15,2 4-1 16,2 1-8-16,1 3 7 0,4 1-1 16,2 0-8-16,3 10-11 15,3 3 17-15,3 3 6 16,3 3 2-16,4 3-1 15,7 4 0-15,1 1-1 0,5 3 1 16,4 1 1-16,8 1-1 16,4 0 0-1,5-2 1-15,11-1-2 16,9-2 1-16,7-2 0 0,8 0 0 16,11-2 1-1,8 1 0-15,5 0-1 0,20 2 1 16,15-2 3-16,12 3-1 15,16 1 4-15,9-1-1 16,11-1-3-16,7-4-3 0,8 0 5 16,1-4-6-16,7-1 2 15,2-3 1-15,7-3-3 0,2-3-4 16,1 2 3-16,-1-5 6 16,-2 2-2-16,-3-1-1 15,-2-1 0-15,-8 2-4 16,0-1 7-16,-10-5-2 15,-4-1 0-15,-5 0 0 0,-9 0-13 16,-3-9 4 0,-8-8-7-16,-9-5 9 0,-8-5 2 15,-7-3 1-15,-12-5 5 16,-8-5 12-16,-12 0 13 16,-10-3 11-16,-2 1-3 15,-18 2-8-15,-9-2-22 16,-8 7-8-16,-9 5 0 15,0 5-1-15,0 3-2 0,6 4-56 16,11 4-43-16</inkml:trace>
  <inkml:trace contextRef="#ctx0" brushRef="#br0" timeOffset="110674.8435">30487 7488 396 0,'-5'-7'70'0,"-9"-4"-66"16,-3 2-2-16,-7 5 4 15,-1 3 1-15,-2 1 3 16,-2 0-5-16,2 8-4 16,5 9 1-16,3 1 0 15,5 3 0-15,9 4-3 16,5 1 0-16,0-1-2 16,9-1 2-16,14-5-1 15,3-2 0-15,11-9 11 16,2-4-8-16,4-4 1 15,-1 0-3-15,-1-9-3 0,-5-5 5 16,-9-4 1-16,-9-3 3 16,-11-6 4-16,-7 0 1 0,-5-3-16 15,-17 3 9-15,-5 6-15 16,-5 1-9-16,-2 7 15 16,3 6-15-16,4 5-5 15,7 2-1-15,11 2-18 16,9 7-60-16,4-1-92 0</inkml:trace>
  <inkml:trace contextRef="#ctx0" brushRef="#br0" timeOffset="110894.4267">30830 7439 464 0,'0'-5'64'0,"-2"2"-49"16,-12 3-7-16,-4 0-12 0,-4 0 4 15,3 12 5-15,0 4-5 16,4 4 0-16,3 2-1 16,10 4 0-16,2 4-1 0,2-3 2 15,15 2 0-15,4-8 0 16,4-5-13-16,4-3-12 16,3-12-8-16,-1-1-19 15,-4-5-73-15</inkml:trace>
  <inkml:trace contextRef="#ctx0" brushRef="#br0" timeOffset="111092.8961">30921 7429 431 0,'-5'-9'54'0,"2"3"3"0,3 6-10 16,-2 0-34 0,2 4-21-16,0 9-4 15,3 3 12-15,2 3 1 16,4 4-1-16,4 2 3 0,-4 2 5 15,1-4-7-15,0 1 0 16,-1-5-32-16,-1-6-18 16,-2-4-23-16,2-9-17 0,-3 0-51 15</inkml:trace>
  <inkml:trace contextRef="#ctx0" brushRef="#br0" timeOffset="111292.9">31067 7475 226 0,'5'-19'94'0,"0"1"-39"16,-3 7 13-16,0 6 10 15,-2 3-20-15,2 2-32 16,-1 0-26-16,1 9-11 16,3 5 6-16,0 6 10 15,2 3-2-15,-2 2-3 16,5 5 1-16,-2 0 0 16,-1 0 0-16,-2-4-1 15,-3-3-18-15,-2-3-38 16,0-8-30-16,-7-6-21 0</inkml:trace>
  <inkml:trace contextRef="#ctx0" brushRef="#br0" timeOffset="111425.0752">30962 7547 480 0,'13'-8'-3'16,"6"1"-5"-16,10 2 10 0,8 0 3 15,6 3-5-15,-2-2 2 16,1-1-36-16,-7-2-94 15</inkml:trace>
  <inkml:trace contextRef="#ctx0" brushRef="#br0" timeOffset="111626.4463">31268 7377 297 0,'-6'-5'188'16,"3"3"-171"-16,1 2 13 15,2 4-34-15,4 10-3 16,3 5 38-16,6 3-10 15,-3 6-13-15,5 1-1 16,-6 3 0-16,-8-1-6 0,-1-1 1 16,-1-3-4-16,-19-4-27 15,-4-6-28-15,0-6-10 16,-7-7-52-16</inkml:trace>
  <inkml:trace contextRef="#ctx0" brushRef="#br0" timeOffset="112500.0011">31583 7147 382 0,'-5'-9'17'0,"5"4"8"16,-2 1 25-16,2 0-3 15,0 4-16-15,0 0-12 16,0 0-13-16,0 0-5 16,0 0 3-16,0 3-1 15,0 5-3-15,7 10 7 16,0 5 6-16,1 8-3 0,4 8 0 16,2 5-3-16,-1 8 0 15,2 4 3-15,1 2-8 16,1 3-2-16,-5 0 2 15,3-1 0-15,-3-3 0 16,-2-5-1-16,2-4 1 16,-5-11-2-16,0-4-17 15,-2-10-7-15,1-9-16 16,1-10-38-16,2-4-35 16,-2-15-69-16</inkml:trace>
  <inkml:trace contextRef="#ctx0" brushRef="#br0" timeOffset="112993.7395">32218 7479 265 0,'-2'-11'155'0,"-9"2"-141"15,-5 4 11-15,-2 3 5 16,-2 2-14-16,2 0-6 0,-3 9 0 15,1 5-5-15,4 2-1 16,1 4-4-16,7 1-1 16,3 4-1-16,5-3 1 0,0-3-4 15,5-1 3-15,10-5-1 16,4-6 4-16,4-5 6 16,-2-2-2-16,1-2-2 15,0-9-1-15,-8-5 1 16,-1-4 1-16,-11 2 4 15,-2-4-16 1,-2 0-1-16,-11 2-9 0,-1 4-4 16,-1 6 3-16,5 3-19 15,3 5 11-15,7 2-8 16,0 0-87-16</inkml:trace>
  <inkml:trace contextRef="#ctx0" brushRef="#br0" timeOffset="113258.7377">32516 7404 382 0,'2'-7'110'0,"-2"0"-79"15,-4 3 23-15,-7 4-27 16,-5 0-26-16,-2 4 0 16,-3 8-2-16,1 6 0 15,0 7 2-15,2 4-2 16,3 3 2-16,7 0-1 15,3 1 0-15,5 0-2 16,0-5 0-16,10-3 2 16,7-3 1-16,3-6-7 15,6-4-6-15,1-5-8 16,2-5-9-16,-1-2-30 0,-2 0-53 16,-5-13-194-16</inkml:trace>
  <inkml:trace contextRef="#ctx0" brushRef="#br0" timeOffset="113795.1483">32696 7470 295 0,'3'-2'56'0,"-3"-2"-25"15,0 4 8-15,0 0 8 0,0 0-16 16,0 0-17-16,-9 0-12 15,0 0-3 1,-3 2 0-16,-3 7 3 16,1 2-2-16,-1 2 1 0,3 4-2 15,1 1 2-15,3 2 0 16,3 0 4-16,5-1-7 16,0 1-1-16,0-4 2 15,2-2 0-15,5-1-1 0,8-3 7 16,-3-2-4-16,3-5 0 15,1 1 1-15,0-4-6 16,0 0-7-16,-5-4-1 16,-2-5 0-16,-6-2-5 0,-3-1-3 15,0-1 15-15,0 1 4 16,-7 1 3-16,2 3 6 16,0 0 8-16,1 4 1 15,4 3-3-15,-2-1-6 0,2 2-11 16,0 0-11-16,4 2 10 15,5 5 5 1,-2 4 0-16,3-1 1 0,0 5-1 16,-1-3-2-16,-2 2 1 15,0-1 1-15,1-2-1 16,-3-1 1-16,0-3-1 16,-2-2-1-16,4-1 3 15,3-2-19-15,-1-2-28 0,3 0-19 16,1-7-114-16</inkml:trace>
  <inkml:trace contextRef="#ctx0" brushRef="#br0" timeOffset="113995.4274">32916 7474 371 0,'4'-15'93'0,"-4"8"-67"16,0 0 22-16,0 7-10 15,3 0-20-15,1 0-16 0,3 9-9 16,1 5 5-16,-1 4 4 15,3 3 3-15,-5 6-5 16,2 3 0 0,-7 2 0-16,0 3-2 0,-5-3-9 15,-9-2-40-15,-6-2-19 16,-4-4-45-16</inkml:trace>
  <inkml:trace contextRef="#ctx0" brushRef="#br0" timeOffset="114329.6158">32160 8036 364 0,'2'0'95'0,"20"0"-114"16,12 0 10-16,13 0 25 16,8-1 11-16,7-1 4 15,4 1-8-15,2-3-8 16,-7 2-3-16,-2 0-5 16,-5-1-7-16,-6-1 1 0,-5-1 0 15,-6 3-1-15,-15 0 1 16,-5 1-5-16,-12-2-16 15,-5 3-19-15,-10 0-44 16,-14 0 2-16,-5 3-122 0</inkml:trace>
  <inkml:trace contextRef="#ctx0" brushRef="#br0" timeOffset="114544.7262">32335 8180 349 0,'0'3'48'15,"3"-3"-48"1,17 0 25-16,11 0 45 16,8 0-9-16,2-5-22 0,8-1-18 15,-7 3-3-15,0-1 1 16,-8 3-4-16,-7 1-10 16,-4-2-4-16,-6 2-1 0,-5 0-16 15,-4 0-26-15,-8 0-53 16,0 0-80-16</inkml:trace>
  <inkml:trace contextRef="#ctx0" brushRef="#br0" timeOffset="123151.4626">31083 7852 278 0,'0'0'65'16,"-2"0"-31"-16,2 0 4 0,0 0 3 16,0 0-13-16,0 0-1 15,0 0-1-15,0 0-1 16,0 0-2-16,0 0-7 15,0 0-2-15,0 0-7 16,0 2-2-16,0 10 2 16,0-1 8-16,2 7-9 0,3-3 0 15,-1 5-1-15,3 3-3 16,-2-1-1-16,-1-2 3 16,1 0-2-16,-1 0 0 15,-3-2-4-15,1 0 3 16,3-3 3-16,-5-3-3 0,1-2 0 15,1-3-1-15,-2-1 1 16,2-1-2 0,-2-3-1-16,1 0 0 0,-1-2-2 15,0 0-4-15,0 0-12 16,0 0-8-16,0 0-5 16,0-8-50-16,0 0-62 15,-3-5-182-15</inkml:trace>
  <inkml:trace contextRef="#ctx0" brushRef="#br0" timeOffset="123571.8754">31057 7870 181 0,'3'-4'29'0,"0"2"20"16,-3 1 25-1,0-2-23-15,0 1-19 0,0 2 3 16,0 0-6-16,0 0-9 15,0 0-8-15,0 0-7 16,0 5-7-16,-3 3 4 16,-5 3 9-16,-2 5-4 0,-1 2 4 15,-2-1 6-15,-1 3 4 16,-1-2-11-16,3-4-5 16,3-1-3-16,0-3 0 15,3-3-2-15,6-1 0 0,0-3-4 16,0-3-19-1,7 0-19-15,7-4-3 16,-2-8-22-16,3 2-64 16</inkml:trace>
  <inkml:trace contextRef="#ctx0" brushRef="#br0" timeOffset="123820.9964">31077 7852 270 0,'2'-2'55'0,"-2"0"-8"16,0 0-7-16,0 2-2 0,2 0-10 16,0 0-16-16,-1 0-9 15,6 0 8-15,-1 4 17 16,1-1-14-16,2 4-5 16,4 1 3-16,-4-1 1 15,3 0-6-15,1 0 0 16,-1 0-4-16,0 0-3 15,-3 0-13-15,-3-3-25 16,-2 0-63-16,1-4-139 0</inkml:trace>
  <inkml:trace contextRef="#ctx0" brushRef="#br0" timeOffset="132326.7838">13497 5167 297 0,'-5'-1'31'0,"3"1"-11"16,2-2 19-16,0 2-15 0,0 0-12 16,0 0-10-16,0 0 3 15,0 0 6-15,0 0 3 16,0 0-3-16,0 0-4 15,0 0-2-15,4 0-2 16,5 0 8-16,4-3 32 0,7 0-20 16,4 1-9-16,8-2 8 15,9-2 0-15,5-1-8 16,5 0 0-16,3 3-4 16,2-1-1-16,5 2-3 15,0-1-2-15,0 4-2 0,2 0 1 16,3 0-3-16,-3 0 2 15,-5 0-1-15,3 0 0 16,-3 0-1 0,-4 0 1-16,-7 0-2 15,-6 0 0-15,-5 0 0 0,-9 0 3 16,-4-2-2-16,-7 0 0 16,-3 2 2-16,-6-2-2 15,0 2 3-15,-4-2 0 16,1 2 0-16,-2 0-3 0,2-2 1 15,1 2 0-15,1-3-10 16,-3-4-53-16,0-8-120 16</inkml:trace>
  <inkml:trace contextRef="#ctx0" brushRef="#br0" timeOffset="135064.0514">5536 6409 530 0,'-5'-3'19'0,"3"-3"-7"16,-1 2 15-16,3 4 6 16,0-1-9-16,0 1-14 0,0 0-13 15,0 0-3-15,0 8 0 16,3 7 1-16,-1 8 7 15,3 4-3-15,-3 8 2 16,-1 2 0-16,1 1-1 0,-2-2 1 16,0-3 1-16,2-2-2 15,3-9 0-15,2-1-1 16,4-4-2-16,2-8-1 16,7-2 1-16,7-3 0 15,5-4-4-15,5 0-7 16,6-5-11-16,3-8-30 15,-4-3-42-15,2-2-49 0</inkml:trace>
  <inkml:trace contextRef="#ctx0" brushRef="#br0" timeOffset="135362.9876">5981 6594 343 0,'-9'3'163'0,"2"-1"-161"16,4-2-3-1,3 0-2-15,0 0 16 0,8-5 1 16,4-7-9-16,3-2-3 16,-1 2 1-16,-1-4-8 15,-4 3-3-15,-7 0 2 16,-2 6 4-16,0 0 1 0,-5 4 11 16,-7 3-6-16,-2 5 1 15,-2 8-3-15,0 6 0 16,4 3 3-16,4 2-4 15,6 2-4-15,2-2 1 0,4-1 1 16,12 0 1-16,6-5 0 16,4-3-24-16,5-9-17 15,1-4-16-15,5-2-42 16,-3-11-115-16</inkml:trace>
  <inkml:trace contextRef="#ctx0" brushRef="#br0" timeOffset="135647.2276">6250 6407 536 0,'-5'-4'31'15,"2"4"-30"-15,3 0-6 16,0 3-3-16,0 9-11 0,1 5 12 16,8 5 7-16,0 5 3 15,0 3 0-15,2 3-1 16,-1-2 1-16,-2 1 1 0,-1-2 3 15,-2-3 1-15,2-4 7 16,-1-1-3-16,2-5-9 16,0-4-3-16,3-2-1 15,5-2 0-15,0-7 2 16,2-2-3-16,1 0-4 0,3-10-15 16,-5-6-42-1,-5-8-80-15</inkml:trace>
  <inkml:trace contextRef="#ctx0" brushRef="#br0" timeOffset="135782.9921">6284 6553 588 0,'-8'0'37'0,"4"0"-34"16,4 0-11-16,12 0 0 16,15-6-9-16,13-3 17 15,9-7-61-15,2-6-127 16</inkml:trace>
  <inkml:trace contextRef="#ctx0" brushRef="#br0" timeOffset="138747.8933">7425 6398 283 0,'-7'-3'198'0,"-5"-1"-199"15,2 2 1-15,-4 2 6 0,-3 0 4 16,3 7-5-16,-6 7-1 16,5 6 1-16,-6 9 8 15,5 2 5-15,4 7-7 16,5-1 0-16,3 5-7 15,4-5-2-15,4-2-2 16,10-4-2-16,7-2 1 0,7-6 3 16,4-6-1-16,5-2-3 15,4-8-21-15,3-5-35 16,0-2-32-16,2-7-52 16</inkml:trace>
  <inkml:trace contextRef="#ctx0" brushRef="#br0" timeOffset="139248.7969">7828 6600 75 0,'0'-1'249'15,"0"-1"-227"-15,0 1-3 16,0-3 13-16,2 1-2 15,-2-2 5-15,0-1-12 16,0-1 4-16,0-2 5 16,-5 3-12-16,-2-4-9 0,-3 2-7 15,-4 0-4-15,-1 3 3 16,-5 1-4-16,0 4 0 16,0 0-2-16,-1 7 2 0,1 5 0 15,2 4 1-15,3-4-1 16,7 8-1-16,2-5-2 15,6-1-1-15,0-1-2 16,7-4 1-16,7-1 1 16,5-5 0-16,2 0 2 15,0-3-1-15,5 0-3 0,-6-7-9 16,0 0 8-16,-5-2 3 16,-1 1 3-16,-7 4 2 15,-2 0 5-15,-2 2 12 16,-3 0 7-16,2 2-8 15,1 0-16-15,-1 0-7 16,5 0-1-16,5 7 10 16,1-2 0-16,6 3 0 0,3 0 0 15,-1-7 0-15,2 0-23 16,-1-1-55-16,-3-1-68 16</inkml:trace>
  <inkml:trace contextRef="#ctx0" brushRef="#br0" timeOffset="139467.6801">7964 6452 562 0,'0'-8'30'0,"0"3"-35"15,8 4 7 1,6 1 5-16,10 1-1 16,6 10-1-16,5 3 0 15,-1 6 6-15,4 3-3 0,-6 5-2 16,-7 4-4-16,-5 0-3 15,-12 3 0-15,-8-4 0 16,-7-2-17-16,-16-5-6 0,-9-4-36 16,-6-14-71-16</inkml:trace>
  <inkml:trace contextRef="#ctx0" brushRef="#br0" timeOffset="140249.0531">8753 6330 419 0,'0'-2'136'0,"0"1"-119"15,0 1 5-15,0 0-15 16,0 0-1-16,0 7-8 0,4 7-15 16,4 8 19-16,0 8 3 15,3 4-3-15,-3 3 1 16,2-1-1-16,-3-4 2 15,-2-7-2-15,-1-5-2 0,-1-8 0 16,2-5 1-16,-5-7-2 16,5 0 4-1,0 0-1-15,4-7 7 16,6-5 7-16,4-4-18 16,3 7 2-16,1-3 1 0,-4 7-3 15,3 3 1-15,-7 2-2 16,-6 4-9-16,-6 8-7 15,-3 0-10-15,-7 8 4 16,-11-5 11-16,-6 0-8 0,2 1-4 16,-5-6 13-16,5-1 14 15,8-8 0-15,6-1-23 16,8 0-31-16,5-8-119 0</inkml:trace>
  <inkml:trace contextRef="#ctx0" brushRef="#br0" timeOffset="140518.3421">9150 6540 397 0,'2'0'99'16,"0"0"-93"-16,-2 0 0 15,0 0 22-15,1 0 7 16,3 0-17-16,4 0-18 16,1-6 5-16,3-3 0 15,-3-2-2-15,0 3-2 16,-2-2 1-16,-5 2-2 15,-2 2 2-15,0 4-4 0,-9 2-1 16,-1 0 1-16,-2 9 2 16,0 8 0-16,9-2 0 15,3 6-2-15,0-1-4 0,19 2 1 16,6-3-11-16,9-7-46 16,3-5-35-16,5-7-150 15</inkml:trace>
  <inkml:trace contextRef="#ctx0" brushRef="#br0" timeOffset="140885.5187">10000 6412 490 0,'0'0'65'0,"0"0"-43"16,0 0-5-16,0 2-12 0,0 9-8 15,0 3 6-15,7 7 2 16,2 4-1-16,0 5-2 16,3 2-1-1,2-1 2-15,0-2 1 0,-2-2-9 16,-4-8-24-16,-5-5-26 16,-3-5-42-16,-4-9-34 15</inkml:trace>
  <inkml:trace contextRef="#ctx0" brushRef="#br0" timeOffset="141349.4049">9844 6510 485 0,'0'-8'60'15,"0"-2"-58"-15,10 3-8 16,12 0 7-16,9 0 6 16,4 0 5-16,6 2-7 15,3-2-2-15,2-3-2 16,-5 2 2-16,-1-3-4 0,-6-2 1 15,-10-1-8-15,-7-2 0 16,-8 0 8 0,-4 0-6-16,-5 0 3 0,-5 4-2 15,-5 1 4-15,-4 4-1 16,-3 7-3-16,0 0 0 16,0 10 1-16,5 6 1 15,0 8 1-15,9 2 0 16,3 5 0-16,0 2 1 0,7 3 1 15,6 0 3-15,4-6-1 16,0-6-3-16,1-3-2 16,-4-10-5-16,0-4 3 0,-1-5-5 15,-4-2 9-15,-2 0 6 16,-2-6 9-16,0 2 12 16,-2 1-1-16,-1-1-8 15,0 4-7-15,-1 0-9 0,5 0-7 16,2 0-6-16,6 7 11 15,-1 3 1-15,9-2-6 16,4-1-24-16,-3-1-12 16,2-4-45-16,-2-2-70 15</inkml:trace>
  <inkml:trace contextRef="#ctx0" brushRef="#br0" timeOffset="141601.306">10501 6562 288 0,'-7'-3'170'0,"3"3"-161"15,3-3 2-15,1 3 25 0,0-3-9 16,3-1-24-16,7 1-10 16,3-3 14-16,0 0-10 15,1-3 5-15,-5 1 2 16,-2 3 1-16,-5 0 2 16,-2 1 0-16,0 3 5 0,-9 1-5 15,-2 0-5-15,1 5 0 16,-1 5-2-16,3 7-1 15,6 1 1-15,2-2-4 16,12 5-2-16,9-7-2 16,9-3-46-16,9-7-113 15</inkml:trace>
  <inkml:trace contextRef="#ctx0" brushRef="#br0" timeOffset="142104.6352">11330 6332 415 0,'-25'-2'12'16,"-2"2"-10"-16,2 0 24 15,2 13 8-15,6 1-13 16,5 4-12-16,7 3-8 0,5 1-1 16,2 2 0-16,13 0 3 15,9-1-1-15,7-2 8 16,1 3-11-16,2-2 5 16,-4-6-2-16,-6 2-10 0,-8-1-39 15,-11-3-6-15,-5-1 10 16,-11-5 17-16,-4-1 12 15,-9-6 10-15,1-1 2 16,2 0-1-16,8-1 2 16,6-10-3-16,7-5-27 15,3-3-65-15</inkml:trace>
  <inkml:trace contextRef="#ctx0" brushRef="#br0" timeOffset="142244.2765">11493 6457 270 0,'7'-7'114'0,"-2"-2"-58"15,-5 6-3-15,0-1-17 0,0 4-31 16,-3 0-7-16,-2 0 0 16,3 5-6-16,-1 4-26 15,1 0-18-15,0-4-21 16,1 0-85-16</inkml:trace>
  <inkml:trace contextRef="#ctx0" brushRef="#br0" timeOffset="142533.8432">11388 6378 451 0,'-4'-7'20'0,"1"-2"6"0,-1 4 24 15,-2 1-20-15,-2 4-23 16,-5 0-10-16,0 3-1 15,-2 9 4-15,0 5-1 0,1 7-2 16,2 5 5-16,7 1-3 16,5 4 3-16,2 2-2 15,13-6-1-15,4 2 3 0,5-6 2 16,4-3-7-16,3-7-10 16,3-3-23-16,2-7-16 15,-4-6-54-15,0-6-116 16</inkml:trace>
  <inkml:trace contextRef="#ctx0" brushRef="#br0" timeOffset="142986.022">11583 6500 439 0,'-5'-3'41'0,"0"2"-26"16,1 1 0-16,4 1-13 15,0 11-1-15,0 1-3 16,9 5 4-16,2-1 1 0,5-2 3 15,-2 1-5-15,1-7 1 16,-1 0-2-16,-1-6-18 16,1-3 8-16,-5 0 6 15,2-6 8-15,-2-7 6 0,-4-1-4 16,0 0 15-16,0 1 9 16,-5 3-10-16,3 1 7 15,-3 4 2-15,0 2-6 16,0 3-15-16,4 0-15 15,1 13-10-15,2 4 9 16,6 5 9-16,1 10-1 0,6 1 1 16,-4 7 2-1,0-2-4-15,-5 7 1 16,-4-4-3-16,-7-2-9 16,0-3-7-16,-13-10 0 0,-3-4 5 15,0-12 2-15,-4-6 14 16,4-4 2-16,3-14-2 15,3-11-2-15,8-4 0 0,2-8-5 16,2-4-12-16,15 0-13 16,7 0-57-16,8 1-4 15,4 3-19-15,4 5-56 0</inkml:trace>
  <inkml:trace contextRef="#ctx0" brushRef="#br0" timeOffset="143185.605">12029 6482 39 0,'12'-18'157'0,"-8"6"-89"16,-4-1 22-16,0 2-23 15,-11 6-17-15,-5 0-26 0,-3 5-17 16,-1 0-4-16,-2 12 1 16,1 8-1-16,4 1-1 15,3 4-1-15,6 4-3 16,7-1 1-16,1 1-1 16,11-4 5-16,5-2-4 15,7-6-12-15,4-4-17 16,0-6-13-16,4-6-7 0,-2-1-67 15,-3-6-121-15</inkml:trace>
  <inkml:trace contextRef="#ctx0" brushRef="#br0" timeOffset="143388.2381">12179 6260 399 0,'-10'-8'88'0,"-1"2"-47"16,0 6-27-16,4 2-11 0,0 15-5 15,2 2 5 1,1 9-2-16,4 6 0 16,0 4 1-16,12 3-2 15,5 0 6-15,2 0 0 0,1-2-13 16,0-7-44-16,1-7-23 16,-2-10-40-16,-4-9-106 15</inkml:trace>
  <inkml:trace contextRef="#ctx0" brushRef="#br0" timeOffset="143537.7393">12362 6532 393 0,'2'-7'95'0,"1"4"-51"0,-3 3-15 15,0 0-29-15,0 12-3 16,3 1 6-16,-3 2 0 16,2 1-2-16,0 0 0 15,-2-4-9-15,0-6-53 0,0-6-56 16</inkml:trace>
  <inkml:trace contextRef="#ctx0" brushRef="#br0" timeOffset="143702.9099">12359 6417 320 0,'2'-3'114'0,"9"3"-139"0,3 0 8 15,8 2 19 1,3 9 0-16,6 1-2 0,3 1-42 15,0-3-50-15,-2-1-16 16,-3-5-46-16</inkml:trace>
  <inkml:trace contextRef="#ctx0" brushRef="#br0" timeOffset="143836.1491">12635 6475 48 0,'10'0'107'0,"-5"-2"16"15,-5-4-2-15,0 3-48 16,-11 1-30-16,-3 2-38 16,-1 0 6-16,-1 0 5 15,4 13-7-15,1 1-8 0,7 4-1 16,4 0-1-16,4-1-2 15,11 0 11-15,9-8-16 16,11-3-50 0,4-6-77-16</inkml:trace>
  <inkml:trace contextRef="#ctx0" brushRef="#br0" timeOffset="144455.2397">13456 6339 416 0,'0'-14'46'16,"0"3"-22"-16,-10 3 30 15,-5 0-14-15,-7 5-32 16,0 3-10-16,-2 0 3 16,2 0 2-16,3 5-3 0,4 4 0 15,8 2-2-15,7 1-4 16,0 2-6-1,18 0 15-15,5 4 1 16,6 0-1-16,7 0-2 0,0 0-4 16,-6 2-10-16,-6-6-18 15,-8 2-11-15,-10-4 5 16,-6 1 3-16,-14-5 17 16,-7-2 15-16,-4-2 5 0,2-2 0 15,-3-2 7-15,11 0 6 16,4 0 2-16,7-9-3 15,4 1-4-15,11-5-22 0,8 1-33 16,10 0-6-16,0-2-85 16</inkml:trace>
  <inkml:trace contextRef="#ctx0" brushRef="#br0" timeOffset="144888.4553">13596 6338 264 0,'-2'-10'39'0,"0"3"-42"16,1 0 10-16,-3 2 20 0,1 2 2 15,1-1-12-15,0 0-7 16,-1 4-3-1,1-2-5-15,2 2 0 0,-2 0-2 16,1 0 0-16,1 0-2 16,0 0 1-16,0 0-3 15,0 0-4-15,0 0-15 16,0 0-14-16,0 2-5 16,0 0-7-16,0-2-36 0</inkml:trace>
  <inkml:trace contextRef="#ctx0" brushRef="#br0" timeOffset="145266.6721">13553 6268 350 0,'-10'-3'60'0,"-5"-2"-58"15,-4 5-3 1,-5 0 1-16,-5 0 1 15,-3 2-1-15,-2 7 1 16,4 2 10-16,3 2 18 0,6-1-3 16,8 1-10-16,4 2-9 15,9 2-13-15,2 2 3 16,13 2 3-16,9 3 4 0,5-1 1 16,5 2 2-16,0 0-6 15,-4 0-12-15,-5-4-3 16,-9 0 3-16,-4-9-22 15,-12 0 10-15,0-4 12 0,-19-6 11 16,-4-2 2-16,-4 0 0 16,-4-1 3-16,3-10-1 15,5 0 14-15,6 0 3 0,8-6-15 16,9-1-24-16,9-1-43 16,15-1-102-16</inkml:trace>
  <inkml:trace contextRef="#ctx0" brushRef="#br0" timeOffset="145572.356">13641 6389 426 0,'0'2'86'0,"0"3"-86"15,-1 2 1-15,-5 4 6 16,5 2 2-16,-1 2-4 16,2 3-4-16,0-1 0 15,3-4 2-15,10 3-5 16,-3-7-24-16,1-3-12 0,0-6-8 15,-2 0 17-15,0-6 6 16,-4-6 20-16,1 1 9 16,-5 1 20-16,1 1 19 15,0 2-9-15,-2 3-6 0,0 4-6 16,2 0-22-16,4 0-12 16,3 6 2-16,-1 6 7 15,9-2 2-15,-3 3-2 16,6-4-15-16,-3-3-18 15,3-3-18-15,-1-3-30 16,-7-7-106-16</inkml:trace>
  <inkml:trace contextRef="#ctx0" brushRef="#br0" timeOffset="146541.4059">13867 6378 244 0,'-8'-26'159'0,"-1"-1"-109"16,1 8 25-16,3 2-16 15,1 6-8-15,3 6-16 0,1 3-20 16,0 2-18-16,0 6-12 15,0 8-3-15,0 5 15 16,1 5 3-16,6 4 0 16,3-1-1-16,-1 0-6 15,-1-8 2-15,2-1 3 0,-1-7-2 16,1-2 1-16,2-4-1 16,0-3 4-16,2 2 2 15,0-3-5 1,4 4-6-16,-3 2-10 0,-3 3-16 15,-2 4-1-15,-7 0 3 16,-3 0-26-16,-2 1 4 16,-9-3-35-16,-1-4 31 15,0-3 27-15,4-5 26 0,6 0 17 16,2-7 5-16,7-7-18 16,8-2 12-16,8-4 10 15,4-3 14-15,2-1 18 16,-1-1-13-16,1-1-12 0,-4 1-2 15,-7 5 17-15,-4 2 6 16,-7 6-11-16,-7 5-6 16,0 3-21-16,-14 4-12 15,-1 0 0-15,-5 11 3 0,0 3-1 16,2 4 0-16,5 3-1 16,8-3-2-16,5 2-6 15,0-4-1 1,12-4 3-16,8-5 0 0,4-2-2 15,1-1-1-15,-4-4-9 16,1 2 7-16,-2 2 8 16,-8 3 4-16,-2 3 0 0,-2 11 0 15,-4 0 8-15,-4 9 12 16,0 2 1-16,0 6-4 16,0 0-8-16,0 3-5 15,0-11-1-15,-2-2-2 0,0-7 0 16,1-10-1-16,-6-10-5 15,0-1 0-15,1-18 0 16,-1-4-57-16,0-9 19 16,-1-5 39-16,2 2 6 0,5-10 3 15,1 0-3 1,0 3-11-16,8-1-39 16,7 7-70-16,3 6-44 15,4 8 42-15,-1 7 175 0,3 8-54 16,-3 4 23-16,-3 2 2 15,-2 0 6-15,-7 0 23 16,0 0-7-16,-5 0 24 16,-3 0-14-16,-1 0 3 15,2 0 14-15,-2 0-18 0,2 0-22 16,0 0-13-16,6 0-13 16,0 0-7-16,3 2-3 15,4 4 1-15,0 6-1 0,2 0 1 16,-2 6-1-16,2-1 0 15,-6-2-10-15,-6 2-6 16,-5-5-19-16,0-3-22 16,-7-7 15-16,-7-2 19 0,-1 0 14 15,1-11 7-15,3-4 7 16,5-3 5-16,6-3 1 16,0 4-10-1,17-5-15-15,6 4-18 0,7 0-50 16,7 3-64-16</inkml:trace>
  <inkml:trace contextRef="#ctx0" brushRef="#br0" timeOffset="147336.4709">14726 6353 242 0,'-11'11'42'0,"-7"2"-28"0,-1 5 15 16,-1-1 5-16,3 5-13 16,5-3-10-16,7 1-6 15,3-4-1-15,2 1-4 16,5-9 2-16,9-1 0 15,3-6 2-15,5-1-1 16,0-5-3-16,0-6-12 0,-2-7-2 16,-6-3-13-16,-1 4 5 15,-6-5 18-15,-5 6 10 16,-2 0 26-16,0 5 4 16,-4 4-14-16,-1 6-8 15,-1 1-9-15,1 0-3 16,3 3-4-16,2 6-1 15,0 0-3-15,4 0 2 16,9 1 8-16,1-4-1 16,4-2-1-16,-2-4-6 0,4 0-5 15,-5 0-2-15,-2-6 1 16,-2-1 3-16,-4 0 8 16,-3 2 3-16,-2 1 5 0,-2 2 6 15,0 1 7-15,0 1-11 16,0 0-14-16,0 3-4 15,2 5 7-15,3 2-1 16,0 1-1-16,6-4 1 0,2 1 5 16,1 0-1-16,1-5 0 15,4-3 0-15,-1 0-4 16,-2 0-5 0,0-5-6-16,-2-2 5 15,-2 0 5-15,-4 3 1 0,-4 1 3 16,-2 1-1-16,-1 0 4 15,1 2-1-15,-2 0-5 16,5 0-3-16,0 0-1 0,2 2 5 16,3 0 1-16,3 1 1 15,1-3 3-15,-1 0 0 16,1 0-1-16,0-7-2 16,1-4 0-16,-6 1 1 0,2-3-1 15,-6 1 2-15,1 1 20 16,-3 1 26-16,-3 2-11 15,2 5-18-15,-2 1-7 0,0 2-3 16,0 0-7-16,0 3-11 16,0 10-4-16,2 8 7 15,-1 8 1-15,3 6 4 16,2 5 0-16,-1 1 1 16,2-1 0-16,-2-2 0 15,4-2-2-15,1-8-1 16,0-5 1-16,2-3-7 15,3-9-2-15,1-3-6 0,-3-6-6 16,1-2-39-16,-1-7-43 16,-3-8-177-16</inkml:trace>
  <inkml:trace contextRef="#ctx0" brushRef="#br0" timeOffset="147540.5912">15311 6427 127 0,'-2'-15'401'0,"2"3"-384"15,0 1-15-15,7 4 12 16,7 3 1-16,-1 4-6 16,4 0-6-16,0 7 1 15,-3 6-1-15,-6 1-3 16,-8 4-3-16,0 4-2 16,-10-6-7-16,-12 4-12 15,-7-8-21-15,-3-6-37 16,-4-6-183-16</inkml:trace>
  <inkml:trace contextRef="#ctx0" brushRef="#br0" timeOffset="148404.5234">15949 6282 525 0,'2'-2'72'16,"-2"2"-65"-16,0 0 0 15,0 0-4-15,0 8-11 16,0 2 9-16,0 4 0 0,0 2-3 16,0 4 1-1,1-6 0-15,6 1 1 16,0-7-4-16,1-4-10 15,-3-4 2-15,-3-1 1 0,-2-16 13 16,0-4-10-16,0-8-4 16,-3-1 3-16,-2-5 12 15,1-1 21-15,1 4-11 16,3 1-3-16,7 8-11 0,8 4 3 16,5 7-2-16,6 11-3 15,2 1-1-15,0 18-2 0,1 8 1 16,-5 8 3-16,-4 11 2 15,-8 5-2-15,-7 3-8 16,0 7-4-16,-5-2 8 16,0-4-7-16,0-7 6 15,-5-9 7-15,5-9 1 16,0-5-2-16,0-13 1 16,5-1-1-16,1-7 2 15,0-3 3-15,2-2 9 16,-2-11-3-16,-3-4-8 0,-3-10-25 15,0-4-20-15,-7-2-4 16,-9 0 30-16,0-2 17 16,0 5 20-16,1 6 35 15,8 7 17-15,2 6-44 0,5 0-1 16,0 4-21-16,18-2-11 16,12 0-30-16,10-1-50 15,8-5-39-15</inkml:trace>
  <inkml:trace contextRef="#ctx0" brushRef="#br0" timeOffset="149373.5105">17206 6159 262 0,'2'-4'106'0,"-2"-1"-87"15,0 1 21-15,0 1 21 16,0-1-14-16,0 1-25 15,0 1-16-15,-4-2-4 16,-4 2-5-16,1 2 0 0,-8 0 0 16,-5 0-2-1,-2 6 3-15,-5 5 3 0,-2 1-1 16,-2 2 0 0,5 3 0-16,5 0 0 0,0 1-2 15,8 0 0-15,6 3-2 16,7-1-2-16,0 1 0 15,8-3 6-15,10 4 3 16,5-6 1-16,4-2 0 0,2-5-3 16,2-2 0-16,-3-4-3 15,3-3 1-15,-4 0 0 16,-3 0 0-16,-5-4 0 16,-6-6-1-16,-6 2-4 0,-7-5-11 15,0 1-12-15,-17-3 9 16,-5 3-16-16,-2 0 19 15,-1 1 16-15,3 5 2 16,6 1 8-16,7 1 6 0,3 2-1 16,6 2 0-16,0 0-16 15,13 0-10 1,1 2 9-16,6 7 5 16,2 2-1-16,3 3-1 15,-5 0-2-15,-5 3 2 16,-1-3 2-16,-4 0 2 0,-3 1 3 15,-3-1 15-15,-2 0-8 16,0 0-7-16,-2-2-4 16,0-1-2-16,0 0 1 0,2-7-9 15,5 1-62-15,5-5-51 16,4 0-186-16</inkml:trace>
  <inkml:trace contextRef="#ctx0" brushRef="#br0" timeOffset="149456.2918">17468 6423 396 0,'-5'-2'-33'0</inkml:trace>
  <inkml:trace contextRef="#ctx0" brushRef="#br0" timeOffset="151112.1133">10372 7661 429 0,'0'-16'24'16,"-4"2"19"-1,-4 1 24-15,3 6-19 16,0 2-12-16,-4 5-23 0,-2 0-11 16,-2 7-6-16,0 9-1 15,-2 7 2-15,-1 7 2 16,1 4 1-16,8 3-2 15,4 5 1-15,3-1 0 16,3 0-7-16,15-6-8 0,3-1-11 16,8-6-20-16,3-9-9 15,4-8-11-15,4-5-34 0,-2-6-164 16</inkml:trace>
  <inkml:trace contextRef="#ctx0" brushRef="#br0" timeOffset="151496.1958">10714 7786 394 0,'-8'-15'16'0,"-4"1"0"16,-2 2 21-16,1 1 2 16,-1 4-3-16,-4 4-22 15,-1 3-9-15,-1 0-3 16,-4 8-2-16,2 5-3 15,2 6 2-15,1 1-1 0,9-1-1 16,3 2-2-16,7-2 1 16,0-5-1-16,7-1-8 15,7-6 10-15,9-6 2 0,3-1 4 16,-1-1-8-16,4-8-3 16,-6-2-1-16,-4 0 10 15,-4 1 3-15,-4 1-1 16,-4 6 0-16,-4 0 8 15,1 3-1-15,-3 0-14 16,6 6-6-16,1 5 10 16,3-1 3-16,4 0-1 15,-2 2 0-15,6-5-19 16,0-7-35-16,-1 0-54 0,-1-11-211 16</inkml:trace>
  <inkml:trace contextRef="#ctx0" brushRef="#br0" timeOffset="151726.2404">10811 7664 218 0,'-7'-12'344'16,"6"5"-338"-16,-1 3 8 15,2 4-4-15,10 0-20 0,7 11 7 16,5 3 3-16,6 9 2 16,-1 2 4-16,-2 7-1 15,-3 2-5-15,-10 2 2 16,-5 1-2-16,-7-1 1 15,-4-4-2-15,-9-3-12 0,-4-8 10 16,0-9-13-16,2-5-44 16,6-7-30-1,7-5-104-15</inkml:trace>
  <inkml:trace contextRef="#ctx0" brushRef="#br0" timeOffset="151927.1294">11242 7728 361 0,'-1'4'224'0,"-1"-2"-215"0,2-2-8 16,0 0-13-16,12 0 11 16,8 0 5-16,2 0-5 15,5 0-5-15,-3 0-56 16,-5 0-66-16,-9 0-261 0</inkml:trace>
  <inkml:trace contextRef="#ctx0" brushRef="#br0" timeOffset="152041.3221">11234 7874 534 0,'0'0'11'0,"5"0"-15"16,17-4 2-16,10-6 7 15,11 0-3-15,5-8-115 16,6 2-129-16</inkml:trace>
  <inkml:trace contextRef="#ctx0" brushRef="#br0" timeOffset="152675.1454">12063 7543 299 0,'5'-29'131'16,"-3"1"-120"-16,-2 3 19 0,-3 2 8 15,-9 7 4-15,0 3-21 16,-6 6-21-16,-1 4-1 16,-3 3 4-16,2 3-1 15,2 9-4-15,3 10-3 0,7 6 0 16,6 7 2-1,2 0-3-15,12 6 2 0,10 2 5 16,5-2-1 0,5-2 3-16,-1-1-1 0,-4-6-1 15,-4-4-7-15,-7 0-21 16,-9-6 1-16,-7-4-11 16,-2-4-2-16,-15 0 23 15,-1-8 10-15,2-1-3 0,1-1 13 16,5-3-2-16,6 1 16 15,4 2-5-15,7 2-29 16,5 4 19-16,5 8 1 16,1 8-4-16,-4 2 1 0,-2 6-1 15,-7 5-2-15,-5 0 4 16,0-2 1-16,0-3-3 16,-3-5 5-16,3-7-1 15,0-4 6-15,17-8 0 0,10-9-1 16,5-1-20-16,11-18-113 15</inkml:trace>
  <inkml:trace contextRef="#ctx0" brushRef="#br0" timeOffset="153395.9249">12637 7845 273 0,'2'-7'66'16,"2"-3"-59"-16,-2 2 19 15,2-3 12-15,-3-2 4 16,-1-1-21-16,0 2-9 0,0-5 0 16,-1 6 11-16,-9-3-7 15,1 4-9-15,-1 3-2 16,-5 2-1-16,1 2-7 16,-4 3 7-16,0 0-2 0,0 10-6 15,1 4 3-15,0 4 1 16,6 1 0-16,2 3-2 15,5-4 0-15,4 5-1 16,0-4-3-16,10-5 5 16,4-4 1-16,6-3 3 15,4-6 0-15,2-1 0 16,1 0-1-16,-2-10 1 16,-3-4-1-16,-5 2 1 0,-2-5 1 15,-6 3 3-15,-6-1 8 16,-1 5 5-16,-2 1-5 15,0 3 3-15,0 6-6 16,0 0-11-16,0 0-5 0,0 11 0 16,0 3 1-16,0 4 0 15,10 1 1-15,9 2 3 16,1 0-2-16,5-4-14 0,6-6-19 16,-1-7-53-16,3-4-77 15</inkml:trace>
  <inkml:trace contextRef="#ctx0" brushRef="#br0" timeOffset="154497.453">12810 7449 297 0,'0'-4'61'15,"0"2"-35"-15,0 0 14 16,0 2 2-16,0 0-8 16,0 0-8-16,0-2-9 0,0 2 2 15,0 0-9-15,0 0-5 16,0 4-7-16,0 7-6 16,0-1 8-16,-2 7 2 15,2 1-3-15,0 1 2 16,0 2 0-16,0-1-2 15,7-5 0-15,0-1 1 16,6-4 0-16,-1-2 1 16,3-8-1-16,1 0 3 15,-1 0-11-15,2-13-33 16,-4-1-38-16,0-6-32 0,-10-3-183 16</inkml:trace>
  <inkml:trace contextRef="#ctx0" brushRef="#br0" timeOffset="154742.8998">12808 7336 154 0,'-18'-7'266'0,"7"3"-246"16,3 1 11-16,6 3-11 15,2 0-16-15,0 0-12 0,7 0 3 16,3 0 10-16,4 0 3 16,-4-2-4-16,-1 0 0 15,-6-1 1-15,-1-3 6 16,-2 3 4-1,0-1-4-15,-5 1-10 0,-4 3-1 16,0 0 0-16,0 2 0 16,2 8-5-16,5 4-23 15,2 1-23-15,9 1-35 0,9 2-99 16</inkml:trace>
  <inkml:trace contextRef="#ctx0" brushRef="#br0" timeOffset="164455.9201">13462 7657 330 0,'0'-7'43'0,"0"0"-7"16,-4-2 25-16,-3 2-3 16,0 0-19-16,-2 0-19 15,-2 3 2-15,-4 2-4 16,3 2-2-1,-2 0-10-15,-2 6-3 0,-5 8-2 16,4 2-1-16,-1 4 0 16,0 3 0-16,2 2 1 15,5 2 0-15,6-2-1 16,3 4-1-16,2-3 1 0,7 1-4 16,7-2 3-16,8-6-1 15,3-4 2-15,4-1 1 16,0-7-8-16,3-4-14 0,0-3-2 15,-3 0 1-15,-4-4-40 16,-4-8-17-16,-7-2-17 0,-9-2-128 16</inkml:trace>
  <inkml:trace contextRef="#ctx0" brushRef="#br0" timeOffset="164636.0869">13250 7796 489 0,'-7'0'44'0,"3"0"-33"16,4 0 6-16,12 0-19 16,8-3 6-16,11-1-12 15,7-1 17-15,5-1-10 16,5-1-43-16,-2-1-61 16,-4-5-160-16</inkml:trace>
  <inkml:trace contextRef="#ctx0" brushRef="#br0" timeOffset="165439.2788">14011 7614 326 0,'0'-1'27'0,"-3"-3"6"0,-9 2-11 16,0 2-6-1,-6 0-8-15,-3 0-6 16,-4 9 4-16,-1 2 4 0,-1 5 2 16,0 0 3-16,5 4 4 15,2 1-6-15,3 3-3 16,5-3-6-16,10 4-1 16,2-3-4-16,2-1-2 0,13-4 3 15,5 1 6-15,8-3-6 16,4-4 6-16,2-5-4 15,2-3-1-15,0 2 0 16,0-5 0-16,-5 0-6 0,-4-3-19 16,-8-4-1-16,-4 0 4 15,-14-1 6-15,-1-5 9 16,-7 2-15-16,-14 0 6 16,-5 1 5-16,-3-1 9 15,2 4 3-15,4 2 20 16,5 2 11-16,8 0-4 15,7 2-8-15,3 1-9 16,15 0-26-16,9 4 15 0,6 2 1 16,4 5 0-16,0 4 0 15,-1 0-2-15,-6 4 1 16,-12 1-1-16,-3 4-1 16,-11-5-5-16,-1 3 8 0,0-5-3 15,-6 0 3-15,-1-8 0 16,6 1-1-16,1-4-6 15,11-6-48-15,5-2-29 0,9-13-127 16</inkml:trace>
  <inkml:trace contextRef="#ctx0" brushRef="#br0" timeOffset="166355.1892">14529 7145 273 0,'-6'-9'73'16,"0"2"-43"-16,3 2 5 15,3 1 11-15,-2 2-10 16,2 2-9-16,0 0-17 0,0 6-17 15,5 8 9-15,5 9 13 16,2 7-2-16,0 10 6 16,5 6-10-16,-5 10-2 15,1 2 2-15,1 8-3 16,-1 6-2-16,-4 3 5 0,0 2-2 16,2 1-5-16,-4 2 1 15,0-5 0 1,0-7-2-16,-1-4-1 0,-2-10 1 15,1-8 0-15,-2-12 0 16,-1-7-1-16,1-10-2 16,3-9-22-16,2-8-41 15,2-4-38-15,0-16-88 0</inkml:trace>
  <inkml:trace contextRef="#ctx0" brushRef="#br0" timeOffset="166906.048">15189 7631 295 0,'2'-4'104'16,"-2"1"-64"0,0 0 31-16,0 2-7 0,0 1-25 15,0 0-17-15,0 0-18 16,0 7-7-16,0 7 0 15,0 4 5-15,0 5-2 16,0 4 1-16,5 3-3 16,6-1 2-16,3-2 0 0,6-2-1 15,2-6 0-15,-1-5 1 16,8-4 0-16,-4-9-2 16,2-1-11-16,-5-6-23 15,-3-10-52-15,-7-8-54 0</inkml:trace>
  <inkml:trace contextRef="#ctx0" brushRef="#br0" timeOffset="167157.2796">15204 7468 469 0,'-10'-4'36'0,"5"3"-34"15,3-1 10-15,2 0-3 16,0 0 5-16,4 1-15 15,1-3 8-15,1 1-2 16,-1 1-1-16,-3-2-5 16,-2 2 23-16,0 0 8 15,-2 1-21-15,-5 1-12 0,-1 0 0 16,3 0 2-16,0 3-1 16,5 10-21-16,5 1-34 0,15 0-11 15,9 3-5-15,10-2-98 16</inkml:trace>
  <inkml:trace contextRef="#ctx0" brushRef="#br0" timeOffset="167456.0642">15849 7564 520 0,'0'0'42'16,"0"0"-37"-16,-5-3 31 15,0 1-12-15,1 2-16 16,-4 0-8-16,-1 0-3 16,-1 4 1-16,-2 7 0 0,-1 3 1 15,3 5-2-15,-1 3 1 16,3 1 0-16,3 4 0 16,3 1 0-16,2-1-2 0,2 0 0 15,11-2 2-15,3-7 3 16,6 3-6-16,1-7-9 15,4-3-5-15,2-8-15 16,0-3-13-16,-5-1-36 0,-4-9-73 16</inkml:trace>
  <inkml:trace contextRef="#ctx0" brushRef="#br0" timeOffset="167605.7539">15726 7714 399 0,'-16'-1'120'0,"7"-3"-111"15,9 1-1-15,7-1-5 16,18 0-20 0,9 1 23-16,11-3-30 0,7 1-33 15,2-5-47-15,-3-1-211 16</inkml:trace>
  <inkml:trace contextRef="#ctx0" brushRef="#br0" timeOffset="169814.1358">15924 7759 191 0,'-6'-5'70'0,"-1"4"-43"15,1 1 11-15,1 0-13 16,0 0-5-16,1 0-9 16,1 0-6-16,1 0-3 0,2 1-2 15,0 2-1-15,0-1 0 16,0-2-2-16,0 0-6 16,0 0 13-16,0 0 7 15,0 0 11-15,0-6 6 16,0-1-20-16,-3-1-4 15,-1 1-6-15,-4-3 1 0,0 3 5 16,-3 4-2-16,0 1-2 16,-1 2-6-16,-1 0 0 15,0 9 1-15,1 1 3 16,4 5 2-16,3 1-3 16,5-1-1-16,0 0 1 0,5-4-3 15,8-2 5-15,6-5-6 16,-2-4 3-16,5 0-3 15,-1-11 8-15,1-5 1 16,-6-2 4-16,-4-2 13 16,-6 0 8-16,-6-1-15 0,-4 5-12 15,-15 0-9-15,-3 5 5 16,-5 4-2-16,0 6 6 16,5 1 0-16,3 1 0 15,4 8-2-15,10 2-1 16,5 3-2-16,7 1-18 0,13-1 3 15,11-3-17-15,4-3-65 16</inkml:trace>
  <inkml:trace contextRef="#ctx0" brushRef="#br0" timeOffset="170025.178">16310 7674 482 0,'-6'0'49'16,"2"0"-40"-16,4 0 33 16,0 0-18-16,6 0-15 15,9 0-17-15,0 0 12 16,11 0-2-16,1 0 0 16,0 0-29-16,-2 0-50 0,-9 5-38 15,-8 2-85 1</inkml:trace>
  <inkml:trace contextRef="#ctx0" brushRef="#br0" timeOffset="170159.0953">16281 7768 375 0,'-18'3'48'0,"8"0"-31"15,8-3 12-15,2 0-7 16,17 0-18-16,10 0-2 0,7 0-2 16,12 0 0-16,-2-4-16 15,7-3-54-15,-7-2-44 16</inkml:trace>
  <inkml:trace contextRef="#ctx0" brushRef="#br0" timeOffset="170594.0445">16845 7693 210 0,'3'-7'96'0,"-3"-4"-75"16,0 2 16-16,0-1 18 15,-3 0-11-15,-6 3-24 16,1 2-3-16,-2 0 9 0,-2 3-14 16,-2 2-9-16,1 0-3 15,-4 7 2-15,5 4-3 16,1 5-1-16,3 2-2 15,5 3 0-15,3 0 3 0,0 1 0 16,5-2 4-16,8-5-2 16,3 0 2-1,2-6-1-15,0-7 0 16,2-2 2-16,-2 0-2 0,-2-6 4 16,-1-6 0-16,-5-4 1 15,-5-4 4-15,-5 1-6 16,0-1-2-16,-5 0-7 15,-9 0-5-15,-1 5-18 0,0 4-27 16,0 7-14-16,8 2-24 16,3 2-54-16</inkml:trace>
  <inkml:trace contextRef="#ctx0" brushRef="#br0" timeOffset="170761.5968">17100 7768 440 0,'0'7'80'16,"0"-4"-82"-1,0 3 0-15,0 3 4 16,0 0-1-16,-2 3-1 16,2 1-2-16,0-1-35 0,3-5-78 15</inkml:trace>
  <inkml:trace contextRef="#ctx0" brushRef="#br0" timeOffset="171008.0587">17317 7568 406 0,'0'-2'217'0,"0"0"-201"15,0 2-17-15,0 0 0 16,0 7 2-16,2 8-11 15,1 6 7-15,3 6 2 0,-1 5 5 16,2 4-2-16,0 0 0 16,1-3 2-1,1-2-6-15,-2-6-28 16,3-4-43-16,2-9-48 0,2-6-55 16</inkml:trace>
  <inkml:trace contextRef="#ctx0" brushRef="#br0" timeOffset="171158.2508">17627 7796 413 0,'2'0'142'0,"-2"0"-124"0,0 0-19 15,0 0-2-15,0 6 9 16,0 3-1-16,-2 4-4 16,-1 5 1-16,-4-3-7 15,2-1-78-15,0-5-62 16</inkml:trace>
  <inkml:trace contextRef="#ctx0" brushRef="#br0" timeOffset="171741.5761">17892 7659 344 0,'-5'-7'132'16,"5"-2"-94"-16,0 0 26 15,0-1-36-15,10 0-16 0,3 2-3 16,3 3-8-16,4 2 5 16,-1 3-1-16,-1 6-5 15,-2 10-4-15,-3 5 2 0,-6 4 1 16,-5 5-3-16,-2 1-9 16,-5 1 0-16,-6-5 6 15,0-6 4-15,0-3 6 16,4-5-3-16,4-6 1 0,3-6 1 15,0 1-1-15,9-2-3 16,8 0-1 0,8 0 6-16,8-3-2 0,7-3-25 15,1-1-50-15,0-1-35 16,-1-3-67-16</inkml:trace>
  <inkml:trace contextRef="#ctx0" brushRef="#br0" timeOffset="171877.0293">18353 7786 331 0,'0'7'103'0,"-5"0"-74"16,0 0 0-16,-1 4 1 0,2-1-12 16,4 1-16-16,0 2-6 15,4-1 4-15,9-2-15 16,2-4-55-16,2-6-57 16</inkml:trace>
  <inkml:trace contextRef="#ctx0" brushRef="#br0" timeOffset="172044.1438">18594 7774 421 0,'2'-3'117'0,"3"3"-114"16,2-1-8 0,8 1 7-16,2 0-2 15,7 0 0-15,3 0-30 0,2 1-29 16,3 3-20-16,-1-1-95 15</inkml:trace>
  <inkml:trace contextRef="#ctx0" brushRef="#br0" timeOffset="172184.3044">18901 7786 366 0,'0'2'85'16,"0"-2"-64"-16,0 0 20 16,0 0 12-16,4 0-21 0,3 0-32 15,7 0-14-15,2 0-3 16,8-2-20-16,1 0-67 15,6-2-40-15</inkml:trace>
  <inkml:trace contextRef="#ctx0" brushRef="#br0" timeOffset="172312.9439">19147 7771 325 0,'0'0'135'0,"4"0"-113"15,-3 0 11-15,6 0-7 16,7 0-33-16,1-3-39 15,7 1-15-15,3-1-7 16,3-1-93-16</inkml:trace>
  <inkml:trace contextRef="#ctx0" brushRef="#br0" timeOffset="172444.5928">19393 7742 381 0,'0'0'50'15,"2"-4"-45"-15,3 4 0 16,6-2-9-16,3 2 3 15,6 0-31-15,5 0-49 16,4 0-32 0</inkml:trace>
  <inkml:trace contextRef="#ctx0" brushRef="#br0" timeOffset="172550.8889">19605 7736 302 0,'0'0'95'16,"-6"0"-76"-16,1 0-1 15,5-4-14-15,0-1-26 16,5-2-144-16</inkml:trace>
  <inkml:trace contextRef="#ctx0" brushRef="#br0" timeOffset="173264.9618">20032 7191 425 0,'-11'-19'28'0,"8"-1"8"16,3 6 7-16,2 1-7 16,16 8-20-16,5 5-13 15,4 0-4-15,3 9 7 16,2 13-3-16,1 2-3 16,-8 9 0-16,-7 2 0 0,-7 7-1 15,-8 0 1-15,-3 3-4 16,-7 0 1-16,-3-1-1 15,-3-4 2-15,4-3 1 0,4-7 1 16,5-5 0-16,0-7-2 16,7-5 0-16,7-6 2 15,6-6 0-15,3-1 1 0,-4 0-3 16,2 0 1-16,-7-1 1 16,-3-1 1-16,-4 2 0 15,-5 0-1-15,-1 9-2 16,1 7 2-16,3 7 4 15,1 3 0-15,5 9 1 16,1-2 3-16,5 5-1 16,-3-1-2-16,-1-1-3 15,-5-2 0-15,-4-4-1 16,-4-1-2-16,-19-6 1 0,-15-1-2 16,-13-9-45-16,-13-6-128 15</inkml:trace>
  <inkml:trace contextRef="#ctx0" brushRef="#br0" timeOffset="177801.1274">16724 8214 350 0,'-1'1'14'0,"-3"-1"-13"16,4 0-1-16,0 2-2 16,0-2-7-16,7 0 4 15,0 0-3-15,3 0-21 16,-3 0-30-16,-4 0 2 15,2 0-26-15</inkml:trace>
  <inkml:trace contextRef="#ctx0" brushRef="#br0" timeOffset="178331.0115">16807 8174 360 0,'0'-3'43'16,"-1"-1"14"-16,-3 1 12 16,1 1-13-16,2 0-21 15,1 2-9-15,0 0-10 16,0 0-5-16,0 0-6 0,0 0-3 16,0 0-3-16,-2 0 0 15,2 0 0-15,0 0-1 16,0 0 0-16,-2 0 0 0,2 0 1 15,0 0 2-15,0 0 0 16,0 0 0-16,0 2-1 16,0-2 0-16,-2 0-1 15,2 0 0-15,0 2 2 16,0-2 0-16,0 0-1 16,0 0 2-16,-1 0-2 15,-1 0 1-15,2 0-1 16,-2 0 1-16,1 0 0 15,-3 0-1-15,2 0-1 16,-1 1 1-16,-2 1-1 0,0-2 2 16,2 2-2-16,1 0 1 15,-2-1 1-15,4 3-1 16,0 2-5-16,7-2-5 0,8 2 5 16,4-1 3-16,8-1 2 15,4-1-5-15,6 0 12 16,-3-3-6-16,2 0-15 0,-4 0-19 15,-3 0-13-15,-4-4-33 16,-6-5-9-16,-2 0-88 16</inkml:trace>
  <inkml:trace contextRef="#ctx0" brushRef="#br0" timeOffset="178538.0217">17107 8089 468 0,'-7'-3'51'0,"0"3"-24"15,3 0 6-15,1 0-5 16,1 4-13-16,2 7-14 16,0 3 5-16,0 4 10 15,0 6-10-15,3 1 0 16,3 1-3-16,-1 1-1 0,2 2-3 16,1-3-23-16,-1-2-30 15,1-5-46-15,7-6-35 16,1-8-146-16</inkml:trace>
  <inkml:trace contextRef="#ctx0" brushRef="#br0" timeOffset="178680.628">17357 8319 403 0,'0'2'98'0,"0"3"-87"16,0 2-8-16,0 2 5 15,-6 3-2-15,-1 3-7 16,0 1-16-16,0-4-48 15,2-1-37-15</inkml:trace>
  <inkml:trace contextRef="#ctx0" brushRef="#br0" timeOffset="179133.0923">17568 8254 412 0,'-2'0'52'0,"1"0"-4"0,1 0 8 15,0 0-21-15,3 0-15 16,7 0-16-16,5-3-2 16,5-2-3-16,6 1 2 15,4-2 0-15,3 2-3 16,-1 0-24-16,-2 0-41 16,1 1-48-16,-7-3-61 15</inkml:trace>
  <inkml:trace contextRef="#ctx0" brushRef="#br0" timeOffset="179439.8214">17890 8165 292 0,'0'-1'130'0,"0"-3"-103"16,0 2 21-16,2 1 5 0,5 1-29 15,1-3-20-15,6 3-4 16,-1 0 0-16,2 0 1 15,-1 6-1-15,-2 3 0 16,-5 4-2-16,-6-1-1 16,-1 2-1-16,-1 2 1 0,-8-1 1 15,-4-3 3 1,2 1 1-16,3-6 1 16,1-2 4-16,4-2 1 15,3-3-6-15,0 3-4 0,15-3-8 16,4 0 10-16,8 0 2 15,4 0-24-15,3 0-71 16,0-6-59-16</inkml:trace>
  <inkml:trace contextRef="#ctx0" brushRef="#br0" timeOffset="179598.3937">18195 8262 412 0,'-3'5'50'0,"1"0"-50"16,2 2 2-16,0 3 17 15,2 0-5-15,8-1-14 16,2 4-5-16,5-5-42 0,0 0-50 16,2-3-126-16</inkml:trace>
  <inkml:trace contextRef="#ctx0" brushRef="#br0" timeOffset="179764.9827">18481 8315 267 0,'1'-3'244'16,"-1"-1"-218"-16,0 0-17 16,4 3 11-16,1-1-4 15,3 0-22-15,4 2-4 16,5-2-9-16,2 1-32 16,3-3-63-16,3 1-131 0</inkml:trace>
  <inkml:trace contextRef="#ctx0" brushRef="#br0" timeOffset="179898.6259">18748 8265 334 0,'7'0'54'0,"2"0"-71"16,6 0 11 0,4-1 0-16,5-3-38 15,5 1-84-15</inkml:trace>
  <inkml:trace contextRef="#ctx0" brushRef="#br0" timeOffset="180000.3527">19030 8257 399 0,'0'0'40'0,"0"0"-36"0,0 0-5 16,0 0-23-16,2-4-97 16</inkml:trace>
  <inkml:trace contextRef="#ctx0" brushRef="#br0" timeOffset="187923.1244">10146 8240 372 0,'-1'-1'38'15,"-3"-3"-16"-15,2 4 13 16,1-2 9-16,-1 2-9 0,2 0-22 15,0 0-11-15,0 0-7 16,0 6-5-16,0 6-1 16,0 4 13-16,0 2-2 15,0 7-1-15,0 0 1 16,3 0 0-16,-3-2 1 0,0-2 1 16,0-1-2-16,0-7 0 15,0-4 0-15,0-4-1 16,0-2 3-16,0-1-2 15,2-2 0-15,2 0 0 16,-3 0-10-16,7 0 6 16,-1 0 7-16,5 0 0 0,3 0-2 15,1 0 2-15,4 0-4 16,4 0 2-16,-2 0 1 16,5 0-1-16,0 0 2 15,2 0-3-15,2-2 0 16,3 1 1-16,-2-1-1 15,2 0 0-15,3 0 0 0,-1-1 1 16,-1 1 0 0,-1 0-1-16,0 1 0 0,0-3 0 15,-1 2 0-15,-3 0 0 16,1-2-1-16,-4 3-1 16,0-1 0-16,-4-1 2 0,-2 1-1 15,1-2 2-15,-2 1-1 16,-1 0 0-16,0 0 0 15,1 0 0-15,-3-1 0 16,2 1 1-16,-2-1-2 0,0 1-2 16,1 1 1-16,-4-2-1 15,1 0 0-15,-3 4 3 16,-2-2-3-16,3 1-1 16,-6-1 2-16,4 2 1 15,-8 0-2 1,4-2 3-16,-4 2 0 0,-1 0 0 15,-2 0 0-15,1-1 1 16,-1 1 8-16,0-4 10 16,0-1 6-16,2-3-16 0,0-2 1 15,-2-5 2-15,0 1-2 16,0-4 0-16,0-2 15 16,0 1-14-16,0 1-5 0,0 0-7 15,0 4 0-15,0 2-24 16,0 2-27-16,0 0-100 15</inkml:trace>
  <inkml:trace contextRef="#ctx0" brushRef="#br0" timeOffset="221549.2621">12345 8622 66 0,'-5'-2'66'15,"-7"-5"-62"-15,0 4-4 16,0-1 1-16,-1 1 0 0,2 1-1 16,2 0-1-16,2 0-1 15,3-2-1-15,3 3-15 16,1-1-18-16</inkml:trace>
  <inkml:trace contextRef="#ctx0" brushRef="#br0" timeOffset="222984.4077">12245 8537 220 0,'-5'1'135'15,"2"1"-76"-15,-1 0-35 16,1 3-7-16,3 4 5 0,0 2 5 16,0 3-3-16,0 8-13 15,0 2-1-15,0 7 2 16,3-1-6-16,2 4 1 0,2 0-3 16,-2-3-1-16,0-3-1 15,2-3 0-15,-2-4-3 16,-1-3 3-16,-3-2 9 15,2-5-8-15,-1-4 2 16,0-3 0-16,-1-1-2 16,-1-1 0-16,0-2 1 15,2 0 8-15,-2 0 5 16,0 0-5-16,0 0-4 16,0 0-4-16,2 0-3 0,-2 0-1 15,2 0-1-15,-1 0 0 16,3 0-1-16,3 0 4 15,-1 2 3-15,6 1-5 16,-1 1 0-16,2-1 1 0,1 3-2 16,2-1 2-16,0-1-3 15,4 1 1-15,4-2-1 16,0 1-5-16,8 0 2 0,3-1 7 16,4 1-1-16,2-2-4 15,7-1 3-15,1 1-4 16,9-2-6-16,1 2 13 15,2-2-10-15,4 0 1 0,1 0 7 16,5 0 4 0,-1 0-3-16,5 0 1 15,1 0-3-15,0 0-5 16,4 0 8-16,4 0-2 16,0 0-3-16,2 0-2 0,1 2 3 15,1 1 4-15,-2-1-3 16,4 0 0-16,-3 2 1 15,7-3-1-15,-3 1 0 0,7 0-5 16,-5-2 5-16,6 0-2 16,-4 0 3-16,2 0-1 15,3 0 2-15,-3 0-2 0,6 0 0 16,-3 0-2-16,-1 0 2 16,1 0 0-16,0 0 1 15,2 0-2-15,-2-2 1 16,3-1-1-16,1 1 2 15,1 0-1-15,0 0 1 16,-3 0 0-16,0-1-2 16,3 1-1-16,-1-2 0 15,-1 1 2-15,-1-1 2 16,0 1-2-16,1-1-1 0,-1 0 3 16,0-1-3-16,3 2 0 15,0-1-1-15,1-1 3 16,0-1-1-16,0 3 0 15,-2-3 2-15,0 1-3 0,-2 0 1 16,0 0 0-16,-2-1-1 16,0 1 2-16,-3-1-1 15,0 0 0-15,2 0 1 0,-4-1-3 16,1 0 2-16,-1 1-1 16,-4-1 0-16,-3 2 3 15,2-2-3-15,-6 2-2 16,-1-1 4-16,-4 2-2 0,-4 1 0 15,1-1 1 1,-8 1-1-16,0-1 2 0,-3 2-1 16,-4 1-3-16,-4-1 1 15,-1 0 0 1,-6-2-1-16,-1 2 2 0,-6 1 2 16,-5-1-4-16,-6 0 3 15,-1 0-1-15,-10 2 2 16,-5-3 0-16,-5 3-1 0,-4-2 0 15,-3 2 0-15,0 0 1 16,-4-1-1-16,0 1 1 16,0 0-1-16,0 0 3 0,0 0-1 15,0 0 1-15,1 0-2 16,3-2-1-16,-1 2 2 16,3-2-2-16,-1 0 0 15,3-2 0-15,-3 2 1 16,-2 1-1-16,3-1 0 0,-6 0 1 15,1-1 0 1,-1-1 1-16,0 1 2 16,0-1 2-16,0-2 0 0,0 1-2 15,0-2 1-15,0 0 1 16,0-2-1-16,-3-2 0 16,-1-3 0-16,-1 0 1 15,2-4 0-15,-7-2-2 16,5-1 2-16,0 3 0 0,-1-1-6 15,1 3 8-15,1 1-4 16,2 6-5-16,-2 2 1 16,4 4-2-16,0-1-30 0,2 2-47 15,10-5-160-15</inkml:trace>
  <inkml:trace contextRef="#ctx0" brushRef="#br0" timeOffset="235626.7904">10738 8527 237 0,'-2'-1'105'16,"2"-3"-81"-16,-1 3 14 15,1 1-3-15,0 0-7 16,-3 0-9-16,3 0-9 16,0 0-4-16,0 0-1 0,0 0-2 15,-4 1-3-15,4 6-1 16,-1 4 3-16,-1 5 2 16,2 2 0-16,0 5 5 15,0 4-2-15,0 7 7 0,0 0-8 16,0 1-3-16,0 3 0 15,2-1-3-15,3-2 0 16,-2-5 1 0,2-4-1-16,-3-2 1 0,1-4-1 15,-1-5 1-15,-1-2 1 16,1-4 1-16,-2-2-3 16,2-2 2-16,0-5-1 15,-2 2 0-15,0-2 0 0,0 0 1 16,0 0 1-16,0 0 0 15,0 0 0-15,0 0-2 16,0 0 1-16,0 0-3 0,1 0-4 16,-1 0-24-16,0 2-21 15,4 0-17 1,-2 1 7-16,-2-3-27 0,0 0-21 16</inkml:trace>
  <inkml:trace contextRef="#ctx0" brushRef="#br0" timeOffset="235929.8827">10596 8957 184 0,'-4'0'85'0,"4"0"-43"15,0 0 5-15,0 0-15 16,0 0-16-16,0 0-6 15,6 0 3-15,7 3 5 16,-3 0 7-16,2 2-2 0,5 2-6 16,-1 0-7-16,0 4 2 15,-2-2-7-15,3 0-1 16,-3 0-1-16,-1 2-4 16,-1-4 1-16,-2-2 3 15,2 2-4-15,-2-1 3 16,2-5-29-16,0-1-30 15,-2 0-35-15,3-3-67 16</inkml:trace>
  <inkml:trace contextRef="#ctx0" brushRef="#br0" timeOffset="236115.2801">10920 8956 71 0,'1'0'298'0,"-1"-2"-263"15,0 2-8-15,0 0 12 16,0 0-3-16,0 0-14 15,0 0-13-15,0 0-7 16,-9 9-5 0,-5 5 5-16,-3 4-2 0,-6 4 1 0,-2 3-15 15,-2 0-33-15,-2-4-43 16,0-5-250-16</inkml:trace>
  <inkml:trace contextRef="#ctx0" brushRef="#br0" timeOffset="252557.7918">2889 9722 349 0,'-5'-7'91'16,"0"0"-72"-16,2 0 11 0,-1 4 30 15,1-3-14 1,1 6-17-16,2-2-8 0,0 2-10 16,0 0-7-16,0 0-4 15,0 4-9-15,0 10-2 16,2 6 6-16,3 10 6 15,-3 4-1-15,4 4 0 0,-4 1 2 16,-1-1-3-16,-1-5 1 16,2-4 1-16,0-6-1 15,0-5 1-15,3-4-4 16,5-5-2-16,5-2 3 16,4-7 1-16,7 0-6 15,6-7-12-15,2-11-24 16,6-3-36-16,-6-4-33 15,0-4-99-15</inkml:trace>
  <inkml:trace contextRef="#ctx0" brushRef="#br0" timeOffset="252840.5683">3210 9858 41 0,'-10'5'368'0,"4"-1"-343"16,1-4-13-16,5 2 7 15,0-2-1-15,5-2-1 16,4-7-15-16,5-4 6 0,4 0-5 15,-1-4-2-15,-5 1 2 16,-5 0 1-16,-2 4 6 16,-5 3-5-1,0 2-6-15,-7 5-1 0,-3 2 4 16,-5 2-6 0,3 12 1-16,3 4 3 0,-1 5 0 15,7 2 0-15,3 0-2 16,5 2 1-16,12-4 1 0,3-5-3 15,6-6-4-15,1-5-16 16,5-7-22-16,-3-8-29 16,0-12-93-16</inkml:trace>
  <inkml:trace contextRef="#ctx0" brushRef="#br0" timeOffset="253126.8442">3490 9610 451 0,'-4'0'12'16,"1"5"-23"-16,3 2 5 16,0 6 5-16,5 2 2 15,7 2 3-15,0 1 6 16,3 4-1-16,-1 1-2 16,0 4 5-16,-5-1-9 15,-2 1-2-15,0 0 2 16,-2-2 3-16,2-2 4 0,-4-3 5 15,4-2-10-15,0-6-4 16,2-2 1-16,5 0-5 16,0-7 3-16,5-3-5 0,-1 0-6 15,1-9-42-15,-4-5-55 16,-6-9-163-16</inkml:trace>
  <inkml:trace contextRef="#ctx0" brushRef="#br0" timeOffset="253272.1428">3600 9776 500 0,'-13'0'72'0,"4"-1"-59"0,4-1 11 16,5-2-10-16,9-3-17 15,16-4-17-15,9-5-7 16,11-2-50-16,5-5-69 0</inkml:trace>
  <inkml:trace contextRef="#ctx0" brushRef="#br0" timeOffset="253810.2584">4628 9662 334 0,'-12'-5'59'0,"-3"1"-46"0,0 4 8 15,0 0 9-15,-3 0-13 16,2 9-9-16,2 1-4 16,4 7-3-16,0 1 2 15,6 1-3-15,4 3-1 0,0-3-1 16,7-3 1-1,6 0-2-15,5-5-1 0,2-4 8 16,2-5 0 0,0-2 1-16,2-2 4 0,-2-8-3 15,1-8-2-15,-5 0 2 16,-7-3-3-16,-2-3 5 16,-7 1 1-16,-2 2 5 15,-6 2-14-15,-5 2-5 0,-5 3 0 16,-4 4-22-16,5 9-34 15,0 1-23-15,4 0-82 16</inkml:trace>
  <inkml:trace contextRef="#ctx0" brushRef="#br0" timeOffset="254109.3863">5056 9488 452 0,'0'-8'36'16,"0"-1"-21"-16,-7 4 15 15,-2 3 9-15,0 2-23 16,-2 0-9-16,-5 8-8 16,0 9-5-16,-2 7 4 0,-2 6 3 15,4 3 2 1,2 6 1-16,1 1-2 0,8 1 1 15,3 0-2-15,2-2-1 16,7-5 0-16,9-5 1 0,11-5 0 16,6-5-1-16,2-11-28 15,6-8-55-15,5-3-161 16</inkml:trace>
  <inkml:trace contextRef="#ctx0" brushRef="#br0" timeOffset="255452.7082">5372 9642 328 0,'0'2'38'15,"-2"-2"-27"-15,-1 0 19 16,3 0 2-16,-2 0 9 16,2 0-11-16,0 0-1 15,-2 0-7-15,2-7-6 16,-3 0-3-16,-1-1 1 0,-3-1-4 15,-3 3-8-15,0-1-2 16,-4 1-1-16,-4 5-1 16,1 1 1-16,-2 0-4 15,1 10 3-15,2 6 1 16,1 2 0-16,5 3-3 0,1 1 1 16,6-2-4-16,3-1-2 15,0-1-4-15,1-5-3 16,10-6-2-16,1-7 8 15,4 0 0-15,4-7 17 0,0-10-11 16,0-1 5-16,-1-1 17 16,-6 1-7-16,-2 3 11 15,-5 3-8-15,1 7 3 16,-6 3 0-16,-1 2-10 16,4 0-10-16,-2 2-4 15,3 7 4-15,4 3 6 0,2 1-2 16,3-1-1-16,1-1-25 15,4-4-11-15,-2-4-10 16,-2-3-50-16,-2-1-73 16</inkml:trace>
  <inkml:trace contextRef="#ctx0" brushRef="#br0" timeOffset="255695.8387">5468 9489 456 0,'0'-1'48'0,"3"1"-46"0,8 0-12 16,3 5 15-16,7 7 10 16,3 5 3-16,0 5-7 15,-4 3-10-15,1 2 2 16,-5 3-2-16,-7 1 1 16,-6-1-2-16,-3-2 6 15,-5-1-7-15,-11-4-6 16,-2-3-18-16,-4-6-22 0,-1-6-26 15,2-8-115 1</inkml:trace>
  <inkml:trace contextRef="#ctx0" brushRef="#br0" timeOffset="265504.5416">5923 9583 194 0,'-2'-8'29'16,"-1"2"22"-16,-2 0 13 16,1 3-28-16,-1-2-11 15,0 1 0-15,-1 3 8 0,2-1-1 16,1 0 7-16,1 0-10 16,2 2-13-16,0-1-9 15,0 1-6-15,0 0-6 16,2 0-4-16,8 0 11 0,3 0 6 15,1-3-4-15,3 2-3 16,0-1 2-16,2-2-2 16,-1 3 0-16,-1-1-11 15,-2-2-39-15,-1 4-19 0,-5-1-19 16,-8 1-71-16</inkml:trace>
  <inkml:trace contextRef="#ctx0" brushRef="#br0" timeOffset="265668.1392">5920 9607 341 0,'-2'3'22'16,"2"-1"-16"-16,0-1-2 15,9-1 10-15,5 0 19 16,5 0-1-16,2 0-18 16,4 0-11-16,4-1-1 15,-2-4-37-15,0-2-57 16,-2 0-65-16</inkml:trace>
  <inkml:trace contextRef="#ctx0" brushRef="#br0" timeOffset="266437.8331">6284 9478 345 0,'-3'-7'43'15,"-1"2"21"-15,3 2 3 0,-1-2-29 16,2 4-19-16,0-1-10 15,0 2-5-15,0 0-5 16,5 0-3-16,4 3 3 16,2 10-1-16,3 2-1 15,-3 2 3-15,0 2 0 0,-2-1-1 16,-4-1 1-16,-2-5 0 16,-1-5-4-16,0-1 1 15,-2-5 3-15,0-1 2 16,0 0 4-16,0-3 3 15,0-8-10-15,-5-5-4 16,3-2 6-16,2-3 0 16,0 0-4-16,0-1 2 15,2 2-2-15,6 3 0 0,2 4-2 16,-1 3 2-16,1 6 3 16,3 4-3-16,-1 0 0 15,2 7 0-15,-1 7 0 0,-2 4-1 16,2 2 3-16,-1 2 1 15,-2-2 1-15,-1 0 0 16,-2-4 0-16,-4-3 1 0,1-4-3 16,-3-4-3-16,1-1-3 15,-2-3 1-15,0-1 5 16,3 0 7-16,-3-1-1 16,1-11-5-16,1-1 0 15,2-7 1-15,1-3 0 16,2 2-1-16,0-2-2 15,2 4-2-15,0 3-5 16,0 6 11-16,-1 3 0 16,-1 6-3-16,0 1-1 0,0 0-3 15,4 11 2-15,-1 4-2 16,1 2 6-16,0 2 1 16,0 2 1-16,-1-1-1 15,0-3-2-15,0-1 0 0,-1 0 0 16,2-2 3-16,-2-1-28 15,-2-6-68-15,0-5-141 16</inkml:trace>
  <inkml:trace contextRef="#ctx0" brushRef="#br0" timeOffset="271596.8979">7175 9015 303 0,'0'-5'84'0,"0"1"-57"0,0 0 24 16,0 4 0-16,-2 0-11 16,-1 0-22-16,-2 4-17 15,-3 10-6-15,-3 9 7 16,-1 13-5-16,-5 7 5 16,2 12-1-16,-2 7 0 15,3 5 0-15,1 2-1 0,6-6 2 16,5-7-2-16,2-6-1 15,9-11-4-15,13-9 1 16,7-10-1-16,7-7-13 16,1-11-41-16,7-2-44 15,-5-8-135-15</inkml:trace>
  <inkml:trace contextRef="#ctx0" brushRef="#br0" timeOffset="272259.0466">7391 9234 457 0,'-4'-5'43'0,"2"-2"-7"16,1 4 1-1,1 2-11-15,0-1-14 0,0 2-14 16,3 0-1-16,6 6 3 16,1 6-1-16,0 4 0 15,0 5-4-15,-3 2 5 16,-3 1-5-16,-2-3-14 0,-2-4-3 15,0-5 3-15,0-8 13 16,-2-4 13-16,-2-4 27 16,1-14-26-16,-1-3-7 15,3-7 3-15,1 2-1 16,0-1 4-16,5 0-4 16,8 6-2-16,1 5 0 15,4 6-3-15,0 5-4 16,2 5 1-16,-2 5-1 0,-2 9 4 15,-1 5 0-15,-7 3 2 16,-1-1-10-16,-3-2-11 16,-3-2-6-16,-1-7 10 15,0-6 13-15,0-4 9 0,0 0 18 16,0-11 21-16,0-6-41 16,2 1-2-16,3-4 12 15,3 2-1-15,1 2-8 16,0 4-5-16,2 6-1 0,1 4-3 15,-1 2-4 1,2 0 5-16,1 12 3 16,-1 1 1-16,1 2 0 0,1 2-12 15,-5-2-36 1,2-3-36-16,2-7-23 0,-2-4-121 16</inkml:trace>
  <inkml:trace contextRef="#ctx0" brushRef="#br0" timeOffset="272445.5473">7944 9129 288 0,'3'0'216'15,"-1"0"-157"-15,-2 0-48 16,0 0-5-16,0 0 0 16,2 5-4-16,-1 4-1 15,5 4-1-15,0 0 0 0,-4 4 1 16,1-4 3-16,0 1-32 15,-3-8-55-15,0-4-39 16</inkml:trace>
  <inkml:trace contextRef="#ctx0" brushRef="#br0" timeOffset="272605.6715">7904 9038 425 0,'-1'-14'56'15,"1"1"-16"-15,0 4-33 16,14 4-5-16,6 1 0 15,2 4-21-15,12 0-46 16,0 0-7-16,1 0-91 0</inkml:trace>
  <inkml:trace contextRef="#ctx0" brushRef="#br0" timeOffset="272761.1825">8198 9002 53 0,'-3'5'404'15,"-6"-1"-382"-15,1 3-15 0,-2 4 17 16,6 3-8-16,4 0-12 15,0 4-9-15,9 0 2 16,8 0 6-16,1 0 2 16,-1-2-3-16,-2-4-33 15,-4-1-36-15,-11-4 22 0,-5 2-8 16,-17-3 16 0,-5 0-38-16,-6 0-79 15</inkml:trace>
  <inkml:trace contextRef="#ctx0" brushRef="#br0" timeOffset="273315.0751">8726 9074 372 0,'0'-4'113'16,"0"-2"-82"-16,0-1 26 16,0 2-16-16,-2-4-7 15,-1 4-16-15,-2-1-11 16,3 1-6-16,-1 3-2 16,1 1-4-16,0 1 3 15,-1 0-3-15,-4 0-4 0,4 7-6 16,-1 1 0-16,3 2 0 15,1 1-4-15,0-4-8 16,3-2 9-16,9-2 7 16,0-3 1-16,6 0 13 15,-4 0 3-15,1 0-2 16,-1 0 0-16,-4-1-3 16,0 1-2-16,-5 0-1 0,-1 0-4 15,3 1 5-15,-2 8 2 16,6-1 1-16,0 0-3 15,5 2-53-15,-2-6-47 16,-3 0-141-16</inkml:trace>
  <inkml:trace contextRef="#ctx0" brushRef="#br0" timeOffset="274010.2909">7757 9471 165 0,'0'-3'43'16,"0"1"0"-16,0 0 26 15,0 1-1-15,0-1-14 16,0 2-5-16,0 0-11 16,2 0-18-16,3 5-16 0,2 7-7 15,3 3 9-15,-2 5 3 16,4 4 0-16,0 1-3 15,-2 3-3-15,2 1-2 16,0-2 1-16,-3 2 1 16,-1-8-2-16,2-2-3 15,-3-4-14-15,-4-6-15 16,1-6-24-16,-2-3-16 0,-2 0-6 16,0-9-65-16</inkml:trace>
  <inkml:trace contextRef="#ctx0" brushRef="#br0" timeOffset="274312.973">7816 9493 349 0,'-3'-4'73'16,"-1"1"-33"-16,4 0 8 15,0 2-20-15,0 1-21 0,9 0-11 16,1 0 13 0,5 0-8-16,1 1 1 15,1 5-3-15,-7 1-1 16,-1 4 1-16,-6 1-11 0,0-1-12 16,-3 2-3-16,-3-3-8 15,-4 0 13-15,-1-2 9 16,1-1-4-16,3-2-19 0,2-3-24 15,2 0-29-15,4-2-50 16</inkml:trace>
  <inkml:trace contextRef="#ctx0" brushRef="#br0" timeOffset="275212.3998">8061 9532 107 0,'0'-4'56'0,"0"2"-27"15,0-2 14 1,0 1 11-16,0 0 4 16,0 0-19-16,0 0-12 0,0 0 7 15,0 1-10-15,-4 2-13 16,-4 0-10-16,-1 0-2 16,-1 3 1-16,-1 5-1 0,-2 2 1 15,5 3 0-15,0-1-1 16,3 0-1-16,5 1-4 15,0 0 4-15,1-4 0 16,9-2-1-16,4-4 3 0,3-3 0 16,-2 0-3-16,0 0 1 15,-1-8-2-15,-5-2 6 16,-3 0-1-16,-6-1 5 16,0-1 11-16,0 1-10 15,-8 0-5-15,1 2-5 16,-2 2-1-16,6 2-4 15,3 1-12-15,0 2-5 16,3 2-37-16,13-3-34 16,2 1 52-16,4-3-49 0</inkml:trace>
  <inkml:trace contextRef="#ctx0" brushRef="#br0" timeOffset="275879.6">8202 9461 202 0,'6'-4'87'0,"-6"2"20"15,0 0-24-15,0 2-31 0,-6 0-42 16,1 0-12-16,-1 8 2 15,5 2-1-15,-1 2-4 16,2 3 0-16,2 1 3 0,6 0 4 16,4-2-1-16,0-1 1 15,-3-2-10-15,0-3-12 16,-3-2 8-16,-5-1 2 16,-1-2-2-16,-1 1 8 15,-9-2 10-15,3-2 0 16,-4 2 0-16,5-2 1 15,2 0-4-15,4-2-1 16,0-7-20-16,9-3-13 0,5-1-1 16,8-1-3-16,-2-1-10 15,0 4 14-15,-3 2 27 16,-6 1 6-16,-3 4 28 16,-3 1 17-16,-4 3-10 0,-1 0 8 15,0 0-25-15,2 2-13 16,0 3 8-16,0 3-5 15,1 0-6-15,-1-3-3 0,-2 2 1 16,0-3-3-16,0-2-27 16,0-2-28-16,0 0 8 15,0-4 23-15,-2-6-35 16,-7-7 0-16,1-1 80 16,2 0 54-16,-1 1-17 15,3 1-34-15,1 2 24 16,1 3-4-16,2 4-23 0,5 1-24 15,6 1-11 1,5 3-12-16,3 2-12 0,3-1 0 16,-4 1-22-16,0 0-3 15,-3 0 41-15,-8 0 20 16,0 0 18-16,-4 0 45 16,-3 0 13-16,0 0-20 0,0 7-26 15,2 0-21-15,-2 7 13 16,3 1-6-16,2 2-3 15,0 1-4-15,0 1-1 0,0-1-3 16,1-1 0-16,-3-5 0 16,-1-5-12-16,-2-1-23 15,0-5-21-15,-4-1 10 16,-6 0-42 0,1-8-82-16</inkml:trace>
  <inkml:trace contextRef="#ctx0" brushRef="#br0" timeOffset="276198.7673">8416 9478 165 0,'0'-3'169'0,"0"0"-123"16,0 0-25-16,8 2-24 16,2-4 16-16,6 0-2 0,4 0-7 15,3 0-1-15,1 1 0 16,-2-1-2-16,0 4-1 16,-3-1-1-16,-5 2 1 15,-2 0-5-15,-4 2 1 16,-1 4 5-16,-4 3 0 15,1 2 1-15,-1-3 1 0,-1 2-2 16,0-4 0-16,-2-4-1 16,0 1 1-16,3-3 0 15,-3 0 6-15,0 0 25 16,3-4 7-16,-1-5-22 0,1-3-11 16,0-3-7-16,3 0-3 15,-1-2 6 1,2 3-16-16,3 1-32 0,-2 7-2 15,3 0 5 1,-2 6-41-16,0 0-47 0</inkml:trace>
  <inkml:trace contextRef="#ctx0" brushRef="#br0" timeOffset="276429.1507">8741 9400 215 0,'2'1'83'0,"-2"-1"-17"0,0 0-28 15,2 0-2-15,1 0 3 16,4 0-16-16,1-1-2 0,1-5-8 15,1 0-5-15,-3-2-4 16,3 0-1-16,-5 2 1 16,-3 1 1-16,-2 0-7 15,0 2 4-15,0 3 3 16,-2 0-1-16,-3 8-7 0,-3 3 0 16,4 5-1-16,4-1 6 15,0 4-9-15,8-1 6 16,8 0-10-16,2-1-48 15,-2-6-68-15</inkml:trace>
  <inkml:trace contextRef="#ctx0" brushRef="#br0" timeOffset="276847.7794">7958 9944 473 0,'0'0'75'16,"0"0"-53"-16,0 0-10 15,1 0-4-15,4 1-6 16,-2 7-7-16,6 1 2 0,0 5 3 15,0-1 1-15,2 1 2 16,-3-2-5-16,-2-1-38 16,-6-6-57-16,0-5-55 15</inkml:trace>
  <inkml:trace contextRef="#ctx0" brushRef="#br0" timeOffset="277021.4567">7904 9905 255 0,'-1'-10'222'15,"1"5"-171"-15,0 0-38 0,8 2-11 16,6 1-2-16,8 2-1 16,5 0-5-16,0 0-49 15,4 0-33-15,-4 3-112 16</inkml:trace>
  <inkml:trace contextRef="#ctx0" brushRef="#br0" timeOffset="277282.0386">8141 9910 178 0,'0'5'223'0,"0"-1"-214"16,0 0-15-16,2 2 10 16,-2 0 9-16,4 1 0 15,-4 0-9-15,2 0-3 0,-2-3 2 16,1-2-1-16,-1-1 1 16,0-1 5-16,4 0 21 15,-2-5 22-15,1-6-30 16,1-1-20-16,3 1 9 0,1-1-9 15,0 5-2 1,3 1-4-16,0 6 5 16,3 0-5-16,-2 4-1 15,5 5 6-15,-2 5-1 0,4-1-8 16,-3 1-14-16,-3-4-11 16,0-2-28-16,1-3-22 15,-4-5-37-15,-3 0-36 0</inkml:trace>
  <inkml:trace contextRef="#ctx0" brushRef="#br0" timeOffset="277466.6101">8369 9855 336 0,'0'-20'63'0,"0"6"-17"0,0 3 19 15,0 4-4-15,0 3-34 16,0 2-10-16,0 2-11 16,0 0-7-16,0 4-5 15,6 7-5-15,1 3 10 16,0 4 2-16,6 5 0 0,-3 0-1 15,-1 0-22-15,-1-1-15 16,-3-2-15 0,-2-6-20-16,-3-4-37 0,0-2-147 15</inkml:trace>
  <inkml:trace contextRef="#ctx0" brushRef="#br0" timeOffset="277616.8511">8389 9933 203 0,'0'-10'208'0,"1"-1"-190"15,11 0-18-15,2 0 5 16,6-1-3-16,3 3 0 0,4 2-2 16,-4 0 2-16,-1 3-12 15,-2 0-24-15,-8 4-61 16,-5 0-45-16</inkml:trace>
  <inkml:trace contextRef="#ctx0" brushRef="#br0" timeOffset="278097.114">8575 9847 226 0,'0'0'89'0,"0"0"-45"0,0 0-17 15,3 0-6-15,-1 0 1 16,1 0-9-16,2 0-3 16,1-2 17-16,1-1-6 15,4 0-10-15,-2-3-1 16,-4 3-3-16,0-3 0 0,-1-1 13 16,-4 3-9-16,0-1-8 15,0 4-7-15,0-3 2 16,-6 4 0-16,1 0-6 15,0 0-5-15,0 7 2 0,3 4-2 16,2-2 4-16,0 0-7 16,7-1-6-16,5 0 3 15,5-6 1-15,2-2 0 16,1 0-11 0,0-6 3-16,-1-5 22 0,-4 1 4 15,-6-3 0-15,-2-1 2 16,-7 1 1-16,0 3 12 15,0 3 8-15,-7 1 11 16,0 4 1-16,-2 2-7 16,3 0-13-16,2 8-13 0,4 4-4 15,0 6 0-15,2 5-3 16,8-2 8-16,0 3 0 16,1 0 1-16,-2-2-4 0,-3-4-1 15,-3-6-2-15,-3 1-3 16,0-6 8-16,-7-1 2 15,-3-6 9-15,2 0-3 0,1 0-8 16,2-6-22-16,5-6-21 16,0-6-50-16,12-4-148 15</inkml:trace>
  <inkml:trace contextRef="#ctx0" brushRef="#br0" timeOffset="278249.4743">8908 9813 438 0,'0'0'10'16,"-2"0"-49"-16,2-1-51 16</inkml:trace>
  <inkml:trace contextRef="#ctx0" brushRef="#br0" timeOffset="278799.0678">8987 8927 211 0,'0'-7'56'0,"-3"4"11"16,3 1-12-16,0 0-13 15,0 2-9-15,0 0-29 16,5 0-10-16,2 2 11 16,6 3-2-16,3 6-1 15,2 3 0-15,3 6 4 16,2 3-3-16,-1 6-1 15,-3 4 2-15,-2 5 0 0,-1 1-2 16,-5 3 2-16,-1 5-2 16,-4-3 0-16,-3 0 0 15,2-2 1-15,-4 0-1 0,-1-5 1 16,0-1 0-16,0-4-2 16,0-3 1-16,-3 0-2 15,-5 0-6-15,-6 1 12 0,-3-1-13 16,-3-1-63-16,-9-1-85 15</inkml:trace>
  <inkml:trace contextRef="#ctx0" brushRef="#br0" timeOffset="285166.0883">21397 7643 231 0,'2'-9'-3'15,"8"2"4"-15,-4 0 32 16,-5 1 22-16,-1 3-12 0,2-1-11 16,1 1-1-16,-2 1 8 15,1 1-14-15,-2 1-2 16,0 0-3-16,0 0-7 0,0 0-4 16,0 0-4-1,-3 0-3-15,-12 5 4 16,-5 2-2-16,-6 4-4 0,-13-1 2 15,-5-1-1 1,-7 2-1-16,-8-1 3 16,4 0-5-16,-3 0 4 0,4-3-2 15,4 0 1-15,5-2 0 16,8-1-1-16,4 0 0 16,8-2 1-16,7-1 0 0,7-1-25 15,8 0-39-15,3 0-9 16,5-5-94-16</inkml:trace>
  <inkml:trace contextRef="#ctx0" brushRef="#br0" timeOffset="285553.0495">20955 7547 451 0,'-4'-6'12'0,"-6"4"6"16,-1 2 8-16,-2 0-3 15,-2 8-12-15,-4 6-10 16,-6 2-1-16,4 5-1 0,-4 1 3 16,1-3-2-16,1 1 0 15,5-2 1-15,2-4-3 16,2-2 1-16,2-2 4 16,4-3 2-16,2-2 2 15,1 1-4-15,3-1 1 16,2 1-3-16,0-2 0 0,2 4 2 15,7 2 5-15,5 0 3 16,4 0-1-16,2 1-2 16,1-2-2-16,4 1 3 15,1 0-4-15,-1-2 0 16,0 2 2-16,-2-2-9 16,1 0 2-16,-4 2 4 0,-3 0 0 15,-2 4-11-15,-6-3-39 16,-6 0-47-16,-3-4-129 15</inkml:trace>
  <inkml:trace contextRef="#ctx0" brushRef="#br0" timeOffset="317781.2656">11684 9211 354 0,'0'-1'88'0,"0"-2"-46"16,0 2-10-16,0 1-5 16,0 0 0-16,0 0-16 15,4 0-15-15,-2 8-9 16,3 7 7-16,0 6 4 16,2 4 5-16,-2 6 5 15,5 6-4-15,-3 0 4 0,-2 4-6 16,-1 1 1-16,-1-4 3 15,1 4 4-15,-3-7-1 16,1 0-9-16,1-6 1 16,0-2 0-16,1-4 0 15,-1-5-1-15,3-3 1 16,2-7-9-16,2-4-26 16,2-4-19-16,0-7-8 0,0-11-33 15,2-5-123-15</inkml:trace>
  <inkml:trace contextRef="#ctx0" brushRef="#br0" timeOffset="318113.1326">11907 9319 385 0,'0'-13'22'16,"0"0"2"-16,-3 4 12 0,0 3-1 15,3 0 13-15,0 6-20 16,0 0-19-16,0 6-10 15,0 9-7-15,3 5 10 16,2 10 5-16,2 3-2 16,-2 5-2-16,0 1-1 0,0 2 5 15,2 4-5-15,-2-8-1 16,-2 5 0-16,1-9 1 16,-1 1 2-16,1-7-3 15,-1-2 0-15,1-4 0 16,-2-6 0-16,0-5 0 15,-2-3 1-15,2-2-2 0,-2-5 1 16,0 0 1-16,0-1-8 16,0-8-17-16,-10 2-35 15,0-2-16-15,-4 0-7 16,-6 2-77-16</inkml:trace>
  <inkml:trace contextRef="#ctx0" brushRef="#br0" timeOffset="318366.8061">11621 9771 291 0,'0'0'65'0,"0"0"-25"0,2 0-20 16,9-2 3-16,5 0 15 16,2 2 4-16,2 0-20 15,1 2-8-15,3 5-18 16,1 2 11-16,0 3 8 0,1 3-12 15,0-1 2-15,1 0-5 16,-2-1 0-16,-1-3-2 16,-5-2-22-1,3-5-36-15,-2-3-31 0,-3 0-115 0</inkml:trace>
  <inkml:trace contextRef="#ctx0" brushRef="#br0" timeOffset="318531.5204">12135 9696 463 0,'3'-6'54'16,"-3"1"0"-16,0 5-29 0,0 0-9 16,0 2 5-16,0 9-7 15,-3 3-5-15,-8 9-5 16,-2 5-4-16,-6 4 3 16,-3 5-11-16,-8-4-57 15,-1-1-118-15</inkml:trace>
  <inkml:trace contextRef="#ctx0" brushRef="#br0" timeOffset="319248.9127">11546 10652 440 0,'7'-18'31'16,"-5"-1"-5"-16,-2-3 7 16,0 3 10-16,-7-1-14 15,-8 6-22-15,-8 4-6 0,-2 8 4 16,-9 2-3-16,-2 8 1 15,-2 10-2-15,2 6 0 16,4 0 5-16,8 4-2 16,8-3-1-16,13 2-2 0,3-2-4 15,19 0-1 1,11 0 3-16,9-2 2 16,5 1 4-16,7-3-3 15,-8-2-2-15,-2-1 1 0,-14 0-7 16,-9-2-8-16,-14 0-8 15,-6-2 11-15,-17-1 8 16,-9-3-2-16,-5-2 9 16,3-3-2-16,2-3-3 0,5-2 3 15,11-2-10-15,12-11-66 16,6-2-31-16,19-5-88 16</inkml:trace>
  <inkml:trace contextRef="#ctx0" brushRef="#br0" timeOffset="319681.5473">11748 10789 342 0,'5'-2'126'16,"12"1"-64"-16,-15 1-36 16,-2 3-7-16,2 12 7 0,-2 0-15 15,0 3-8-15,0 2-2 16,0-4 1-16,-4-2-4 16,4 1 3-16,-3-9-7 15,3-2-1-15,-2-4-1 16,2-4 9-16,0-8 0 15,0-4 0-15,0-2-3 16,7 2 3-16,4 2-3 16,0 3 1-16,3 4 0 0,2 7 1 15,-2 0 1-15,-1 0 0 16,-1 5 0-16,-2 5-1 16,-5-2 0-16,-3-1-1 0,-2 1-1 15,0-3-3-15,0-5 3 16,0 0 7-16,0-3 2 15,0-8 1-15,0 0-4 16,5-3-3-16,4 3-2 16,6 4 1-16,0 1-2 0,4 5 1 15,-5 1-2 1,4 0 1-16,-4 9 2 16,-1 1 0-16,-6 2-1 15,-3 0 0-15,-4 1-6 0,-2-5-24 16,-12-1-25-16,-4-7-20 15,-6 0-45-15</inkml:trace>
  <inkml:trace contextRef="#ctx0" brushRef="#br0" timeOffset="319827.7578">11754 10743 279 0,'-21'-19'139'16,"4"2"-95"-16,8 6 7 0,6-1-17 16,3 4-12-16,16 7-20 15,7 1-10-15,9 0 6 16,7 4-6-16,2 4-61 15,3 4-26-15,0-6-128 16</inkml:trace>
  <inkml:trace contextRef="#ctx0" brushRef="#br0" timeOffset="319999.2882">12210 10720 380 0,'6'-6'64'0,"-6"0"10"15,0 3-7-15,-2 2-35 0,-8 1-25 16,0 1-8-16,1 10-1 15,-4 5 1-15,5 6 0 16,2 0 1-16,6 6-3 16,0-3-21-16,4-2-31 15,10-4-15-15,9-4-6 16,4-7-32-16,4-8 2 0</inkml:trace>
  <inkml:trace contextRef="#ctx0" brushRef="#br0" timeOffset="320252.1553">12447 10814 421 0,'0'0'39'16,"-2"-2"-21"-16,2 1 9 15,0 1-4-15,2-4-10 16,11 1-15-16,1-7 10 16,4 0-5-16,2-2-9 0,-4-3 2 15,-4-1 0-15,-5 4-4 16,-7 3 9-16,0 5-2 15,-5 2 12 1,-9 2 1-16,1 6 2 0,-1 8-3 16,2 7-3-16,6 0-7 15,6 5-1-15,3-3-8 0,17-2-39 16,11-3-60-16,12-7-238 16</inkml:trace>
  <inkml:trace contextRef="#ctx0" brushRef="#br0" timeOffset="320732.2933">13448 10628 286 0,'7'-8'77'0,"-6"-1"-33"16,1 0 16-16,-2 3 1 0,-3 2-13 16,-10 2-22-16,-7 2-17 15,-1 3-6-15,-5 11 3 16,1 7-3-16,4 0 1 15,3 6-4-15,6 2 0 0,8 0-2 16,4-5 1-16,10 0 0 16,11-7 1-1,7-9 0-15,6-7 0 0,4-1 1 16,-1-4 2 0,-1-11-2-16,-4-4-4 0,-10-2 1 15,-7-3 1-15,-11-1 2 16,-4 0 1-16,-19-1-4 15,-3 5-5-15,-2 1-9 0,-1 8-12 16,3 0-21-16,10 8-6 16,8 2-1-16,4-1-55 15,23 2-184-15</inkml:trace>
  <inkml:trace contextRef="#ctx0" brushRef="#br0" timeOffset="320948.9463">13961 10410 517 0,'-6'-2'27'0,"-17"2"-9"16,-6 9 9-16,-3 12 4 15,-1 9-4-15,1 7-13 16,3 5-11-16,10 4 0 0,4 3-4 16,14-4 2-16,1-3-2 15,15-5-5 1,9-9-15-16,11-8-4 0,6-8-7 15,0-12-33-15,4 0-34 16,0-12-71-16</inkml:trace>
  <inkml:trace contextRef="#ctx0" brushRef="#br0" timeOffset="321249.7665">14181 10565 447 0,'-15'-11'22'0,"-11"7"5"16,-2 4 9-16,-5 4 5 0,5 10-13 15,-1 2-20-15,3 7-8 16,7 0 1-16,11 1-2 16,3-3-3-16,5 0-3 15,10-9 4-15,7-4-2 16,5-6-6-16,3-2-2 0,2-6 2 16,0-7-1-1,-4-4 12-15,1 2 3 0,-9-2-2 16,-5 7 2-16,-5 2 3 15,-1 5 10-15,-3 3-3 16,1 0-12-16,2 3-5 16,4 7 5-16,0-2 0 15,3 3-1-15,7-2-28 0,-2-5-64 16,2-4-59-16</inkml:trace>
  <inkml:trace contextRef="#ctx0" brushRef="#br0" timeOffset="321450.4635">14295 10490 378 0,'-7'-15'129'0,"2"3"-95"16,5 7 13-16,0 5-17 15,1 2-21-15,13 16-5 16,3 3-1-16,-1 8 6 0,2 6-2 16,-6 2-5-16,-2 5-2 15,-9-5 2-15,-1-5-5 16,0-6-26-16,-9-6 11 15,-2-7-17-15,1-9-22 16,5-4-26-16,5-12-73 16</inkml:trace>
  <inkml:trace contextRef="#ctx0" brushRef="#br0" timeOffset="321651.7642">14617 10524 479 0,'-2'0'111'0,"-4"-4"-102"16,4 4 6-16,2 0 4 16,0 0 5-16,12 0-17 15,5 0-5-15,5 4-2 0,3 0-6 16,4 0 7-16,-4 2-18 16,-4-1-26-1,-8 1-72-15,-9 0-71 16</inkml:trace>
  <inkml:trace contextRef="#ctx0" brushRef="#br0" timeOffset="321810.8574">14646 10636 405 0,'-8'6'47'0,"8"-6"-7"15,8 0-18-15,14 0-5 16,7 0-3-16,8 0-18 16,7 0-11-16,-3 0-40 0,-2-6-52 15</inkml:trace>
  <inkml:trace contextRef="#ctx0" brushRef="#br0" timeOffset="322637.9424">15107 10479 355 0,'5'-1'150'16,"2"-3"-134"-16,0-2-3 15,5 6 15-15,0 0 6 16,2 2-17-16,-1 7-14 16,-1 4-1-16,-1 3 1 0,-4 1-2 15,-3 1-1-15,-4-3 0 16,0 1-2-16,-12-6-4 15,-3-4-1-15,-2-4 4 16,0-2 2-16,2-4 2 16,3-12 1-16,7-4 0 15,5-3-1-15,1-4 0 16,13 3-1-16,8-2 0 0,5 7-4 16,7 4-1-1,0 8 3-15,0 6 3 0,0 1 0 16,-5 3 1-16,-4 8 1 15,-5 3-3-15,-9 4 0 0,-8 1 0 16,-3-1-7-16,-7-1 2 16,-7-7-7-16,-4-2 2 15,1-7 11-15,3-1 1 16,6-9 7-16,6-9 7 0,2-1-3 16,7-6-1-16,10 2 2 15,9 3-6 1,1 4-7-16,7 5-1 0,-2 6-4 15,2 5 5-15,-5 0 1 16,-2 7-1-16,-4 8-2 16,-7 2-1-16,-3 7 4 15,-6-2-4-15,-2 6-2 16,-3-4-17-16,-2-1-21 16,0-5-49-16,2-7-19 0,4-8-52 15</inkml:trace>
  <inkml:trace contextRef="#ctx0" brushRef="#br0" timeOffset="322803.5841">15744 10508 376 0,'13'-8'64'0,"-6"5"-1"16,-2 3-17-16,-3 0-16 15,-2 13-9-15,0 5-12 16,-2 3-7-16,-8 2-2 0,-3 1-63 16,2-5-175-16</inkml:trace>
  <inkml:trace contextRef="#ctx0" brushRef="#br0" timeOffset="323434.708">16703 10251 438 0,'0'-11'79'0,"0"4"-24"16,0 7-21 0,0 0-5-16,0 10-13 0,0 8-6 15,0 7-4-15,1 4-1 16,4 3-3-16,0 4-1 16,0-2-1-16,2 1-1 15,0-2-17-15,-1-5-32 16,-2-5-45-16,-4-9-23 0,-6-6-93 15</inkml:trace>
  <inkml:trace contextRef="#ctx0" brushRef="#br0" timeOffset="323858.8574">16446 10413 462 0,'-3'-13'56'16,"3"1"-28"-16,12 2-15 15,17-1 1-15,8 2 11 16,10-3-10-16,6-1-6 15,2 0-2-15,-1 1-3 0,-7 0-6 16,-8-5 1-16,-10 1-11 16,-9-1-2-16,-11-1 10 15,-8 0 2-15,-1 5 2 16,-7 2 0-16,-7 10 4 0,0 1 1 16,-3 11-3-1,5 8 1-15,0 8-1 16,7 5-1-16,3 2 0 0,2 4-2 15,2 1 0-15,8-4 1 16,-1 1 0-16,-1-6-14 16,-1-6-16-16,1-10-26 0,-1-9 16 15,2-5 24-15,1-7 17 16,-2-7 6-16,4-4 8 16,2 3 13-16,-1 3 5 15,0 3-17-15,1 5-2 16,5 4-4-16,-4 2-6 15,2 11-3-15,0 1-2 16,2 0 3-16,-3-2-7 16,4 0-35-16,-5-4-21 0,0-4-11 15,-3-4-55-15,-2 0-24 16</inkml:trace>
  <inkml:trace contextRef="#ctx0" brushRef="#br0" timeOffset="324071.3585">17120 10490 157 0,'0'-15'116'15,"0"1"-21"-15,0 2-42 16,0 3 5-16,0 2-9 0,0-1-15 15,5 5-13-15,5-2-16 16,3-1-3-16,3 1 0 16,2-4 0-16,-2 0-2 0,-4 2 1 15,-5-2 0-15,-7 2 2 16,0 3-1-16,-7 4-2 16,-10 0 3-16,-6 7 5 15,1 10 1-15,6 3 7 0,2 3-5 16,9 1-12-16,5 2-2 15,12-5-14-15,17-5-44 16,13-3-101 0</inkml:trace>
  <inkml:trace contextRef="#ctx0" brushRef="#br0" timeOffset="324492.9827">18053 10238 181 0,'0'-12'265'0,"0"4"-208"16,-14 5-25-16,-4 3-10 15,-1 2 8-15,-5 10-6 0,2 6-15 16,7 3-4-16,2 4-2 15,11 2-4-15,2 0 1 16,10 0-2-16,14-5-8 0,8-3-19 16,4-5 2-16,6-7-29 15,0-5-17-15,2-2-27 16,-8-3-91-16</inkml:trace>
  <inkml:trace contextRef="#ctx0" brushRef="#br0" timeOffset="325253.4044">18277 10320 396 0,'-3'-10'69'15,"-4"5"-15"-15,2 1-5 16,1 4-15-16,4 0-19 16,0 2-17-16,0 8 0 15,0 3 1-15,9 1-4 0,4 1 3 16,-1-3-18-16,0-4-3 16,2-2-11-16,-6-4 1 15,1-2 21-15,-3-2 19 16,-1-9-5-16,-1-1 1 15,-1 3 15-15,-1-2 7 16,-2 6-6-16,2 0 6 0,1 5-3 16,2 0-13-16,3 3-10 15,3 12 2-15,1 2-1 16,3 8 0-16,-1 5 1 16,1 2-2-16,-5 4 1 0,-5 2-8 15,-5-4-18 1,-3 0-9-16,-11-4-4 15,-8-9 11-15,-3-9 11 16,1-6 19-16,0-6 16 16,4-7 14-16,9-13-4 0,7-7-5 15,4-6-14-15,13-5-11 16,12-2-7-16,9-2 1 16,7 1-10-16,6 2-2 0,1 5 4 15,-6 0 12-15,-2 7 2 16,-10 4 1-16,-11 7 2 15,-9 2 6-15,-10 6 21 16,0 5 2-16,-12 3-21 0,-5 0-3 16,-5 11 1-16,0 6 3 15,3 7-2-15,3 2-1 16,7 3-8-16,5 0 3 0,4-1-1 16,7-1 0-16,10-4-2 15,2-3 0-15,8-6 0 16,0-3-9-16,2-10-1 15,0-1-12 1,-4-7-20-16,-4-11 4 16,-3-7-15-16,-5-4 38 0,-4-9 12 15,-3-3 4-15,-5-2 3 16,-1 2 15-16,0 4 18 0,0 6 21 16,0 8 11-16,0 9-31 15,0 7-12-15,0 7-5 16,0 0-15-16,0 12-12 15,0 10 5-15,7 6 2 0,0 7 0 16,3 2-1-16,-1 0 2 16,-1 0-2-16,5-3-23 15,-6-4-10-15,2-6-35 16,2-6-17-16,-2-10 14 0,2-5-76 16</inkml:trace>
  <inkml:trace contextRef="#ctx0" brushRef="#br0" timeOffset="325423.5268">18944 10393 347 0,'3'-7'105'0,"-1"6"-44"16,0-1-11-16,0 2-19 16,-2 0-21-16,4 2-10 0,0 5 0 15,1 3 0-15,-2-1 2 16,-1-2-21-16,-2 0-46 16,0-7-51-16,0 0-92 15</inkml:trace>
  <inkml:trace contextRef="#ctx0" brushRef="#br0" timeOffset="325651.3138">18928 10278 315 0,'7'-17'30'16,"7"9"-26"-16,8-2 2 15,8 9 5-15,1 1-2 16,6 0-3-16,-1 0-5 0,1 7-3 16,-3-3-3-16,-5 1-5 15,-8-3 10-15,-5-2 1 16,-5 0 2-16,-10 0 22 15,-1 0 43-15,0-2-20 16,-12 2-12-16,-3 0-13 16,1 7-5-16,1 4-3 15,3 3-8-15,5 2-9 16,5 2-2-16,1-2 5 0,13 0-2 16,10-5-21-16,5-4-43 15,5-6-59-15</inkml:trace>
  <inkml:trace contextRef="#ctx0" brushRef="#br0" timeOffset="328623.6906">19994 10246 293 0,'4'-4'77'16,"-4"-2"-66"-16,0-1 11 15,0 2 0-15,-7-2 3 16,-2 1-13-16,-4 1-12 16,-3 0 6-16,0 3 8 15,-2 2 1-15,2 0 1 0,2 2 2 16,1 5-8-16,4 2-4 16,5 0-4-16,4-2 0 15,0 0-4-15,7-1 1 16,8-3 5-16,-3 1-4 0,3-4-4 15,-3 0 6-15,-1 0-15 16,-3 0 5-16,-6 0 0 16,-1 0 4-16,-1 0 8 0,0-4-4 15,-1 1 2-15,-6 0 3 16,6 2 4-16,-1 1-2 16,-2-2 0-16,4 2-6 15,0 0 2 1,0 0-8-16,0 0-1 15,4 0 0-15,1 0-4 0,1 0-8 16,-2 0 3-16,-2 2 8 16,-2-2 5-16,1 0 2 15,-1 1-1-15,0-1 2 0,0 0 3 16,0 0 7-16,-7 0 6 16,-1 0 2-16,-2 0-9 15,-4 3 0-15,-3 0 3 16,2 1-3-16,-4 3-3 0,7 1 0 15,1 3-1-15,7 0-5 16,4 4 1-16,9 0-5 16,15 5 2-16,3 0-1 0,7 5 6 15,1-2-9-15,-1-3-16 16,-5-1 15-16,-5-1-32 16,-11-4-11-1,-10-7 5-15,-4-3 30 0,-18-2 9 16,-8-2 9-16,-5 0 10 15,-2-6 11-15,2-1 8 16,3-4 4-16,11 4-14 16,5 0-16-16,12 2-5 15,2-2-8-15,20 0-20 0,7 0-7 16,10-3-6-16,4 3-3 16,2-4 13-16,-5 3 5 15,-5-3 19-15,-7 0 14 0,-7 4 44 16,-11 2 25-16,-2 0-4 15,-5 3-26-15,-2 2-18 16,0 0-26-16,0 2-4 16,-4 6 5-16,3 5-3 0,-1 1-4 15,2 0 4-15,2 1-3 16,8-3-9-16,3-3-11 16,3-5-4-16,-1-3-14 15,-1-1-14-15,1-3 18 16,-7-6 12-16,3-4 9 15,-4 5 15-15,1-3 3 16,-7 4 18-16,5 3 1 16,-3 2 0-16,2 2-1 0,4 0-11 15,2 6 0-15,3 1-2 16,3 2-6-16,0-2-2 16,3 0 0-16,-1-5-4 15,-4-2-15-15,-1 0-18 0,-6-7-4 16,-4-5 14-16,-4-8-14 15,0 0 33-15,-5-3 8 16,-4 1 10-16,-3 1 30 0,7 1-4 16,0 4 5-16,2 4-20 15,1 3-5 1,2 2-3-16,0 3-2 16,0 4-7-16,0 0-6 0,2 0 1 15,5 0 2-15,-4 2-1 16,0 0 1-16,1-1 1 0,-2 1-1 15,-2-2 0 1,0 0 1-16,0 0 5 16,-2-3 5-16,-3-6-4 0,0-2-2 15,-1-1 3-15,3 1-3 16,-3-2 2-16,6 5 2 16,-2 2-2-16,2 2 0 0,0 4-3 15,0 0-7-15,0 10-6 16,4 9 7-16,5 4 1 15,-2 6-1-15,-4 5 1 16,3 0-2-16,-5-2 2 16,1-4-2-16,-2-2-7 0,0-9-3 15,0-5 2-15,0-4 3 16,0-6 2-16,0-2 5 16,5-2 3-16,3-9-3 15,4-1-4-15,9-2-2 16,0 1 4-16,2 4 0 15,2 2 1-15,-1 7-2 16,-6 0-3-16,-4 0 1 0,-5 8-8 16,-6 5-10-16,-3-1 7 15,-1 1 1-15,-6-2-4 16,-2-2-15-16,2-4-2 16,5-1 12-16,2-4 6 0,4 0 0 15,13-7-7-15,5-4 10 16,5-3 14-16,2-3 2 15,3-1 2-15,-5 1 14 16,-4 1 11-16,-3 2 13 0,-10 3 13 16,-3 0-26-16,-7 8-16 15,0 1-10-15,-14 2-4 16,0 0 3-16,0 4-1 16,0 6-1-16,2 3-1 15,7-3-1-15,3 3 1 16,2-3-3-16,4-1-2 15,9-4-2-15,1 1-3 16,1-2 5-16,-1-1 5 16,1 2-3-16,-3 4-3 0,-4 2-2 15,2 5 6-15,-1 7 2 16,-4 5 6-16,0 3 2 16,-3 4 8-16,-2-2-8 0,0-1-5 15,0-6 1-15,0-5-3 16,-4-4 1-16,1-12 0 15,-1-5-2-15,1 0 1 0,0-12 2 16,-1-9-2-16,4-6 1 16,0-5 2-16,0-2 4 15,4 0 4-15,6 0-8 16,2 2-5-16,3 3-7 16,-1 4 1-16,3 4 3 15,-5 3 5-15,1 4-1 16,-3 3 1-16,-1 3 6 15,-1 0 4-15,-1 3 2 16,-2 3 6-16,2 2-3 0,0 0-8 16,3 2-3-16,2 11-1 15,1-1 0-15,-1 6 0 16,0 2-4-16,0-1 3 0,-5-3-2 16,-2-4-1-16,-3-1-7 15,-2-7-5-15,0-4 3 16,-6 0 10-16,0-12 5 15,-1-5-2-15,0-1-3 0,6-1 4 16,1 0-2-16,6 0-2 16,8 5-3-16,4 2-9 15,8 5-8-15,3 1-2 16,1 5-10 0,3 1 3-16,-4 0 2 0,-6 0 15 15,-3 0 10-15,-9 0 4 0,-8 0 14 16,-3 0 31-1,-2 0-10-15,-11 3-18 16,-4 3-3-16,3 0 2 0,-3 3-9 16,5 4-4-16,2 0-7 15,7 1-1-15,3 0 3 16,2 0-3-16,11-3-4 0,4-2 3 16,5-6-11-16,0-1-2 15,2-2-9-15,-7-3-7 16,1-10 12-16,-7 1 16 0,-4-5 1 15,-4 4 4-15,-1 0 11 16,-2 2 5-16,0 6 1 16,0 1-6-16,0 4-3 15,3 0-6-15,0 6-1 16,4 2 0-16,2 2-1 16,4-1 1-16,1-3 1 15,4 0-5-15,-2-5-10 16,-1-1-2-16,-1 0 3 15,-4 0 1-15,0-7-5 0,-2 2 3 16,-4 0-1-16,-1 1 5 16,-1 0 6-16,0 3 3 15,-2 1 1-15,3 0 1 16,0 0-3-16,-1 1 1 0,3 7 1 16,0-3-1-16,4-1 0 15,4-1 1-15,-1-3-1 16,3 0-6-16,-3 0-11 0,0-5-6 15,0-4 13-15,-5-2 11 16,-2 1 12-16,-3 0 13 16,0 2 15-16,-2 3 4 15,0 3-19-15,0 2-9 0,0 0-8 32,0 10-6-32,0 8 0 0,3 6 5 15,3 6 0-15,1 3-3 16,2 5-5-16,0 2 2 15,0-1-1-15,0-4 0 0,0-5-1 16,-2-5 0-16,-1-4 1 16,-1-12-2-16,-2-2-14 15,-3-7-11-15,0 0-27 0,0-5-28 16,-3-10-29-16,-7-7-41 16</inkml:trace>
  <inkml:trace contextRef="#ctx0" brushRef="#br0" timeOffset="328812.225">21655 10372 369 0,'0'-23'74'16,"0"5"1"-16,0 7-22 16,0 4-17-16,6 5-9 15,3 2-16-15,0 4-7 0,3 10 2 16,-2 4-4-16,-5 3-1 16,-5 3 1-16,-2-3-2 15,-20 1-19-15,-15-8-35 16,-10-5-75-16,-13-7-325 15</inkml:trace>
  <inkml:trace contextRef="#ctx0" brushRef="#br0" timeOffset="329824.1775">14597 11451 80 0,'1'-12'284'0,"-1"-1"-255"0,0 2 9 16,-3 5 21-16,-2-2 2 15,0 4-23-15,-2 1-17 0,-1 3-4 16,-3 0-7 0,-2 7-4-16,-1 7-4 0,-3 8 1 15,2 1 0-15,0 8-1 16,1-3 0-16,5 4 1 16,5 2-4-16,4-5 0 15,0-1 0-15,15-3 0 16,5-3 0-16,2-7-5 15,9-4-19-15,3-4-19 0,3-5-49 16,-3-2-43-16</inkml:trace>
  <inkml:trace contextRef="#ctx0" brushRef="#br0" timeOffset="330225.3558">14846 11564 262 0,'0'-13'37'0,"-2"4"-6"16,-3-1 8-16,0-1-2 0,-6 2 1 16,4 2-12-16,0 1-9 15,-2 3 10-15,-4 3-2 16,-1 0-7-16,-1 0-6 16,-2 11-7-16,-3 1 2 0,1 2 4 15,2 0-7 1,2 4-1-16,4-4-4 15,8-1 1-15,1-2-2 16,2-2 2-16,5-4-6 0,12-3 5 16,-1-2 1-16,6 0-2 15,-2 0-6-15,4 0-6 0,-2-4 6 16,-2 1 0-16,-4 3 5 16,2 0 1-16,-6 0 2 15,-3 0 2-15,1 0-3 16,-2 3 2-16,-1 3 0 15,0-3 0-15,-1 1-1 16,0-3 1-16,0 2-4 0,0-3-51 16,1 0-26-16,1-3-54 15,-5-5-84 1</inkml:trace>
  <inkml:trace contextRef="#ctx0" brushRef="#br0" timeOffset="330456.1558">14933 11457 344 0,'-4'-20'49'0,"2"2"7"15,2 6 4-15,0 2-14 16,0 4-18-16,6 4-21 16,4 2-1-16,3 2-2 15,3 8-1-15,2 4 1 0,1 6 1 16,1 2 0-16,-1 1 1 16,-2 2-1-16,-5 0 1 15,-7 2-1-15,-5-2-1 16,0 2-3-16,-15 1 0 15,-9-1-13-15,-6-2-27 0,-6-4-74 16,0-5-203-16</inkml:trace>
  <inkml:trace contextRef="#ctx0" brushRef="#br0" timeOffset="332143.0058">15640 11532 87 0,'0'-4'31'15,"2"2"-1"-15,1-2 5 16,3 1-11-16,-3-2 0 15,2 1 1-15,1-3 8 16,1 1 2-16,-1 0-2 0,1-2-5 16,-4 1-1-16,1-2 9 15,-4 2 3-15,0 0-1 16,0 0-10-16,-7 2-4 16,-9 1-7-16,-1 2-2 15,-2 2 1-15,-6 0-3 16,-1 7-1-16,3 8-2 0,2 0 1 15,3 7-4-15,7 1-4 16,7 4-3-16,4 0-3 16,9-1 3-16,12 1-2 15,8-2-4-15,5-5-17 16,8-10-15-16,1 0-14 0,2-10-47 16,-2 0-54-16</inkml:trace>
  <inkml:trace contextRef="#ctx0" brushRef="#br0" timeOffset="332678.6723">15969 11478 440 0,'-24'-11'39'15,"-8"8"-8"-15,-2 3 2 16,-3 1 4-16,3 14-14 16,2 2-11-16,5 5-4 0,10 5 0 15,8-1-4-15,9 1-5 16,3-2-1-16,15-2 0 15,9-6-1-15,3-5-6 16,4-9-12-16,0-3-10 16,-3 0-6-16,-2-7-2 15,-7-5 2-15,-8-4 11 0,-6-2 19 16,-8-4 7-16,0 3 2 16,-7-1 7-16,-1-1 22 15,-3 1-4-15,4 6 5 16,1 3-2-1,4 4-8-15,2 7-8 0,5 0-9 16,9 9-8-16,1 7 8 16,5 6-4-16,1-1-1 0,-2 1 1 15,-4-1-1 1,-5 0 1-16,-5-4-2 0,-5-7-8 16,0-3 0-16,-5-7 5 15,-5 0 5-15,-2-9 2 16,5-7 3-16,2-5 4 15,5-4 0-15,0 0 4 0,10 0-5 16,7 3-8-16,7 8-4 16,3 5 1-16,-3 8 2 15,1 1 0-15,-1 3 0 16,-1 10 0-16,-7 2 0 0,-1 5-1 16,-3 0 2-16,1-3-8 15,-6 0-12-15,0-7-25 16,0-2-37-16,0-8-4 0,-1 0-99 15</inkml:trace>
  <inkml:trace contextRef="#ctx0" brushRef="#br0" timeOffset="332874.9967">16314 11407 325 0,'-4'-26'102'0,"-2"5"-20"16,-1 9-17-16,3 5-21 0,1 7-17 15,3 0-12-15,0 10-14 16,3 6 0-16,6 8 3 15,6 2-2-15,-1 6-1 16,1 0 0-16,-3 2 0 16,-2 0-14-16,-3-1-26 0,-6-5-19 15,-1-3-22-15,0-7-7 16,-5-7-138-16</inkml:trace>
  <inkml:trace contextRef="#ctx0" brushRef="#br0" timeOffset="333461.0965">16299 11576 372 0,'0'-14'99'16,"9"-1"-82"-16,11 5-6 16,7-1-1-16,7 4-5 15,5 3-3-15,4 1-2 16,-2 1-3-16,3 1 4 0,-5 1-15 16,-5-2-18-16,-3 0-3 15,-6-2 17 1,-7-1 16-16,-3 0 8 0,-9-5 16 15,-6 1 23-15,0 1-3 16,-15 3-5-16,-5 1-16 16,-9 4-5-16,-2 0-6 0,1 4-7 15,-1 6-1-15,8 8 1 16,4 0 0-16,7 1-4 16,10 3 0-16,2-4-2 15,7 0 1-15,10-6-7 0,3-5-4 16,4-5-5-16,4-2-10 15,-1-2 0-15,-2-7 14 16,0-4 11 0,-6 1 2-16,0-1 3 15,-7 5 2-15,-1 3 16 16,-4 1-2-16,-2 4-2 0,1 0-6 16,-3 2-4-16,3 6-1 15,1 2-2-15,4 0-3 16,-3-1 0-16,0 0-17 0,3-5-40 15,-4-2-28-15,2-2-16 16,-2-2-43-16,-1-9 3 16,1-3 111-16,-4-1 160 0,2-1-22 15,-4 2 2-15,1 4-29 16,0 2-12-16,-1 3-30 16,1 5-11-16,2 0-18 15,3 3-7-15,0 8 3 16,1 1-3-16,-2 5-1 0,1-3-2 15,-3-2 0 1,-4-3-14-16,0-1-41 16,-4-8-46-16,-8 0-40 0</inkml:trace>
  <inkml:trace contextRef="#ctx0" brushRef="#br0" timeOffset="333630.5537">16777 11419 422 0,'-2'-18'57'16,"2"2"-40"-16,7 6-16 0,10 4 2 15,5 4 1-15,5 2-4 0,0 4 0 16,-1 6-2-16,-3 3-38 16,-4 2-40-16,0-2-27 15,-9 2-10-15</inkml:trace>
  <inkml:trace contextRef="#ctx0" brushRef="#br0" timeOffset="333977.6125">16991 11459 229 0,'1'0'137'0,"-1"0"-37"15,4 0-29-15,1 0-28 16,2 0-20-16,3 0-9 15,-2 5-1-15,5 2-8 16,-2 2-2-16,-2 2-4 16,-4 1 1-16,-3-3-3 15,-2 0-11-15,0-2-2 0,0-2-2 16,0-3 10-16,0-2 7 16,1 0 1-16,12-3-2 15,5-8-1-15,4 0 2 16,5-3 0-16,0-2 0 15,2-2 0-15,-5 0-6 16,-4-2-20-16,-6 1 3 0,-6-1 17 16,-8 4 6-16,0 6 19 15,-8 4 18-15,-6 6-11 16,2 0-8-16,0 11-5 16,4 6 2-16,3 7-5 0,5 2-5 15,0 2-3-15,7 4-1 16,5-6 3-16,3 3-1 15,-5-4-1-15,-3-5 0 16,-3-7-8 0,-4-3-10-16,-4-5-9 0,-10-5-31 15,-4-4-75-15</inkml:trace>
  <inkml:trace contextRef="#ctx0" brushRef="#br0" timeOffset="334996.7396">17928 11453 213 0,'1'-2'25'0,"1"0"1"15,0-1 20-15,-2-1 5 16,3 3-10-16,-3-3-13 16,2 0 16-16,-2-1 1 15,0 1-5-15,0-1-14 16,0 0-4-16,0 0-5 0,0-1-2 16,3 0-1-16,-3 3-5 15,0 0 1-15,0-1-4 16,0 0-1-16,0 2-2 15,0-1-3-15,0 1 0 16,0 1 0-16,-3-1 0 0,1 0 0 16,0-2 1-16,1 2-1 15,1 1 1-15,0 1-1 16,0-2 0-16,0 0-2 16,0 2 0-16,5-1 1 15,1-3-1-15,1 2 3 0,0-2 0 16,2 1-1-16,-1-2-1 15,-3 1 3-15,0-2-3 16,-1 1 2-16,-1 0 0 16,-3-2 0-16,0 3-1 15,0 1 1-15,-3-1-2 0,-8 2-2 16,-4 2 0-16,0 2 1 16,-5 9 0-16,-2 1 3 15,4 6-1-15,2 2 0 16,5 1 0-16,6 4-1 15,5-4 1-15,2 3-2 0,13-7 1 16,11 0 0-16,4-7 1 16,4-2 0-16,5-6-7 15,0-2-13-15,2 0-21 16,-5-4-59-16,-2-5-63 16</inkml:trace>
  <inkml:trace contextRef="#ctx0" brushRef="#br0" timeOffset="335429.034">18202 11394 214 0,'-7'-11'229'0,"2"-1"-182"16,2 0 15-16,3-1-17 16,3 2-15-16,9 4-16 15,10 5-16-15,2 2 6 16,0 0 1-16,3 11-5 15,-5 5 1-15,-5 0-1 16,-3 4-1-16,-9 0 0 16,-5-3-3-16,0-1-6 0,-9-3 1 15,-6-4 2-15,3-4 7 16,-3-5 1-16,5 0 2 16,3-9 3-16,3-4 5 15,4-3 0-15,0-1 0 16,7-3 0-16,4 4-1 0,2 2-5 15,1 5-4-15,-3 5-1 16,0 4 4-16,-3 0-1 16,-3 8-2-16,2 6-1 15,-4 4 1-15,2 3 0 0,-1 0-1 16,3-1 0-16,0-2-13 16,6-2-26-16,1-6-4 15,4-4-31-15,4-6-23 16,2 0-11-16,3-7-33 0,2-8-41 15</inkml:trace>
  <inkml:trace contextRef="#ctx0" brushRef="#br0" timeOffset="335746.9136">18615 11426 99 0,'17'-21'148'0,"-7"1"-50"15,-5 4-30-15,-5 2 10 0,0 3 4 16,-7 6-35-16,-10 3-26 16,-3 2-13-16,-6 4 4 0,3 6-3 15,2 4-1-15,6 4-3 16,5 0-6-16,4 0 0 15,6-2-2-15,0-2 2 16,14-1 2-16,1-6 0 16,4-2-1-16,5-3-8 0,-2-2-3 15,1-4-4-15,-3-4-3 16,-4-3 7-16,-2-1 7 16,-7-1 3-16,1 4-2 15,-5 2 0-15,-3 4 2 16,0 3 0-16,0 0-1 15,0 3-2-15,0 4 4 16,4 5-1-16,1 1 0 16,6 0-12-16,3-3-25 0,4 1-16 15,4-4 0-15,1-3-3 16,3-4-60-16,-3 0-86 16</inkml:trace>
  <inkml:trace contextRef="#ctx0" brushRef="#br0" timeOffset="335945.9443">18962 11399 325 0,'5'-14'64'0,"-5"0"-11"16,0 5-6-16,-5 6-11 0,-6 1-6 16,-1 2-24-16,-3 2-2 15,3 10 8-15,-1 6-7 16,5 2-5-16,5 2 0 16,3 4-2-16,0-2-1 15,10 2-15-15,7-5-8 16,5-3-1-16,3-4 3 0,4-5-18 15,-2-7-14-15,-3-2-46 16,0-7-154-16</inkml:trace>
  <inkml:trace contextRef="#ctx0" brushRef="#br0" timeOffset="336161.0854">19091 11307 402 0,'-8'-26'75'15,"-2"5"1"-15,3 9-28 16,2 7-13-16,3 5-7 15,0 0-21-15,2 8-14 0,0 10 12 16,4 7-1-16,4 2 0 16,-1 5-2-16,3 0 2 15,-3 2-3-15,-2-2 0 16,0-2-1-16,-1-2-7 16,-2-5-22-16,0-8-15 15,-2-2-5-15,0-8-38 16,0-5-61-16</inkml:trace>
  <inkml:trace contextRef="#ctx0" brushRef="#br0" timeOffset="336879.9135">19073 11446 423 0,'0'-13'74'0,"3"4"-30"0,9 2-22 16,3 4-10-16,6 1-1 16,4 2-14-16,-1-2 8 15,0 1-1-15,-1-5-6 16,-1-3-26-16,-6-4-16 15,-3-3 6-15,-4-5 11 0,-4-4 15 16,-3-3 13-16,-2-3 33 16,0 1-11-16,0 5 10 15,-4 3 8-15,1 8-7 16,-1 5-11-16,3 7-4 16,-5 2-8-16,5 11-11 0,-4 9 0 15,5 7 3 1,0 6 2-16,0 1-4 15,0 6-2-15,5-3 2 16,5-1-2-16,-1-6 1 0,2-3-3 16,0-9-21-16,1-6-13 15,-1-6-14-15,1-6-12 16,5-2-17-16,-5-14 33 16,3-4 14-16,-1-3 26 0,-4-2 7 15,2 0 24-15,-7 2 14 16,0 5-20-16,-3 7 2 15,0 6 8-15,-1 5 4 0,-1 7-30 16,0 9 2-16,0 2 6 16,2 3-6-16,3 1-4 15,2-5 0-15,-1 0-3 16,3-9-5-16,0-4-5 0,2-4 8 16,1 0 8-1,-3-9-1-15,3-3 4 16,-4-3 31-16,1 3 8 15,-1 0-12-15,-1 2-9 16,0 4 2-16,-4 6-16 0,4 0-7 16,-1 6 0-16,0 10-2 15,-3 8 0-15,4 6-2 16,-2 6 2-16,-3 5 0 16,0 3-1-16,-2 3 1 0,0-1-9 15,-5-5-2-15,-6-3 1 16,-1-11-2-16,-5-8 4 15,1-10 1-15,0-7 6 0,1-2 3 16,5-18 2-16,3-9-4 16,7-7 1-16,0-9 6 15,14-4-8-15,9-6-17 16,11 0-83-16,2-1-183 0</inkml:trace>
  <inkml:trace contextRef="#ctx0" brushRef="#br0" timeOffset="337696.3005">20135 11364 343 0,'0'0'70'16,"0"-4"-14"-16,0-3 10 0,1 0-14 15,6 2-11-15,2-3-14 16,1 8-9-16,-2 0-5 16,-1 0-8-16,0 11-5 15,-5 2-1-15,1 3 1 0,-3 2 1 16,0 0-2-16,-3-3-6 16,-6-2-1-1,4-6 0-15,-2-4 4 0,0-3 5 16,3 0 0-16,4-12 1 15,0-4-1-15,6-4-2 16,8-1 2-16,8 2-1 16,1 2 1-16,5 5-2 15,1 5 0-15,-4 7 3 0,1 0-3 16,-6 10 0-16,-6 8-1 16,-6 2 1-16,-3 3-5 15,-5-2-12-15,0-1-1 0,-8-8 9 16,-3 0 3-16,3-11 7 15,-2-1 1-15,5-1 8 16,5-12 11-16,0-3 0 16,11-2-5-16,7-3 4 0,5 1-9 15,6 8-8-15,3 1-4 16,2 7 2 0,-3 4 2-16,-2 4-1 15,-9 8-1-15,-6 6 0 0,-9 3-2 16,-5 2-6-16,0 1-13 15,0-5-12-15,0 1-19 16,0-9-77-16,0-6-119 0</inkml:trace>
  <inkml:trace contextRef="#ctx0" brushRef="#br0" timeOffset="338346.9711">20953 11341 396 0,'0'5'56'0,"0"-2"-21"16,0 1 7 0,0 0-7-16,0-2-5 0,8-2-15 15,4 0 5-15,2 0-1 16,6-4-13-16,0-3-5 16,-2-4 0-16,-2 0 0 15,-5-1-2-15,-6 1 0 0,-5 2-4 16,0 2-2-16,-11 1-4 15,-7 6 4-15,-1 0 5 16,-1 6 3-16,1 6 0 16,6 6-1-16,4 2-2 0,9 2 2 15,0 0-1-15,14 2 0 16,6-7 1-16,9 0-2 16,1-7-6-16,3-4-2 15,-1-6-18-15,0 0-15 16,-3-13-6-16,-7-5 16 15,-7-5 9-15,-6-5 21 16,-3-4 6-16,-6-4 18 16,0-1 5-16,-3 0 18 0,-3 5-14 15,-1 6 3-15,3 6-10 16,1 10 3-16,1 4-2 16,2 6-14-16,0 7-17 0,2 9 5 15,6 9 3-15,4 6 1 16,0 4-1-16,2 3-1 15,1 1 0-15,0 0-1 16,-1-1-27-16,-2-4-33 0,1-9-69 16,-3-6-17-16</inkml:trace>
  <inkml:trace contextRef="#ctx0" brushRef="#br0" timeOffset="339066.0153">21416 11401 357 0,'5'-12'85'0,"-2"-1"-49"15,2 1 2-15,1 3-10 16,1-2-5-16,0 0-13 16,2 3-11-16,-4-2 2 15,1 5 0-15,-3 2 1 16,-3 1-3-16,0 2 0 0,0 0-7 16,-3 2-3-16,-3 6 14 15,-2 5-2-15,4 3-5 16,0 0 0-16,4 2 2 15,0 0 2-15,6-2-1 0,3-6-5 16,1 1-19-16,3-7-1 16,-2-4 0-16,-1 0 2 15,3-4 8-15,-6-8 2 16,2-2 11-16,-2-4 5 16,1-2 17-16,-1 2 20 15,0 0-3-15,0 4-9 16,1 4-13-16,0 2-11 15,3 8-4-15,0 0 1 0,0 6-2 16,-1 6 2 0,-2 2 1-16,-1 6-1 0,-5-4 0 15,-2-2 0-15,0 0-1 16,-2-4 0-16,-5-5 1 16,-1-5 3-16,1 0 10 0,2-3 11 15,3-9-7-15,2-4-6 16,0-1 6-16,7-1-1 15,10 0-7-15,0 2-6 0,5 5-4 16,1 4-2-16,0 7-3 16,-3 0-1-16,-3 2 4 15,-3 11 2-15,-7-1-2 16,-4 4 1-16,-3-2 0 16,0-3 0-16,0 0-7 15,-7-4 4-15,0-6 4 16,4-1 3-16,-1 0 3 15,4-3 4-15,0-8-2 0,6-1 1 16,4-2 1-16,5-2 0 16,2 1 1-16,0 4-2 15,2 3-7-15,-1 2-2 16,-1 4-1-16,0 2-1 0,-4 4 3 16,0 7-2-16,-3 1 0 15,-2 4-6-15,-1 0-19 16,-2 1-3-16,0-3-34 0,2-2-41 15,1-5-46-15</inkml:trace>
  <inkml:trace contextRef="#ctx0" brushRef="#br0" timeOffset="339668.1861">22023 11355 363 0,'4'-13'58'16,"-1"1"7"-16,1-1 4 0,4 5-30 15,1-2-17-15,-1 3-15 16,5-2-6-16,-2 4-1 15,-1-2 0-15,-2 1 0 16,-3 1 0-16,-3 2-5 16,-2 1 2-16,0 2-3 0,-2 0 2 15,-5 0 3-15,-2 9 0 16,0 3 0-16,4 3 1 16,1 3-1-16,4-1-3 15,0 1-11-15,0-2 3 16,11 0-14-16,1-5-13 0,1-6 2 15,3-1-11-15,-1-4 17 16,-1 0 10-16,-3-11 15 16,-1-1 8-16,3-2 19 15,-4-4 16 1,-2 0 24-16,4 0-13 0,-3 4-6 16,0 1-22-16,-1 4-16 15,2 5-3-15,1 4-1 0,-3 0-2 16,-1 11 0-1,0 4 1-15,-1 3-1 0,-1 1 2 16,-4 4 0-16,0-5-2 16,0-2-9-16,-1-5-9 15,-4-4-4-15,2-7 18 0,1 0 11 16,2-4 5-16,0-8 5 16,3-2-4-16,9-4-6 15,0 0 10-15,6 0-3 16,0 2 1-16,2 4 0 0,2 2-9 15,-5 5-4-15,1 5-3 16,-4 0 1-16,1 5 2 16,-4 8-3-16,-3 2 0 15,0 1-5-15,-2 0-3 16,-1-2-9-16,-2-2-7 16,1-3-26-16,-3-5-6 15,5-4 23-15,-2-2 3 0,1-12-34 16,1-4-35-1,-1-7-74-15</inkml:trace>
  <inkml:trace contextRef="#ctx0" brushRef="#br0" timeOffset="339863.1855">22522 11201 257 0,'7'-30'144'0,"-4"2"-86"15,2 3-32-15,2 1 27 0,-1 6-18 16,-5 8-19-16,3 2-2 16,-4 8-2-16,1 0-9 15,-1 13-5-15,0 7 3 0,0 3 0 16,0 7 0-16,0 1-2 15,0 4 1-15,0 1 0 16,2-2-2-16,4-4-13 16,-4 1-21-16,3-10-21 15,-3-5-36-15,0-7-62 0</inkml:trace>
  <inkml:trace contextRef="#ctx0" brushRef="#br0" timeOffset="340021.6924">22519 11253 464 0,'-2'-12'53'0,"2"1"-41"0,4 4 4 16,11 3-4-16,4 4 1 15,4-1-13-15,8 1 1 16,-1 0-3-16,3 0-24 16,-6-4-57-16,-4-2-38 0,-5-1-73 15</inkml:trace>
  <inkml:trace contextRef="#ctx0" brushRef="#br0" timeOffset="340167.3029">22762 11168 100 0,'-2'-2'251'0,"-3"2"-193"0,-1 0-18 16,0 3-2-16,4 9 13 15,1 3-19-15,1 1-15 0,0 5-5 16,0-1 0-16,6 2-3 16,-3-3-5-16,1 1-3 15,-4-3 1-15,-4 0-27 16,-5-5-44-16,-3-1-68 0</inkml:trace>
  <inkml:trace contextRef="#ctx0" brushRef="#br0" timeOffset="340314.5136">22858 11371 502 0,'0'5'54'15,"0"4"-48"-15,-7 3-7 16,-16 6-1-16,-11 2-8 15,-14 4-166-15</inkml:trace>
  <inkml:trace contextRef="#ctx0" brushRef="#br0" timeOffset="347146.1972">20807 12464 438 0,'-7'0'87'0,"2"0"-40"15,2 0-5-15,3 0-18 16,3 0-17-16,17-3-27 0,9-8-64 16,10-3-148-16</inkml:trace>
  <inkml:trace contextRef="#ctx0" brushRef="#br0" timeOffset="355678.0657">19023 12350 237 0,'4'0'54'16,"-1"0"-31"-16,-1-6 19 16,1-1-8-16,1-1-8 15,-1-1-1-15,4-2 0 16,0-4 4-16,-2 1-3 15,0-1-4-15,-2-3-3 0,1 0-9 16,-4 1-4-16,0-2 5 16,-4 5-1-16,-8 0-6 15,-3 1-1-15,-2 5 1 16,-1 5-2-16,-4 3-1 16,-1 0 0-16,1 6 0 0,1 8-3 15,-2 5 4-15,6 5-2 16,3 2 1-16,5 5-2 15,5-5 0-15,4 1 1 16,0-4-1-16,13-5 0 16,3-5 0-16,2-8 0 15,3-5-1-15,1 0 1 16,0-12 2-16,-1-6-3 16,-3-3 1-16,-1-3 1 0,-5-1 1 15,-5 2 0-15,-2 0 2 16,-3 7 3-16,-2 2 8 15,0 7 6-15,0 3-1 0,0 4-7 16,0 7-9-16,0 9-4 16,3 2 4-16,4 7-2 15,1 3 1-15,4-1-1 16,3-2-1-16,-1 2 1 16,5-6-4-16,2-3-22 15,-1-5-16-15,1-8-7 16,1-4-74-16,1-1-21 15,0-5-139-15</inkml:trace>
  <inkml:trace contextRef="#ctx0" brushRef="#br0" timeOffset="355852.57">19366 12329 282 0,'5'-2'124'0,"1"2"-65"16,-5 2-20-16,1 6 26 16,-2 5-21-16,0 3-22 15,0 2-11-15,0 3-9 16,-2-1 2-16,-5 2-8 0,-3-5-40 15,0-4-93-15,3-10-171 16</inkml:trace>
  <inkml:trace contextRef="#ctx0" brushRef="#br0" timeOffset="356712.0768">19833 12312 232 0,'2'0'95'0,"-2"0"-32"15,0 0-10 1,0-1-13-16,0-5-16 0,0-2 2 15,0-2-7-15,0 0 4 16,1-2-4-16,-1-3-7 16,0-1-6-16,0 0 6 15,-3-2-5-15,-6 0-2 0,-6 2-1 16,1 2-3-16,-6 3 1 16,-3 6-1-1,-2 5 0-15,0 0-2 0,0 5 1 16,-1 9 2-16,6 4 0 15,1 2-3-15,10 3 1 16,2 2-1-16,7 0 2 16,0 0-2-16,11-4 0 15,6-3-6-15,5-4 1 0,5-6 2 16,4-5-6-16,1-3 4 16,0-3-7-16,1-8 8 15,-5-5 3-15,-2-2 4 16,-9-2-2-16,-2-1 3 0,-8-1 4 15,-4 5 2-15,-3 2 3 16,0 3 0-16,0 5-3 16,-1 5-1-16,-6 2-2 15,2 7-2-15,-3 7-3 0,6 6 1 16,2 3-1-16,0 1 0 16,0 1 0-16,10-4 0 15,2-2-3-15,4-1 2 16,2-5-9-1,5-8-15-15,-1-3-2 0,1-2-23 16,0-2-43-16,-1-12-17 16,-4-4-179-16</inkml:trace>
  <inkml:trace contextRef="#ctx0" brushRef="#br0" timeOffset="357146.8615">19937 11920 427 0,'-14'-10'41'0,"2"-1"23"16,4 0-4 0,8 2-21-16,0 2-10 15,15 0-25-15,5 6-6 0,4 1 11 16,0 2-4-16,1 11-5 16,-8 7 2-16,-4 1-3 15,-9 6-2-15,-4 2-2 0,-5-1-1 16,-14-3 3-16,2-4 1 15,-3-3 2-15,1-7 0 16,9-4 5-16,3-5 7 0,7-2 2 16,2 0-8-1,17 0-8-15,10-3 4 0,9 0-4 16,7-2-24-16,4 3-29 16,-3 2-70-16,-3 0-72 15</inkml:trace>
  <inkml:trace contextRef="#ctx0" brushRef="#br0" timeOffset="357324.0191">20321 12240 443 0,'-3'17'71'0,"-1"-4"4"16,4 1-31-16,0 2 2 0,0-4-18 16,0 1-23-16,4 1-5 15,-2 1 0-15,-1-3-40 16,-1-1-64-16,0-6-177 15</inkml:trace>
  <inkml:trace contextRef="#ctx0" brushRef="#br0" timeOffset="357915.1297">20797 12293 272 0,'5'0'56'16,"3"-2"-4"-16,-6-5-3 0,1-2 5 15,-1-1-8-15,-2-5-16 16,0 1-3-16,0-2-3 16,0 0-12-16,-7-2-1 15,-4 2 0-15,-3 3-5 16,-3 4-4-16,-2 4-2 15,-3 5-2-15,-3 0 3 16,1 5-3-16,3 11 3 0,3 0-1 16,4 6 1-16,6 1-2 15,5 0 1-15,3-1-1 16,6-2-1-16,9-6 0 16,9-6 1-16,1-4 0 0,6-4-5 15,1 0 2-15,-1-12 0 16,-1-2 2-16,-3-1 2 15,-4-1 1-15,-6 4-1 0,-5 1 3 16,-5 5 3-16,-3 5 1 16,-4 1 0-16,0 5-7 15,0 8 0-15,0 5 1 16,2 1-1-16,1 1 0 16,6-1 0-1,3-1-8-15,3-5-23 0,1-5-32 16,-3-4-34-16,-1-4-18 15</inkml:trace>
  <inkml:trace contextRef="#ctx0" brushRef="#br0" timeOffset="358430.1004">20883 11944 317 0,'-10'-9'76'0,"0"-4"-27"15,5-3 21-15,5 0-16 16,0 0-17-16,5 0-19 15,10-1-8-15,5 9 2 0,1 3-6 16,1 5-2-16,-4 0-3 16,-6 12-2-16,-6 8-2 15,-6 5-3-15,-2 0-8 16,-10 1-2-16,-5 2 4 0,3-7 10 16,-1-6 2-16,5-1 1 15,5-8 1-15,3-1 3 16,2-2-2-16,10-3-1 0,9 0-1 15,3 1 1-15,2 2-2 16,-1 0 0-16,-7 0 0 16,-3 3-1-16,-9 4-2 15,-4 2-6-15,-11 1 6 16,-9 1 2-16,-5-2 1 16,-2-1-2-16,0-2-1 15,8 1-1-15,7-5-5 16,12-2-50-16,2-2-54 15,23-1-107-15</inkml:trace>
  <inkml:trace contextRef="#ctx0" brushRef="#br0" timeOffset="358629.7076">21333 12304 429 0,'0'10'111'0,"0"-1"-70"16,-8-3-7-16,1 2-5 0,3 2-16 15,1-2-10-15,3 1-8 16,0 2-19-16,0-6-49 16,1-1-124-16</inkml:trace>
  <inkml:trace contextRef="#ctx0" brushRef="#br0" timeOffset="358931.8448">21740 12294 343 0,'0'3'215'0,"0"-3"-196"0,0 0-13 16,5 0 0 0,7 0 8-16,3-3-8 15,5 3-12-15,3-1-30 16,2-1-26-16,2 2-38 0,0-4-63 15</inkml:trace>
  <inkml:trace contextRef="#ctx0" brushRef="#br0" timeOffset="359140.9038">22047 12279 407 0,'0'1'43'0,"0"-1"-2"15,4 0 13-15,2 0-19 16,6 0-18-16,4 0-14 0,2 0-4 15,9 0-15-15,-1-3-72 16,1-1-32-16,0-1-94 16</inkml:trace>
  <inkml:trace contextRef="#ctx0" brushRef="#br0" timeOffset="359319.7183">22334 12250 388 0,'2'0'18'16,"3"0"-17"-1,6 0 4-15,2 0-3 0,3 0-4 0,5 2-61 16,3-2-63-16</inkml:trace>
  <inkml:trace contextRef="#ctx0" brushRef="#br0" timeOffset="359467.3365">22577 12232 350 0,'5'-3'34'0,"2"1"-19"16,6 0-5-16,3 2-4 15,0 0-5-15,10 0-1 16,1 0-7-16,1 4-11 16,0-1-19-16,-1-3-67 15,-1 0-28-15,-5 0 39 0,-3 0 131 16,-7 0 74-16,-2 0-11 16,-6 0 8-16,-1 0-43 15,-2 0-4-15,0 6-22 16,-3 0 1-16,-4 5-26 15,1 0-9-15,5 0-5 0,1 3 0 16,0-1-9-16,1-3-50 16,10-2-102-16</inkml:trace>
  <inkml:trace contextRef="#ctx0" brushRef="#br0" timeOffset="360165.7523">23571 12157 404 0,'0'-5'40'15,"0"-3"-12"-15,0 2 23 16,0-5 1-16,0 2-24 16,0-1-19-16,0 0-5 15,0 0 8-15,-2-1-5 16,-5 2-2-16,-3 5-2 15,-5 1-6-15,-4 3 4 16,-3 0-4-16,0 9 3 0,1 4-1 16,5 4 1-16,2 5-3 15,4 0 0-15,7 2-1 16,3-1-2-16,1 1-17 16,13-7 3-16,5-2-2 0,3-7-3 15,3-6 9-15,4-2 7 16,0-10 5-16,-2-5 5 15,-3-1 3-15,-1-3 6 16,-4 2 19-16,-5 5-1 16,-6 1-10-16,0 6-5 0,-2 3-8 15,-3 2-2 1,1 2-5-16,3 10 3 16,0 3 2-16,4-3-5 0,1 6-15 15,3-5-26-15,-1-3-29 16,1-2-60-16</inkml:trace>
  <inkml:trace contextRef="#ctx0" brushRef="#br0" timeOffset="360883.3073">23532 11829 402 0,'0'-15'27'0,"2"0"-12"15,11 2 21-15,2 3 7 16,7 5-10-16,-1 5-20 0,1 0-1 16,0 5 1-16,-7 7-7 15,-1 4-5-15,-6 2-1 16,-4-2-1-16,-4 2-3 15,0-6-3-15,-4-1 0 0,-4-5 2 16,1-6 5-16,-3 0 5 16,3-3-2-1,2-11 0-15,1-1 1 16,4-3 0-16,0-2-1 0,4 2 3 16,10 0-1-16,6 3-2 15,2 2-6-15,5 8 6 16,-1 3-2-16,1 2-1 15,-2 5-1-15,-3 10 0 0,-8 0 1 16,-3 3 0-16,-7 1-2 16,-4 0-1-16,0-3-5 15,-4-6-5-15,-5-3 7 16,0-3 5-16,0-4 3 0,2 0 2 16,3-11 8-16,4 1 2 15,0-5-4-15,8 3 3 16,6-1-1-16,4 5-3 15,3 2-6-15,4 5 0 16,1 1-3-16,-3 5 2 16,-2 8-3-16,-4 6 0 0,-5 2 2 15,-3 4-5 1,-7 2-4-16,-2 0-27 0,-3-2-52 16,-9-5-71-16</inkml:trace>
  <inkml:trace contextRef="#ctx0" brushRef="#br0" timeOffset="362316.7552">24036 12405 185 0,'-3'4'254'0,"-4"3"-241"16,0 0-10-16,3 7 13 0,1 3 14 15,3 0-11-15,0 3-9 16,0 3-7-16,7 0 2 15,7-1-3-15,2-1-3 16,2 0 2-16,5-6 2 16,1-1-2-16,3-3 0 15,3-6 0-15,1-1-1 0,-1-4-8 16,-1 0-31-16,-5-6-10 16,-5-4 5-16,-4-5 35 15,-8-3 8-15,0 1 2 16,-6-1 10-16,1 2 22 15,-2 3 2-15,0 6 15 16,0 4-12-16,2 3-10 16,0 0-16-16,4 8-12 0,-1 9 3 15,4 2 5-15,-2 6-3 16,0 2-4-16,-1 0-2 16,-4 0 2-16,-2-3-3 0,-7 0-11 15,-5-5-8-15,-5-5-17 16,0-5-9-16,-1-5 5 15,4-4-8-15,5 0-48 16</inkml:trace>
  <inkml:trace contextRef="#ctx0" brushRef="#br0" timeOffset="362868.8755">24740 12684 403 0,'0'-11'43'15,"0"0"-11"-15,0-1 15 0,-3-3-3 16,-3 5-19-16,-1-1-14 16,-4 2-6-16,-1 5-2 0,0 1 1 15,-3 3-2-15,1 0-2 16,-3 7-4-16,3 5 4 15,0 3-5-15,5 3 9 16,2-1-6-16,5 0 0 0,2-3-1 16,7-1 0-16,9-5 1 15,4 0-1-15,3-7-1 16,4-1-1-16,2 0-1 0,-2 0-1 16,-2 0 7-16,-3 0-1 15,-6 0 2-15,-5 0 1 16,-4 2 6-16,-4 1 0 15,0 5-3-15,-1-1-1 16,3 2-3-16,-2-4-1 16,4 0 0-16,-2-1-13 15,2-2-26-15,1-2-34 16,-3 0-33-16,-1-11-193 0</inkml:trace>
  <inkml:trace contextRef="#ctx0" brushRef="#br0" timeOffset="363320.182">24911 12452 309 0,'-2'-5'36'0,"-1"1"17"15,3 2-11-15,-4 0-6 16,0 2-16-16,1 0-13 16,-6 0-8-16,4 5-1 15,-4 5 4-15,-1 2 1 16,3 1-2-16,2-1 0 15,2 1-2-15,3-1 0 0,0-3-3 16,0 0 3-16,8-4 3 16,4-1 1-16,2-4 1 15,0 0-3-15,0 0 3 0,0-8-2 16,-2 0 1-16,-5-5 3 16,-4-1 12-16,-3-1 2 15,0-1-20-15,-12 2 0 16,-3 3-2-16,-2 4-31 15,0 2-44 1,3 5-73-16</inkml:trace>
  <inkml:trace contextRef="#ctx0" brushRef="#br0" timeOffset="366520.9186">24667 12758 427 0,'2'0'53'0,"1"-1"-25"16,2-8 4-16,3-4-7 16,-1 1-19-16,0-4-1 15,0 0-3-15,-2-2-1 16,2 0-1-16,-7 2-8 16,0 0-4-16,-2 2-9 0,-10 6 14 31,-5 1 7-31,-8 6-5 0,-1 1-2 15,-4 5 2-15,1 9 7 16,-3 4 0-16,8 5 2 0,3 1 2 16,8-3-2-16,8 0-3 15,5-1-2-15,10-4-2 16,14-5 2-16,12-6-2 16,9-3-2-16,3-2 5 0,4-2-6 15,3-9-4-15,-6-3-1 16,-5-5 4-16,-7-1 11 15,-8 0-7-15,-13 0 4 16,-10-1 6-16,-6 0-6 0,-20 1 2 16,-9 0-1-16,-10 2-6 15,-7 5-10 1,-5 2 4-16,-5 3 9 0,4 7 2 16,-1 1 4-16,2 3 0 0,7 8-2 15,3 2 3 1,9 1-1-16,7 2-2 15,5-2-1-15,9 0-2 16,10-1-1-16,1-1-3 0,12-1 2 16,11-4 0-16,6-3-2 15,10-3 0-15,3-1 8 16,1 0-3-16,1-8-6 16,-7-3 7-16,-8 0-1 0,-10 1 1 15,-8-3 1-15,-11 2-1 16,-14 1-1-16,-17-1 0 0,-8 4-11 15,-12 1-3 1,0 4 3-16,-3 2 8 0,3 2 5 16,5 9 0-16,10 5 7 15,11 0 1-15,12 4-5 16,13-1-8-16,16 3-3 0,22-4-5 16,18-6-44-1,15-8-143-15</inkml:trace>
  <inkml:trace contextRef="#ctx0" brushRef="#br0" timeOffset="372026.3563">14541 11903 23 0,'-2'1'92'0,"-3"-1"-90"16,0 0 13-16,1 0 10 16,1 0 9-16,-4 0-4 15,4-1-4-15,0-1-5 16,1-2 8-16,-3 0-11 0,3 1-7 15,0 1-7 1,-1-1-3-16,1 1 0 0,0 1-1 16,-1 1 0-16,3-3 1 15,-1 3 9-15,-1 0 8 16,2 0 0-16,-4 0-3 16,3 0-2-16,1 0-1 15,-2 0-4-15,2 0-1 16,0 3 0-16,0-2-1 0,5 1 9 15,8-1 4-15,1-1 1 16,5 0-4-16,3 0-1 16,5 0-2-16,2 0 0 15,-2 0-5-15,2 0-4 0,1 0-1 16,1 0-1-16,0 0 3 16,-1-1-2-16,-1-2 1 15,1 0 1-15,-3 0-3 16,-1 1 0-16,-7 0-1 0,-2 2 0 15,-5 0 0-15,-3 0 0 16,-5-1-1-16,-1 1 4 16,-1 0 0-16,-2 0 2 15,0 0-1-15,0-3 0 16,0 3-2-16,2-3-5 16,0-1-9-16,5-1-42 15,-1-5-103-15</inkml:trace>
  <inkml:trace contextRef="#ctx0" brushRef="#br0" timeOffset="379855.6623">9783 7813 312 0,'0'0'54'0,"0"0"-39"15,0 0 1-15,0 0 8 0,0 0 7 16,0 0-10-16,0 0-11 16,1 1-1-16,5 1 0 15,-1-2 19-15,5 4-8 16,3-3-5-16,1 2-4 16,3-2 1-16,7-1-3 15,-4 0-3-15,2 0-3 0,-2 0-2 16,0 0 0-16,-6 0 0 15,-5 0-1-15,0 0 1 16,-6 0-9-16,-1 0-22 16,-2 2-46-16,0 1-9 0,-7 3-14 15,-2-3-68-15</inkml:trace>
  <inkml:trace contextRef="#ctx0" brushRef="#br0" timeOffset="380098.8039">9873 7908 330 0,'-2'2'33'0,"2"-2"-18"0,0 0 1 16,0 0 12-16,0 0 8 15,3 0-20-15,4 2 14 16,5-2 6-16,2 2-15 16,0-2-6-16,0 0-5 0,0 0-4 15,-2 0-4-15,0 0 0 16,-3 0-1-16,-2 0-1 15,0 0 1-15,-1 2-5 16,-3 0-23-16,1 1-36 16,-1 0-48-16,-3-3-80 15</inkml:trace>
  <inkml:trace contextRef="#ctx0" brushRef="#br0" timeOffset="383084.859">12988 10513 262 0,'-4'-8'107'15,"-2"0"-90"1,5 1 24-16,-1 5-3 0,2-1 1 15,-2 1-11-15,2 2-12 16,0 3-13-16,0 11-11 16,2 8 9-16,3 6 7 0,3 6-3 15,2 7 1-15,1 2 2 16,0-3 0-16,1 1 2 16,2-3 4-16,-2-6-12 15,-2-5-2-15,2-5 2 16,-5-4 0-16,-2-4-2 0,-2-6-2 15,-1 0-28 1,-2-6-28-16,0-2-25 16,0-6-10-16,-7-13-189 15</inkml:trace>
  <inkml:trace contextRef="#ctx0" brushRef="#br0" timeOffset="384170.5999">12954 10496 333 0,'12'-8'9'0,"5"-1"18"16,2-2 3-16,4 3-5 16,3-2 7-16,4 2-15 15,4-3-3-15,6 0-1 0,3 1-6 16,5-1-3-16,5 0 4 15,1 1-4-15,2-1 2 16,10 2-4-16,-3 2 0 16,1-1 0-16,2 1-2 15,-3 0 1-15,-3 2-1 16,-1 1 1-16,-3-1 0 16,-7 1 1-16,0 3-2 15,-8-3-1-15,-3 3 2 0,-6-1-1 16,-3 0 1-16,-6 2-3 15,-2-2 2-15,-8 2 1 16,2-2-1-16,-6 2 0 0,-2 0 1 16,0 0 0-16,-1 0-2 15,1 0 1-15,0 0 0 16,2 0-1-16,0 0 2 16,4 0-2-16,-3 4 2 0,0-2-1 15,0 0 0-15,-3-2 0 16,-2 1 0-1,0-1 1 1,-4 0 0-16,-1 0-1 0,0 0 3 0,0 0 7 16,2 2-1-16,0-2-6 15,0 2-5-15,3 1 1 16,2 2 0-16,0 1 0 16,1 3 1-16,-1 1 0 15,0 2-1-15,0 1 0 0,-2 4 1 16,1-3 0-16,-2 4 0 15,-3 3 0-15,3 1 1 16,-1 1 0-16,1-1-1 0,-1 3 1 16,1-1 0-16,0 0-1 15,-2-2 2-15,0 2-2 16,-2 1 0-16,1-2 0 16,-1 2 2-16,0-2-1 0,0 3 0 15,0-4-2-15,0-1 1 16,0-2 1-1,0-2-1-15,0-5 1 0,0-3 0 16,0-1-2 0,0-4 0-16,0 2 0 0,0-1 1 15,0 1 0-15,-1-2 4 16,-7-1-3-16,1 1-1 16,-5-1-3-16,-7 2 1 0,-4-1-9 15,-8 0 13-15,-3-1-6 16,-9-1-3-16,-6 2 5 15,0-3 3-15,-5 1-3 0,-2 2 3 16,-2-4 0-16,1 3-2 16,0-1 1-16,-2 1 2 15,1 0-2-15,-1 0-1 16,-1-3 2-16,5 2 0 16,2-2-2-16,5 0 2 0,5 0 0 15,2 2-1 1,7-2 0-16,0 1-1 0,3 1 1 15,4 0 2-15,-2 0-2 16,2-1-1 0,0 3 1-16,0-3 0 0,-1 4 1 15,1-4-1-15,4 2-2 16,1 1 2-16,4 0 1 16,3-1-1-16,10 1 0 0,5-1-3 15,0 3-21-15,22-2-24 16,10-3-15-16,9-1-90 15</inkml:trace>
  <inkml:trace contextRef="#ctx0" brushRef="#br0" timeOffset="384739.227">14173 11321 59 0,'-4'0'311'0,"2"0"-277"16,2 0 31-16,0 0-24 16,0 7-34-16,0 6-11 15,2 3 6-15,5 5 2 0,3 6 3 16,-3 5-1-16,0 0-2 16,1 6 1-16,0-1-3 15,1 1-1-15,-2-5-1 16,-4-2 2-16,4-5-2 0,-2-6 1 15,-2-4 0-15,1-5 0 16,-2-4-1-16,1-4-2 16,-3-3-12-16,4 0-22 15,-1-7-1-15,-1-9-25 0,-1-7-74 16</inkml:trace>
  <inkml:trace contextRef="#ctx0" brushRef="#br0" timeOffset="385600.4104">14173 11346 295 0,'-6'-2'25'16,"6"0"1"-16,2 2 0 16,15-1-23-16,7 1 25 0,11-2-6 15,8-4-1-15,7 3 5 16,9-2-8-16,2-1-4 15,3 1 1-15,-1 0-5 16,3-3-7-16,-7 3 0 16,-1-2 1-16,-3-1-3 0,-1 2 0 15,-5-1-1-15,-8-1 3 16,-2 3-4-16,-7-1 1 16,-3 3 1-16,-7 0-1 15,-7 1 1-15,-1 0-2 16,-6 2 2-16,-3 0-1 15,2-2 0-15,-2 2 0 16,-2 0 0-16,3 0 0 16,-3 0-1-16,2 0 0 15,-1 4 0-15,2 1 0 0,-1 2 2 16,0 2-1-16,2 4-1 16,0 1 0-16,-1 0 2 15,0 4 1-15,-1 2-2 0,0 1 0 16,-3 2 1-16,0 2 1 15,-2 0 4-15,0 2-5 16,0 0 2-16,0-1 0 16,1 3-1-16,-1-2-1 0,0-1 0 15,2 1 1-15,0-2-1 16,-1-2 0-16,1 1 0 16,1-6-1-16,-1 0 2 15,-2-6-2-15,0 0 1 16,0-1-1-16,0-4 0 15,0 1 0-15,0-5 0 16,0 2 1-16,0-3 0 16,0 2-1-16,0-3 0 0,-2-1 1 15,-6 2-1-15,-2 0 0 16,-9-2 2-16,-2 0 0 16,-6 0-1-16,-5 0-2 15,-4 0 2-15,-7 0-1 16,-2 0 1-16,-2 0 0 0,-4 0-3 15,2 0 4-15,-5 0 0 16,2 0 2-16,3 0 6 16,2 0-1-16,6 2-4 0,4-1-4 15,8 3 0-15,7-2 0 16,8-1 1-16,3 2-2 16,5-2-1-16,3 0-1 15,1-1 1-15,1 0-2 0,1 3 2 16,0-3-3-1,0 0-2-15,0 2-3 16,0-2-5-16,0 3-15 16,1-3-28-16,4 0-44 15,1-2-253-15</inkml:trace>
  <inkml:trace contextRef="#ctx0" brushRef="#br0" timeOffset="390517.4449">8985 7824 380 0,'-5'-11'32'0,"-1"1"12"15,1 2 13-15,3 2 5 16,0 3-21-16,2-1-10 16,-1 4-10-16,1 0-8 15,0 0-10-15,0 0-4 0,0 10-4 16,0 1 3-16,3 6 9 16,2 5-2-16,3 0-2 15,-3 3-1-15,2 0-2 16,-1 3 1-16,-1-2 0 15,1-4 0-15,1 0 0 16,-2-1 0-16,0-4-2 0,1-5 1 16,-3 1-1-16,5-5 0 15,-3-2-16 1,-1-3-8-16,4-1-13 16,-1-2-16-16,1-2-45 15,-1-10-74-15</inkml:trace>
  <inkml:trace contextRef="#ctx0" brushRef="#br0" timeOffset="390892.226">9213 7764 472 0,'0'-3'23'15,"0"-1"8"-15,0 1 17 16,0 3-18-16,0 0-15 15,0 0-12-15,0 0-7 0,2 9-4 16,1 2 9-16,1 3 1 16,2 1 1-16,1 3 0 15,0 4 5-15,-2 1-1 16,5 0-2 0,-3 2 0-16,-2-3-2 0,4 2-2 0,-3-2-1 15,1-4 3 1,0-1-3-16,-4-4 0 15,2-3 1-15,-3-2-1 16,-2-5 1-16,2-1-1 0,-2-1 0 16,0 2 1-16,0-3 0 15,0 0-6-15,0 0-14 16,0 1-6-16,0-1-19 0,-7 0-21 16,0 0-24-16,-6 0-73 15</inkml:trace>
  <inkml:trace contextRef="#ctx0" brushRef="#br0" timeOffset="391289.6515">8989 7960 286 0,'0'0'107'0,"0"0"-96"0,0 0-1 16,0 0 13-16,3-2 9 16,4 1-13-16,0-3-8 15,5 1 13-15,2-1-5 16,0 1-4-16,2-1 6 0,2 0-10 15,4 1-2-15,-4-1-3 16,4-3-1-16,-1 4-2 16,0-5 1-16,-4 2-1 15,0 2-2 1,-4 0 0-16,-2 0 0 0,-4 0-2 16,-2 1 1-16,3 1-22 15,-3 1-51-15,-1-4-74 16</inkml:trace>
  <inkml:trace contextRef="#ctx0" brushRef="#br0" timeOffset="404605.0392">12379 13868 327 0,'-10'-5'44'16,"-2"-1"6"-16,3-1 10 0,4 4-5 15,0-1-11-15,2 2-12 16,0 2 1-16,3 0-3 16,0 0-9-16,0 0-10 0,0 0-6 15,4 0-2-15,7 0-2 16,6 0 0-16,8 0 0 16,6 0 1-16,9 0-1 15,3 0 0-15,6-5-1 16,2-2-2-16,0 0 2 15,-2 0 0-15,0 1-17 16,-13 0-6-16,-7 3-11 16,-7 0-10-16,-14 1-5 15,-6 2-34-15,-4 0-1 0,-15 0-49 16</inkml:trace>
  <inkml:trace contextRef="#ctx0" brushRef="#br0" timeOffset="404821.0516">12472 13932 229 0,'-34'15'101'0,"7"-10"-37"16,9 0-15-16,14 1 3 0,4-5-16 16,14-1-35-16,16 0 29 15,11-1-19-15,13-7 18 16,7 0-11-16,6-5-11 16,2-1-3-16,-6-1-4 15,-4 1 2-15,-11 0-10 0,-11 2-27 16,-10-1-9-16,-9-1-32 15,-11-1-7-15,-7 1-54 16,0-2-96 0</inkml:trace>
  <inkml:trace contextRef="#ctx0" brushRef="#br0" timeOffset="405019.1429">12905 13730 208 0,'-22'-14'106'16,"5"4"-21"-16,2 1-8 0,8 5-1 16,7 2-23-16,0 2-35 15,15 0-22-15,4 12 22 16,6 5 8-16,1 6-18 15,-3 6-6-15,-9 4-1 16,-9 7-2-16,-5 1-11 0,-10-2-15 16,-10-1-11-16,-4-6-41 15,2-11-30-15,7-12-82 16</inkml:trace>
  <inkml:trace contextRef="#ctx0" brushRef="#br0" timeOffset="405536.9455">13682 13686 179 0,'6'-9'214'15,"-6"-2"-184"-15,0 1 9 16,-9 4-13-1,-5 1-12-15,-3 3-7 16,-5 2 12-16,2 0 1 0,1 11 3 16,4 5-9-16,1 5-1 15,6 3-1-15,6 1-3 16,2 1-3-16,7-1-1 16,10-3-2-16,5-3-3 0,7-4 2 15,3-9-2-15,3-4 2 16,1-2-2-16,-4-5 0 15,-5-9-1-15,-8-6 0 0,-5-1-1 16,-13-2 2-16,-1-4 0 16,-18 0 0-16,-7 4 0 15,-2 1-2-15,-1 5-1 16,1 6-1-16,7 4-2 16,9 5-7-16,11 2-17 0,7 0-52 15,19 0 0 1,9 0-46-16</inkml:trace>
  <inkml:trace contextRef="#ctx0" brushRef="#br0" timeOffset="405779.4266">14092 13554 447 0,'-9'-3'60'16,"-5"-10"19"-16,-4 11-28 15,-2 2-26-15,-1 14-14 16,0 4-3-16,6 11 0 0,0 4 3 15,8 7-6-15,5 6 1 16,2 1-4-16,9-1 0 16,9-3-3-16,9-4 3 15,6-8-9-15,2-6-11 16,6-13 5-16,3-3-21 0,-1-9-13 16,-2 0-37-16,-5-15-27 15,-7-4-112-15</inkml:trace>
  <inkml:trace contextRef="#ctx0" brushRef="#br0" timeOffset="406302.7838">14261 13720 368 0,'-20'-14'47'15,"4"1"26"-15,6 4-4 16,3 2-26-16,7 7-15 16,0 0-13-16,15 0-14 15,1 9 9-15,6 5 11 0,0 2-11 16,1 4-4-16,-5 2-3 15,-5-3-1-15,-5-1-2 16,-4 0-1-16,-4-6-11 16,0-1 5-16,-7-6 6 15,-4-5 4-15,-2 0-1 16,6-5 2-16,-1-11-1 0,5-2-1 16,3-5-1-16,0-3-1 15,6 3 0-15,8 2 0 16,4 2-2-1,5 2 0-15,4 9 2 16,2 4 0-16,-4 4 0 0,1 0 1 16,-6 9 0-16,1 7-1 15,-8 1 0-15,-6 3-1 16,-4 0 0-16,-3 0-1 16,0-4-1-16,-3-4-1 0,-3-1 3 15,-2-6 2-15,3-3 1 16,2-2 1-16,1 0-1 15,2-2 1-15,0-5-3 0,0-2 0 16,4 2 1-16,4-2-1 16,2 2-1-16,-5 2 1 15,2 3 0-15,-3 0-1 16,-3 1-6-16,-1 1-9 0,0 0-6 16,0 0-3-1,-5 0-9-15,-4 0-35 16,-2-5-20-16,-1-1-30 0,-4-3-118 15</inkml:trace>
  <inkml:trace contextRef="#ctx0" brushRef="#br0" timeOffset="406937.6311">14363 13702 317 0,'-11'7'61'16,"1"0"-15"-16,5 2 8 16,2 0-11-16,3 0-9 0,3-2-15 15,9-2-4-15,4-1 2 16,4-4-3-16,0 0-5 15,-1 0-5-15,-4-6-3 16,-8-2 0-16,-6-1-7 16,-1 0-10-16,-17 0-3 15,-13 2 0-15,-7 2 9 0,-4 1 7 16,-4 4 3-16,3 0 6 16,8 4 11-16,6 5 0 15,12 3-4-15,11 2-4 16,5 0-6-16,15-1-5 15,18-1 5-15,9-4 1 16,11-5 0-16,3-3-4 16,-2 0 0-16,-8 0 2 15,-16-7-9-15,-11-2-23 0,-19 0 10 16,-20 2 1-16,-26 0 5 16,-16 0 11-16,-13 2 3 15,-7 3 1-15,-7 2 15 16,0 0 2-16,6 2 4 0,9 8-1 15,17-1 0-15,11 0-4 16,24 0-7-16,16 0-7 16,14-4-10-16,24-1 5 0,19-4 6 15,17 0 0-15,10 0-1 16,5-4-1-16,0-3-2 16,-10-2 0-16,-17 0 2 15,-19 1-2-15,-21-2-13 16,-18 3-2-1,-32 2-6-15,-15 2 15 0,-20 3 1 16,-12 0 3-16,-3 0 2 16,-3 10 0-16,5 5 5 15,12-1 11-15,10 4-1 0,21-1-1 16,17 1-5-16,22-2-6 16,17-5-7-16,27-4 4 15,25-3 3-15,17-4 0 0,17-2-6 16,8-11-27-16,4-3-13 15,-7-3-23-15,-6-4-131 16</inkml:trace>
  <inkml:trace contextRef="#ctx0" brushRef="#br0" timeOffset="407439.0554">15306 13648 190 0,'3'-7'208'0,"-1"0"-160"16,-2 2-1-16,-5 3-3 16,-9 2-13-16,-4 0-13 0,-2 6-7 15,-6 8-5-15,2 4 3 16,0 5-4-16,4 4 1 16,5 1 1-16,8 1-3 15,7-4-2-15,0-2-3 16,15-3 3-16,12-8-1 15,7-9 1-15,4-3 1 16,6-2-2-16,-2-13 0 16,-1-8-1-16,-9-2-4 0,-8-4 4 15,-13-5 2-15,-11 4-1 16,-11-1-2-16,-14 5-5 16,-8 6 1-16,-1 4 0 15,0 9 2-15,6 3 2 0,12 4-7 16,10 2-19-16,6 7-40 15,25 0-31-15,14 0-30 16</inkml:trace>
  <inkml:trace contextRef="#ctx0" brushRef="#br0" timeOffset="407680.0236">15786 13533 483 0,'-8'-15'53'0,"-11"5"-5"16,-5 3-15-16,-3 7-12 15,-2 0 1-15,1 15-4 16,4 7-10-16,7 8 2 16,8 8-4-16,4 3-1 15,5 2-5-15,12 1 1 16,9 1-2-16,7-8 0 0,7-3-19 16,5-9 5-16,2-5-4 15,0-12-14-15,-1-6-20 16,-1-2-36-16,-8-12 11 15,-5-11-235-15</inkml:trace>
  <inkml:trace contextRef="#ctx0" brushRef="#br0" timeOffset="407889.6691">15958 13593 413 0,'-13'-13'71'16,"0"9"6"-16,5 2-27 15,1 2-14-15,5 5-15 0,2 11-6 16,0 4-2-16,9 5 0 15,1 1-4-15,5 5-6 16,1 2 0-16,-3 0-1 16,1-3-2-16,-5-1-6 0,2-3-19 15,-1-8-16-15,0-5-6 16,-1-10-38 0,1-3-35-16,3-12-73 0</inkml:trace>
  <inkml:trace contextRef="#ctx0" brushRef="#br0" timeOffset="408104.133">16193 13591 174 0,'5'-15'232'16,"-3"4"-160"-16,-2 4 11 15,0 5-28-15,0 2-14 16,0 3-23-16,2 12-11 16,1 4 14-16,3 6-7 0,0 4-8 15,2 1-3-15,3 4-3 16,0-2 2-16,0-3-1 15,-1-1-1-15,-3-6 0 16,-1-4-10-16,-4-3-19 16,-2-4-21-16,-2-5-32 0,-11-5-44 15,-6-1-51-15</inkml:trace>
  <inkml:trace contextRef="#ctx0" brushRef="#br0" timeOffset="408293.0344">16010 13745 310 0,'-9'-11'117'0,"9"0"-60"0,2 3-3 16,21 1-20-16,7-1-12 16,10 3-10-16,7 0-4 15,5-1-3-15,-1 2 1 16,-4-1-6-16,-7-2-42 0,-6-2-117 16,-11-2-137-16</inkml:trace>
  <inkml:trace contextRef="#ctx0" brushRef="#br0" timeOffset="408455.5996">16390 13534 227 0,'-3'-7'193'16,"3"4"-141"-16,0 3 24 0,5 0-35 15,13 6-15-15,3 14 4 16,-1-2-12-16,7 11 6 16,-5 1 0-16,-4 4-14 15,-9 5-5-15,-9 2-5 16,-3 0 0-16,-21-3-12 0,-8-3-25 15,-5-6-25-15,-5-10-23 16,2-9-41-16,6-10-268 16</inkml:trace>
  <inkml:trace contextRef="#ctx0" brushRef="#br0" timeOffset="408906.8385">16874 13654 340 0,'-2'0'87'15,"2"0"-24"-15,2 0 19 16,13 0-49-16,7-4 6 16,3 2-10-16,6 1-15 0,1-1-5 15,-1 2-7-15,-2 0-5 16,-6 0-17-16,-4 2-25 16,-6 3-17-16,-9 2-69 15,-4 0-29-15</inkml:trace>
  <inkml:trace contextRef="#ctx0" brushRef="#br0" timeOffset="409110.0507">16931 13750 210 0,'-16'8'182'0,"7"-5"-137"15,9 1 11-15,2-3-21 16,16-1-2-16,13 0-8 16,4 0-12-16,5 0-7 0,2 0-6 15,2-1-10-15,-3-3-55 16,-5-4-57-16,-6 2-101 15</inkml:trace>
  <inkml:trace contextRef="#ctx0" brushRef="#br0" timeOffset="409722.0877">17403 13658 376 0,'-7'-8'121'0,"2"-1"-65"16,2 4-1-16,3-1-15 16,0 5-3-16,0 1-24 15,10 0-11-15,0 1 3 0,5 10-1 16,-3 4-2-16,2-1-1 16,-4 6-1-16,-5-2 0 15,-1-3-4-15,-4 0-4 16,0-3-4-16,0-3-9 15,-2-5 11-15,-5-2 7 16,2-2 5-16,1-4-1 16,0-10 0-16,4-4 1 0,0-2-2 15,3-1 1-15,9-4 6 16,0 3 1-16,6 3-7 16,2 1-4-16,3 4 1 15,1 4 1-15,-1 7-1 0,-1 3 2 16,-1 0 1-16,-6 11-2 15,-3 5 0-15,-3 2 0 16,-5 1 0-16,-2 1-1 16,-2 2 1-16,0-5-5 15,-5-1 0-15,0-5 0 16,0-4 4-16,1-3 2 16,3-4 1-16,-1-2 3 0,2-11-3 15,0-2-1-15,5-7 0 16,6-1 1-16,0-2 0 15,1 0 2-15,3 0-2 16,-1 5 1-16,6 4-2 16,-4 4-2-16,-1 6-1 15,-1 6 6-15,-1 0 2 0,-1 11 2 16,-3 5 1-16,0 2 0 16,-2 7 0-16,0-2-1 0,0 0 0 15,-2-1-1-15,2-3-3 16,-2-1-2-16,-2-4-1 15,-1-4 1-15,-2-2-4 16,0-2-24-16,0-5-19 16,0-1-14-16,0 0-81 15,0-10-213-15</inkml:trace>
  <inkml:trace contextRef="#ctx0" brushRef="#br0" timeOffset="411992.8799">18878 13752 300 0,'0'-4'63'15,"1"-1"-11"-15,-1 0 22 16,0 0-19-16,0-3-12 16,0 1-15-16,0-2-7 0,-1-2 3 15,-6-1-12-15,-5-2-7 16,0 0-2-16,-6-1-2 15,0 2 0-15,-2 3-2 16,-5 3 1-16,1 3-2 16,0 4 2-16,0 6 1 0,6 8-1 15,2 4 1 1,8 3-2-16,6 2 0 16,2 2 0-16,7-3 1 15,10-2-1-15,5-6-2 16,3-6-1-16,4-4-6 0,-2-4-4 15,0-2-4-15,-8-12-5 16,2-4 1-16,-9-2 14 16,-3 3 4-16,-5-3 4 0,-2 6 4 15,-1 3 10-15,-1 6 1 16,4 5-3-16,-1 0-6 16,3 10-4-16,-1 8 1 0,3 0-3 15,0 3 0-15,-2 1 0 16,-3-4-3-16,1-2-11 15,-3-7-6-15,-1-2 6 16,0-7 11-16,0 0 0 16,0-9 6-16,0-4-2 15,0-4 5-15,2 1 4 16,9-2 0-16,3 5-5 16,5 5-3-16,3 3-2 15,-2 5 0-15,1 0 0 0,-6 10 0 16,0 2 0-16,-5 4-1 15,-6-2 2-15,-1-3-2 16,-3-2-3-16,0-4 2 16,-5-5 2-16,2 0 2 0,-1-3 0 15,4-8 0-15,0 0 1 16,11-3-1-16,5 2-1 16,4 1-1-16,3 4 0 15,2 4-1-15,-3 3-7 0,0 0-13 16,-6 1 0-16,-8 8 4 15,-1 3 11-15,-6-1 3 16,-1 1 1 0,0 1 3-16,-1-4 1 0,-2 2 7 15,3-6 7-15,3-1-8 16,7-1 2-16,6-3-2 16,2 0-3-16,6-3-2 15,-4-4-3-15,2-6 0 0,-3 1-6 16,-9-6-4-16,-5-2 0 15,-5-2 6-15,-1-1 5 16,-13-1 0-16,-5 2 8 0,2 1 9 16,-3 5 7-16,3 2-3 15,5 5-1-15,3 3-5 16,6 4-3-16,3 2-3 0,0 0-10 16,7 10 1-16,3 0 1 15,9 6 1-15,-4 0-3 16,2 6 2-16,-1 1-2 15,0 5 1-15,-4 3 2 16,-2 2 6-16,-3 3 1 16,-2 2-6-16,-1-1-1 15,-3-5-3-15,1-3-23 16,0-9-58-16,0-15-122 0</inkml:trace>
  <inkml:trace contextRef="#ctx0" brushRef="#br0" timeOffset="412477.1932">20142 13412 432 0,'3'-20'83'0,"-1"4"-2"15,0 8-19-15,-1-1-11 16,-1 9-11-16,4 0-15 0,0 10-18 16,0 11-1-16,1 7 0 15,2 4-3-15,2 6-1 16,0 1 0-16,0 2-2 15,1-1 0-15,4-5-8 16,-2-5-23-16,1-6-4 16,-3-8-19-16,3-11-12 0,1-5-69 15,-1-5-76 1</inkml:trace>
  <inkml:trace contextRef="#ctx0" brushRef="#br0" timeOffset="412695.6204">20422 13421 355 0,'1'-9'188'0,"-1"6"-120"16,0 3-15-16,0 0-24 16,4 10-15-16,4 5 15 15,-1 7-11-15,2 5-7 0,1 2-5 16,1 6-5-16,0-2 1 16,-3 3-2-16,2-4-2 15,-5 0-17-15,-1-4-10 16,-4-7-26-16,0-5-17 15,-11-8-58-15,-3-3-99 0</inkml:trace>
  <inkml:trace contextRef="#ctx0" brushRef="#br0" timeOffset="412875.5434">20266 13640 180 0,'-14'-13'327'0,"7"1"-268"15,7 1-9-15,19 0-27 0,10 2-15 16,12 2-3-16,11 2-3 15,4 1-6-15,3 2-10 16,-4 1-106-16,-6-3-118 16</inkml:trace>
  <inkml:trace contextRef="#ctx0" brushRef="#br0" timeOffset="413059.585">20795 13559 563 0,'4'0'44'0,"2"0"-16"16,2 0 15-16,1 4-9 16,0 3-5-16,2 2-19 15,0 3-4-15,-4 5-4 16,2 0 0-16,-5 1-2 16,1-3-9-16,-5-3-24 0,0-2-19 15,-2-7-20-15,-5-3-79 16,-4-10-109-16</inkml:trace>
  <inkml:trace contextRef="#ctx0" brushRef="#br0" timeOffset="413260.7346">20741 13436 250 0,'-5'-25'221'0,"3"6"-153"16,2 4-15-16,5 9-24 16,14 4-20-16,4 2-5 15,6 5-10-15,7 9-5 0,1 4-45 16,1 2-73-16,2 0-43 15</inkml:trace>
  <inkml:trace contextRef="#ctx0" brushRef="#br0" timeOffset="413437.2624">21088 13504 462 0,'-16'-2'97'0,"0"0"-53"0,-2-1 0 16,0 3-12-16,5 0 2 15,8 9-19 1,5 5-14-16,2 4-1 0,16 5 2 15,5 0-1-15,4 2 0 16,0-1-7-16,-5-5-28 0,-12-1-11 16,-8-5 8-1,-4-6 7-15,-22-4 21 0,-6-1 9 16,-6-2-4-16,0 0-20 16,4-5-40-16,7-5-40 15</inkml:trace>
  <inkml:trace contextRef="#ctx0" brushRef="#br0" timeOffset="414278.2085">21977 13572 350 0,'0'-7'44'15,"0"0"-12"-15,0-1 26 16,-4-4-8-16,-5 1-15 15,-1 2-18-15,-5 2-1 16,-3 2-2-16,-5 3-9 0,-2 2-2 16,-1 0 4-16,2 4 2 15,2 6-4-15,4 2 0 16,6 5-5-16,6-3 0 16,6-1-3-16,4-1 0 0,11-1 2 15,9-6-3-15,7-1-3 16,-1-4-1-16,4 0-2 15,-3 0 2 1,-6-2 6-16,-5-1 3 16,-8 0 0-16,-5 3 7 0,-5 0-4 15,-2 8-1-15,0 4 11 16,0 4-4-16,6 0-9 16,5 4 0-16,6-4-7 15,6-2-30-15,6-6-80 0,7-7-85 16</inkml:trace>
  <inkml:trace contextRef="#ctx0" brushRef="#br0" timeOffset="414944.1505">22471 13424 340 0,'-8'-2'109'15,"-1"2"-73"-15,1 0 17 16,-1 4-17-16,1 8-9 16,3 4-8-16,3 2-11 0,2 7-1 15,7 0 1-15,10 3-6 16,6-1 0-16,3 0-1 16,3-1-1-16,-2-2-2 15,-3-6-13-15,-10-4 2 16,-6-3 1-16,-8-6 0 15,-12-5 8-15,-9 0 8 0,-6-2-3 16,-3-7 6-16,1-2 4 16,4 1-3-16,6 1-4 15,12 0-2-15,7 0-4 16,6 0-11-16,15 0-10 16,8 0-17-16,5-1-26 0,0 1 4 15,-3-2 22-15,-6 2 24 16,-7 2 23-1,-7 2 27-15,-8 3 46 0,-1 2 7 16,-2 0-35-16,0 2-19 16,-2 9-13-16,1 3-3 15,-1 2-8-15,2 1-5 16,2 1-4-16,10-1 1 16,3-3 1-16,3-3-2 0,-1-4-12 15,4-7-9-15,-2 0-8 16,-3-7 2-16,-2-10 9 15,-1 1 9-15,-4-4 8 0,0 1 2 16,-6 3 1-16,3 4 3 16,-4 5 12-16,3 5-4 15,-1 2-6-15,1 3-8 16,4 10 2-16,2 1 0 16,0 4-1-16,4-4 0 0,-2-2 0 15,2-1-2-15,-3-4-28 16,1-5-22-16,-4-2-31 15,-2-9-17 1,-2-7-102-16</inkml:trace>
  <inkml:trace contextRef="#ctx0" brushRef="#br0" timeOffset="416313.693">22934 13400 396 0,'-3'-31'62'0,"-2"8"17"16,5 7-17-16,0 12-24 15,0 4-11-15,5 8-21 0,4 14-5 16,-1 5 10-16,1 9-2 15,-1 4-4-15,-1 1-3 16,-4-3-1-16,-3 0-1 16,0-8 2-16,0-7-3 15,0-7 0-15,0-5-4 0,2-9 0 16,5-2 2-16,4 0 4 16,5-6 0-16,2-1 0 15,6 0-1-15,-1 3-1 16,-3 3 0-16,0 1 0 15,-6 0-1-15,-6 7 1 0,-1 3-6 32,-7 1-9-32,0 0-7 0,-7-3 8 15,-3 2 4-15,-2-7 0 16,-1-1 8-16,6-2 3 0,7 0 0 16,0 0 0-16,15-9-8 15,9-2 5-15,6-1 3 16,6-1-5-16,3-3-5 0,-4-2 4 15,1 0 4-15,-11 0 2 16,-9 3 1-16,-6 2 6 16,-10 1 6-16,-5 5-1 15,-9 3-3-15,-4 4 3 0,1 0-2 16,-3 5-3-16,7 8-3 16,6-1-3-16,5 3-2 15,2-1-2-15,11 0 4 16,7 0 0-16,7 0 1 15,2 1-1 1,2-1-6-16,-4 4-2 0,-3 3 6 16,-3 3 1-16,-4 1 0 15,-8 1 2-15,-7 3 10 16,0-1 5-16,-7-3-8 0,-8-3-8 16,-2-4-1-16,-3-10 1 15,3-2-1-15,3-6-1 16,4-11-7-16,3-8-12 0,7-7-1 15,0-5-2-15,5-3-2 16,7-4 7-16,5-1 12 16,-2-2 3-16,4 4 1 15,-2 1 0-15,0 5 8 0,0 6 16 16,0 10 0-16,0 7 1 16,0 6-4-16,1 2-5 15,-2 11 0-15,2 9-5 16,-2 1-2-16,-6 4-4 15,0 0-1-15,-7-3 0 16,-3-3-4-16,0-6 0 16,-7-6-3-16,-2-6 0 0,0-1 4 15,2-1 2 1,4-12 2-16,3-3-2 0,3 0-2 16,13-3-1-16,5-1 0 15,8 2 0-15,4 2-6 16,-1 2-3-16,2 1 0 0,-7 6 5 15,-4 2 5-15,-10 1 0 16,-4 4 2-16,-9 0 7 16,0 0-2-16,-9 8 6 0,-4 2-4 15,-1 5-2-15,3-1-2 16,2 0-2-16,9 2-2 16,0-2 1-16,4-1-1 15,12-6 1-15,4-2 0 16,5-3-1-16,-1-2-11 15,0 0-9-15,-2-7 0 16,-4-6 7-16,-4-1 8 16,-5 0 3-16,2 0 1 15,-7 1 0-15,-1 6 1 0,-1 3 0 16,1 4 3-16,1 0 1 16,1 1-2-16,3 7 0 15,-1 5 1-15,5-2-3 0,1 1 0 16,-1-1 0-16,3-2 1 15,-1-4-1-15,1-3-5 16,-3-2 1-16,0-2 0 16,0-9 2-16,0 0 0 0,-3-4 2 15,2 0 1-15,0 1-2 16,0-4 1-16,-2 4 2 16,-1 0 2-16,-1 2 0 15,1 0-2-15,-4 4 0 0,-1 4 3 16,-1 3 11-16,-2 1 2 15,0 0-11 1,0 5-8-16,0 10 2 16,0 5 2-16,3 7 0 15,4 3 0-15,2 6-1 0,1 0-2 16,2-1 2-16,-3 1-2 16,-3-2 0-16,-3-6 1 15,-3-6-9-15,0-6-30 0,0-9-12 16,-9-7-1-16,0 0 1 15,2-15-36-15,0-6-151 16</inkml:trace>
  <inkml:trace contextRef="#ctx0" brushRef="#br0" timeOffset="416506.5019">24238 13563 309 0,'7'-33'54'0,"-2"5"-10"16,1 5 25-16,-1 6 8 15,2 11-28-15,0 6-20 0,3 0-12 16,0 10-9-16,1 8-2 15,-2 6-3-15,-5 1-1 16,-4 0-2-16,-4-6-7 16,-14-1-39-16,-7-9-43 15,-6-7-81-15</inkml:trace>
  <inkml:trace contextRef="#ctx0" brushRef="#br0" timeOffset="417264.1495">24769 13434 392 0,'2'2'88'16,"-1"3"-37"-16,1 1-5 15,1 5-3-15,2 0-22 16,-1-1-9-16,1 2-9 16,-2-2-1-16,4-2-2 0,-2-2 2 15,0-6-2-15,0 0-3 16,-1-4-5-1,-4-10-2-15,0-9 3 0,0-4 5 16,0-2 3-16,0-3 1 16,1 2 4-16,5 3 1 15,2 10 0-15,5 2-5 16,3 10-2-16,4 5 1 0,0 11 0 16,1 10 2-16,-3 9-3 15,-4 6 1-15,-4 7-1 16,-5 3-1-16,-5 2 1 15,-5 2 1-15,-6-2-2 0,-5-3 1 16,1-2 0-16,1-4 0 16,7-7 0-16,-1-7 1 15,8-5-1-15,0-8-1 16,15-6 1-16,5-6 0 16,5 0-3-16,3-13-5 15,-2-6-2-15,-6-5-7 16,-6-2-10-16,-9-5-19 15,-5 0 11-15,-7-2 27 16,-9 4 13-16,-5 4 28 0,-5 0 5 16,1 8-6-16,6 1-5 15,2 3-8-15,12 2-12 16,5 4-6-16,16 2-9 16,14-2-42-16,16 3-72 0,4-1-134 15</inkml:trace>
  <inkml:trace contextRef="#ctx0" brushRef="#br0" timeOffset="417983.4815">25888 13240 398 0,'0'-5'38'0,"0"0"-3"16,0 4 9-16,-1 1-15 0,-13 0-15 16,2 0-11-16,-4 10-2 15,-3 2 6 1,-2 5 4-16,0 2-4 15,0 6 2-15,1-1 1 16,3 8-2-16,5-3-5 0,5 4-1 16,7-1-4-16,0-1 2 15,14-2 0-15,6-4 1 16,3-6 1-16,3-5-2 0,2-1-7 16,-3-5-4-16,-5-5-8 15,-4-3-3-15,-7 0-5 16,-5-13 13-16,-4-1 11 0,-5-4 1 15,-7-3 3-15,-2-1 5 16,-1 3 21-16,3-1 1 16,5 8-6-16,4 3-4 15,3 4-5-15,0 5-8 0,10 0-3 32,9 11-1-32,3 4-1 0,3 8 0 15,-1-1 0-15,-3 6-1 16,-3-4 2-16,-6 0-2 15,-5 0 0-15,-7-3 1 16,0-3 0-16,-10-2 1 0,-4 0-1 16,1-1 1-16,1-5-1 15,7-1-22-15,3-2-56 0,2-5-83 16</inkml:trace>
  <inkml:trace contextRef="#ctx0" brushRef="#br0" timeOffset="419816.6315">12920 14951 297 0,'-5'0'124'0,"2"0"-81"15,3 0-4-15,0-3-20 16,8 3 6-16,8-1 12 16,2-1-12-16,5 1 2 15,5-1-10-15,5 2-9 16,1-2-6-16,1 2 3 0,0-3-4 16,1 0 0-16,-4 3-1 15,-5-1-17-15,-5 1-7 16,-8 0-7-16,-7 0-34 0,-7 1-31 15,0 5-20-15,-15 1-149 16</inkml:trace>
  <inkml:trace contextRef="#ctx0" brushRef="#br0" timeOffset="420199.9082">12943 15076 427 0,'0'5'37'0,"0"-5"-9"16,14 0-6-16,12 0 25 15,6-2-14-15,7-7-23 16,4-2 10-16,2 0-6 0,-4 1-12 16,-1-1 3-16,-6 0-5 15,-6 1 0-15,-6-1-12 16,-5 2-10-16,-7-1-7 16,-4-1-8-16,-6 0 1 15,0-1 4-15,0-3 19 0,-6 1 11 16,-1-1 3-16,-1 5 3 15,3-1 22-15,-2 4 22 16,5 3-6 0,1 3-12-16,-1 1-3 0,2 1-11 15,0 10-12-15,2 6 12 16,5 4 9-16,1 6-13 16,6 0-3-16,-6 2-4 15,1 4-2-15,-5-3-3 0,-4 4-14 16,-4-2-19-16,-10-1-18 15,-3-5-7-15,0-8-45 16,2-7-38-16</inkml:trace>
  <inkml:trace contextRef="#ctx0" brushRef="#br0" timeOffset="420617.3945">14003 14895 546 0,'0'-5'54'15,"0"2"-2"-15,0 3-8 0,0 1-18 16,0 13-8-16,1 8-9 16,1 5 2-16,2 5-6 15,1 4-1-15,2 1-3 0,4 1-1 16,0-3 1-16,1-1 0 15,1-2-3-15,-3-7-9 16,3-6-8-16,-2-6-7 16,-2-7-18-16,-4-6-18 15,-5-4-51-15,0-14-92 0</inkml:trace>
  <inkml:trace contextRef="#ctx0" brushRef="#br0" timeOffset="420815.8964">14010 14961 432 0,'-2'-19'76'0,"2"-1"-26"16,7 0-6-16,9 5-17 16,9 2 2-16,0 3-11 15,6 2-14-15,-3 4-4 16,-1 4-14-16,-3 0-48 16,-8 6-33-16,-5 5-24 0,-7 3-113 15</inkml:trace>
  <inkml:trace contextRef="#ctx0" brushRef="#br0" timeOffset="421002.7008">14092 15033 357 0,'-16'9'58'0,"4"-6"16"15,5-1-10-15,7-2-27 0,5 0-19 16,14-5-12-16,8-4 0 16,9-2-2-16,6 0-5 15,1 2-7-15,-1 2-51 16,2 4-53-16,-8-1-23 0,-6 2-46 15</inkml:trace>
  <inkml:trace contextRef="#ctx0" brushRef="#br0" timeOffset="421865.8244">14383 14990 330 0,'-18'0'62'0,"4"-2"1"16,1-3 4-16,9-1-15 0,4 3-17 15,0-1-14-15,13 4-10 16,5 0 4-16,5 2-2 15,2 9-6-15,-1 7-6 16,0 0 0-16,-5 2-1 16,-6 0-2-16,-3 0-9 0,-6-5 0 15,-4-3 0-15,0-5 1 16,-2-7 7-16,-3 0 1 16,3-4-2-16,2-10-3 15,0-4 4-15,14-5 0 16,6 0-4-16,4-2-1 0,5 0-3 15,5 5 0 1,-4 3 4-16,-6 2 3 0,-5 6 0 16,-9 5 6-16,-10 4 0 15,-2 0 1-15,-13 8-1 16,-2 6 1-16,-2 2 0 0,1 4 5 16,6 1 2-16,2 0-6 15,10 1-2-15,0-4-2 16,13-2 0-16,6-4 0 15,5-5-1-15,3-4-1 16,0-3-7-16,-2-5-12 16,-6-8-31-16,-4-4 5 15,-8 0 22-15,-5-6 23 16,-2 1 9-16,0 2 19 16,0 2 9-16,-2 4-9 15,2 3-4-15,0 6-7 0,7 5-6 16,6 0-3-16,1 9 3 15,3 4-6-15,0 1 1 16,0 2-2-16,-5-2-2 0,-1-1-1 16,-4-5-9-16,-3-2-1 15,-4-4 7-15,0-2 3 16,0-2 5-16,0-7-2 0,0-6-1 16,5 1 8-16,4-1 0 15,6-3-6-15,5 5-3 16,1 1 0-16,4 8 0 15,0 4 1-15,-1 0-2 16,-3 5 1-16,-5 8 1 0,-7 3-1 16,-7 0 1-1,-2-4 1-15,-4 2-2 16,-6-4-1-16,-5-7 1 16,1-3 3-16,1 0-3 0,6-9 2 15,5-7 0-15,2-1 4 16,2-7 6-16,11 1 0 15,6 2-5-15,3 3-4 16,3 4-3-16,-2 5-1 0,2 3 1 16,-3 6 1-16,-4 0-2 15,-4 10-1-15,-5 3 1 16,-4 4 0-16,-5-1 3 0,0-2-2 16,0-1 0-16,0-6 2 15,-2-3-1-15,2-4 1 16,0 0-4-16,12-3 4 15,5-5-2-15,2-3-2 0,6 4 2 16,2 1-3-16,-3 5-25 16,-2 1-15-1,-3 0-38-15,-9 3-20 16,-8 4-214-16</inkml:trace>
  <inkml:trace contextRef="#ctx0" brushRef="#br0" timeOffset="422784.1691">15920 14802 432 0,'-2'-8'57'16,"1"3"20"-16,1 3-38 16,0 2-6-16,3 2-10 15,4 7-8 1,3 8 0-16,0 5-2 0,-1 3 2 16,-2 3-8-16,-1 4-6 15,-1 0 1-15,-1 0-1 16,-1 1 0-16,-1-7 0 0,3-2-2 15,0-7 2-15,5-2-2 16,4-8 2-16,4-6 0 16,7-1 1-16,5 0-1 15,9-5-1-15,0-4-5 0,4-2-19 16,0 3-7-16,-4-3-23 16,-4 4-15-16,-7 3-52 15,-8 1 9-15,-11 3-28 16</inkml:trace>
  <inkml:trace contextRef="#ctx0" brushRef="#br0" timeOffset="423285.6249">16375 15048 192 0,'-12'0'85'0,"4"0"4"0,1 0-30 16,3 0-6-16,4 0-1 15,0 0-17-15,5 0-29 16,9-4 6-16,6-6-3 0,0 2-5 16,1-7-1-16,-2 2-2 15,-5 1 0-15,-5 0 0 16,-5-1-1-16,-4 3 2 15,-7 3-6-15,-6 1 3 16,-5 6 2-16,2 0 1 0,3 4 1 16,2 8 0-16,8 3-1 15,3 0-3-15,7 2 0 16,11-3-1-16,9-2 2 16,5-3 2-16,2-3 0 15,5-6-10-15,2 0-4 0,-4-6 2 16,-6-8 5-16,-4 0 6 15,-10-6 0-15,-5 2 0 16,-12-1 3 0,0 2 0-16,-19 3 0 15,1 4 5-15,-5 2-2 0,1 8 9 16,2 0 3-16,8 6-6 16,5 10-9-16,7 5-5 15,2 6 1-15,14 3 6 0,4 6 7 16,5 3-7-16,2 0-4 15,-3 3 0-15,-2-3-1 16,-3-2-1-16,-12-3 0 16,-6-5 1-16,-1-5-3 0,-8-7 2 15,-9-8 0-15,0-6-7 16,-2-3-12-16,9-5-17 16,2-11-9-16,8-7-51 15,0-2-12-15,15-4-104 0</inkml:trace>
  <inkml:trace contextRef="#ctx0" brushRef="#br0" timeOffset="424903.9137">16811 14970 410 0,'-7'-11'50'0,"2"0"12"0,5 3-9 15,3 1-20-15,9 5-8 16,7 2-7-16,2 9 2 15,2 5-4-15,2 8-12 16,-1 3-4-16,-1 0 2 16,-8-3 0-16,-2 0-3 15,-6-4-7-15,-7-5-2 16,0-6 4-16,0-6 6 16,-1-1 6-16,-5-7-2 0,5-9 0 15,1-1-3-15,0-5-1 16,3-3-1-16,14 1-2 15,3 3-25-15,1 3-19 16,6 4-20-16,0 3-10 0,0 8 44 16,-3 3 26-16,-4 0 6 15,2 0 1-15,-8 6 0 16,-2-3 1-16,-4 1 7 0,-4-3 21 16,-3 1 5-16,-1-2 16 15,0 0 1-15,-8 0-30 16,-3 0-6-16,0 0-1 15,-1 4-2-15,-1 3-4 16,2 1-6-16,6 3-3 16,1 2 0-16,4-1-2 15,2 1 0-15,10-4 0 16,8-2 1-16,1-4-13 16,1-3-1-16,2 0 0 0,-1-7-3 15,-1-5 7-15,-4-1 3 16,-2-3 8-16,-2 2 2 15,-3 0 1-15,-2 3 1 0,-4 2 1 16,1 4 1-16,-3 5 0 16,1 0-4-16,-1 4 1 15,3 4 0-15,0 3 0 16,2 2-2-16,3-5 2 0,0 3-2 16,1-4 0-16,0-4 0 15,2 0 0-15,-2-3-5 16,3 0 4-16,-3 0 1 15,1-4 0-15,1-1 0 16,1-1-1-16,-1 3 1 16,1-3-1-16,0 5 2 15,0-1 0-15,-1 0-1 16,-2 0 0-16,3-2 0 0,-3 1 0 16,1-1 0-16,-4-1 0 15,0-1 2-15,-4 0-2 16,1-3 4-16,-4 0-4 15,0 0 4-15,-2 0 2 0,0 0-5 16,0 6 0-16,-7 3-1 16,-1 0 2-16,2 0-2 15,0 8 3-15,4 6-2 0,2 4 1 16,0 6 1-16,0 2-2 16,8 5 1-16,6 1 0 15,-2 4-1-15,-2 1 0 16,-2-1-1-16,-4 1-1 15,-4-4 3-15,0-5-2 16,-10-5-12-16,-4-7 6 16,-1-7 3-16,-2-5 4 15,2-4-3-15,3-4-4 0,5-9-14 16,7-8-19-16,3-6-21 16,16-3-7-16,5-4-6 15,6-2-49-15,5 1-65 16</inkml:trace>
  <inkml:trace contextRef="#ctx0" brushRef="#br0" timeOffset="425338.4876">17838 15011 11 0,'18'-21'220'0,"-9"5"-103"16,-4 5-9-16,-5 2-32 16,0 3-27-16,0 3-26 15,0 0-5-15,0 1 0 0,0 2-6 16,0 0-10-16,7-2-2 16,6 1 2-16,1-3-1 15,3 0 0-15,-2-1 1 16,-2 0-2-16,-2-1 0 15,-6-1-4-15,-5-1 0 0,0 5-1 16,-12 2-1-16,-3 1 3 16,1 0-1-16,0 4 4 15,1 10-1-15,6 0 0 16,7 4-1-16,0-3 1 0,9 2-1 16,9-7 2-16,3-1-2 15,6-6-3 1,0-3-4-16,-3-3-7 0,3-11-4 15,-5-2-2-15,-5-5 11 16,-4-3 12-16,-2 1 6 16,-5 2 19-16,0 5-4 0,-5 4 1 15,3 6-6-15,-1 4 3 16,4 2-10-16,0 7-8 16,1 10 3-16,2 2 3 15,-3 8-2-15,-2 1-1 16,-5 0-2-16,-3 0-2 15,-16-3-3-15,-10-6-17 16,-5-5-17-16,-3-8-18 16,1-6-93-16,2-7-182 15</inkml:trace>
  <inkml:trace contextRef="#ctx0" brushRef="#br0" timeOffset="425720.9809">18711 14769 411 0,'7'0'185'16,"-2"5"-154"-16,2 8 0 16,0 7 7-16,4 2-24 15,-2 5-10-15,2 4-3 0,-3 1 0 16,-5 1-1-16,1-2-20 15,-4-3-22-15,0-5 1 16,-7-5-24-16,-8-9-4 16,1-7 1-16,-5-2-60 0</inkml:trace>
  <inkml:trace contextRef="#ctx0" brushRef="#br0" timeOffset="426171.695">18557 14826 376 0,'0'-19'35'16,"10"4"20"-16,15 3-13 15,9 2 2-15,7 4-10 16,6-1-9-16,3-2-3 16,1 3-5-16,-5 0-13 15,-4-4-3-15,-10-1-6 0,-5 1 0 16,-8-8 0-16,-9 3 6 16,-6-2-2-16,-4-1-3 15,0 1 1-15,-12 5 3 16,-4 8 2-16,2 1 8 15,-2 3-1-15,1 14-6 16,5 10 3-16,3 2-4 0,5 7 1 16,2 6-3-16,5 0 0 15,7 1-1-15,3 0 2 16,-1-1-1-16,-1-5-11 16,-1-5-13-16,-3-10-6 15,-3-4-8-15,1-9 18 0,-2-6 17 16,1 0 6-16,-1-3 1 15,5-8-1 1,-3 3 11-16,5 1 0 16,3 3-7-16,0 4-5 0,0 0-1 15,2 1 1-15,4 9-2 16,-6 0-2-16,0 1 4 0,4 0-12 16,-6-4-35-1,0-2-18-15,-2-3 16 0,1-2-46 16,-5 0-101-16</inkml:trace>
  <inkml:trace contextRef="#ctx0" brushRef="#br0" timeOffset="427169.1246">19242 14981 177 0,'0'-9'150'16,"0"0"-93"-16,0 0-16 15,0 6 8-15,5-1-6 16,1 1-10-16,4-1-17 16,5 2-7-16,-1 1 0 0,3-5-5 15,-2 2 2-15,-2 1-6 16,-4-2 0-16,-4-1 0 15,-5 1 0-15,0 1-4 16,-7 2-1-16,-3 2 4 16,-7 0 4-16,2 2 2 0,0 9 7 15,6 0-1-15,6 7-7 16,3-3-2-16,3 0-3 16,15-1 2-1,3 0 1-15,8-5-3 0,3-1-4 16,1-5-10-16,1-3 0 15,-2 0-5-15,-3 0-6 0,-9-7 8 16,0-2 8-16,-10-2 5 16,-4-1 4-16,-6-1 0 15,0-1 1-15,-4 3-1 16,-8-1 3-16,-5 3 6 16,3 1-6-16,-1 7 9 15,7-1 6-15,-3 2 0 16,5 0-10-16,4 0-6 15,2 0-7-15,2 0 7 0,6-1 5 16,3-3-2-16,1-2-2 16,-3-2-2-16,-2-3-5 15,-1 0-4-15,-1-5-2 16,-5 0 7-16,0-2 0 16,-2 3 6-16,-3-5 0 0,0 3 16 15,-2 5 2-15,7 1-7 16,-5 6-6-16,5 2-3 15,0 3-4-15,10 0 0 0,0 3 1 16,7 6-1-16,0 4-1 16,2 0 0-16,-4 2-8 15,-2 1-6-15,-6-2-1 16,-5 3 4-16,-2-4 11 16,0 1 0-16,-7 1 1 15,0-2 6-15,1-1 5 16,4-2-6-16,2 1-2 15,4 0-4-15,12-2 2 0,4-2 0 16,5-2-12-16,2-3-48 16,-2-2-8-16,-3 0 17 15,-5-3-39-15,-2-7 34 16,-9 0 52-16,-5-4 48 0,-1 3 33 16,0 0-19-16,-3 4-2 15,-2 2-11-15,5 2-11 16,0 3-15-16,0 0-7 0,3 0-12 15,7 0 4-15,4 1-3 16,0 5-1-16,2-5-3 16,-4 1-17-16,3-2-11 15,-4 0-10-15,-3 0 21 0,-4 0 12 16,-2-3 6-16,-1-1 1 16,-1 2 2-16,0 2 5 15,2 0-1-15,3 0-10 16,-4 9 5-1,4 2-3-15,2 1 1 0,-1-1 3 16,3-2-7-16,-3-2 3 16,-1-6 2-16,-2-1-2 15,2 0 10-15,2-4 5 16,1-9 6-16,1 4-1 0,3-1 2 16,1 0-9-16,-2 3-10 15,5 4-5-15,-2 3-50 16,1 0-45-16,1 2-74 0</inkml:trace>
  <inkml:trace contextRef="#ctx0" brushRef="#br0" timeOffset="427452.5866">20219 15106 443 0,'0'3'110'15,"0"-1"-71"-15,-6 0-14 16,-4 3 21-16,-9 3-8 15,-5 0-29-15,-11 3-7 16,-9 3 0-16,-10 1-1 0,-15 0-3 16,-5 2 3-16,-11-2-1 15,-5 2 0-15,0-3 1 16,5-1 20-16,9-1 10 16,11-1-8-16,18-4-8 15,15 0-10-15,13-1-4 0,12-3-3 16,7-1-10-16,22-2-11 15,12 0-25-15,7 0-46 16,10-14-122-16</inkml:trace>
  <inkml:trace contextRef="#ctx0" brushRef="#br0" timeOffset="428107.3278">21519 14712 125 0,'-18'-8'385'16,"-1"-1"-352"-16,-5 4-3 16,-3 5-1-16,0 0 0 15,2 5-8-15,3 10-8 0,5 3-3 16,6 2-1-16,11 6-6 15,0-2-4-15,14 4 0 16,11-6 4-16,6 0-3 16,10-4-2-16,4-8-2 0,1-6-3 15,-2-4-1-15,-5 0-1 16,-8-10-2 0,-8-10 7-16,-14-1 6 0,-9-4-2 15,-2-3-2 1,-18 2 3-16,-2 1-2 0,-2 6-4 15,4 3-3-15,3 8 1 16,10 2-8-16,7 6-15 16,2 0-53-16,18 0 2 15,9 9-3-15,10-4-40 0</inkml:trace>
  <inkml:trace contextRef="#ctx0" brushRef="#br0" timeOffset="428340.2251">21923 14705 347 0,'5'-11'97'0,"-5"0"-12"15,-1 4-31-15,-12 3-23 16,-5 4-8-16,-2 0 0 16,3 14-8-16,2 4-3 0,6 2-4 15,7 4-3-15,2 5-4 16,7 2 0-16,8 0-1 16,8-4-1-16,2 1-27 15,2-9-7-15,4-6-2 16,-3-8-50-16,1-5-25 0,-2-5-83 15</inkml:trace>
  <inkml:trace contextRef="#ctx0" brushRef="#br0" timeOffset="428523.3252">22106 14689 416 0,'-3'-6'84'16,"-1"-12"-1"-16,4 17-23 15,0 1-24-15,0 11-22 0,6 4 7 16,2 7-4-16,5 2-2 15,-2 0-10-15,-2 5-4 16,-2-3 1-16,1 1-2 0,-2-3-12 16,-2 0-23-16,1-6-20 15,2-6 1-15,5-8-39 16,-2-4-14-16,2-2-74 16</inkml:trace>
  <inkml:trace contextRef="#ctx0" brushRef="#br0" timeOffset="428721.8156">22366 14682 391 0,'7'-17'74'0,"-1"9"7"16,-4 2-18-16,2 6-15 15,-3 0-18-15,3 9-13 0,-1 6-2 16,3 5-2-16,2 5-4 16,-3 3-4-16,0 6-3 15,0-2-1-15,-1-1-1 16,-1 0-3-16,1-3-16 15,-4-5-6-15,0-3-3 16,0-8-9-16,-6-5-22 0,-4-4-49 16,-5-3-1-16</inkml:trace>
  <inkml:trace contextRef="#ctx0" brushRef="#br0" timeOffset="428888.0853">22161 14819 471 0,'0'-7'45'0,"1"-1"-13"16,17 2-3-16,9 2-8 16,5 2-7-16,2 2-8 15,8 0-5-15,-3 0-1 16,-1 0-33-16,-4 0-110 0,-6 0-59 16</inkml:trace>
  <inkml:trace contextRef="#ctx0" brushRef="#br0" timeOffset="429576.6005">22661 14612 413 0,'-7'-5'66'16,"1"3"-10"-16,6 2 3 16,0 2-41-16,8 14 5 15,8 5 22-15,2 5-16 16,1 5 0-16,1 7-10 16,-1-3-13-16,-7 3-4 15,-9-3 0-15,-3 1-4 16,-7-3-4-16,-13-2-11 15,-1-6-7-15,-4-5-14 0,1-8-7 16,8-8-49-16,5-4-120 16</inkml:trace>
  <inkml:trace contextRef="#ctx0" brushRef="#br0" timeOffset="430259.6145">23589 14807 268 0,'0'-10'101'0,"0"2"-48"16,0-5 22-16,0 2-7 0,0 0-28 15,-3-3-20-15,-7 4-12 16,-7 0-6-16,-3 2 1 16,-4 4-1-16,-2 3-2 15,-1 1 1-15,4 1-1 16,1 7 2-16,6 6-4 16,6 0 2-16,7-1-1 15,3-1-1-15,8 1-1 16,11-5 3-16,6-4 1 0,4-3 0 15,3-1-6-15,1-3-6 16,-5-13 1-16,-4-2 2 16,-7-8 2-16,-5-5 3 15,-7-4 1-15,-5-1 2 0,0-4 2 16,-7 5 2-16,-4 1 5 16,-2 9 1-16,3 7 9 15,-1 11 5-15,4 7-7 0,1 7-7 16,6 16-6-16,0 6 2 15,6 6 0-15,9 7-3 16,2 1-1 0,7-4-1-16,-1 0 1 0,3-2-2 15,0-5-26-15,-5-5-15 16,1-7-9-16,-4-8-44 16,-2-8-27-16,-2-4-188 15</inkml:trace>
  <inkml:trace contextRef="#ctx0" brushRef="#br0" timeOffset="430503.5412">23837 14748 189 0,'2'-9'224'0,"-2"3"-152"0,2 5 8 16,-1 1-40-16,3 4-18 15,-1 5 4-15,2 4-16 16,2 3-6-16,-2 0-3 16,-1-2-1-16,1-3-18 15,-2-2-24-15,-3-6-49 0,0-3-54 16,0-3-225-16</inkml:trace>
  <inkml:trace contextRef="#ctx0" brushRef="#br0" timeOffset="430741.0881">23839 14615 356 0,'0'-17'30'16,"2"6"9"-16,11 6-2 16,3 5-23-16,4 0-6 15,2 10-7-15,2 6-1 16,-1 4-2-16,1 0-8 15,-5-3 5-15,-2 1 5 0,-3 0 1 16,-6-3 7-16,-1 2 21 16,-4-2 16-16,-1 2-7 15,-2-5-9-15,1 1-13 16,1-5-2-16,-2-2-10 16,2-3-2-16,1-3-2 0,1 0 6 15,2-9 0-15,1-2-4 16,2-4-2-16,1-2 1 15,3 1 0-15,-2-3-2 16,4 4-12-16,-1-1-19 16,2 3-8-16,0 3-49 15,-1 4-12-15,2 3-62 0,-2 3-35 16</inkml:trace>
  <inkml:trace contextRef="#ctx0" brushRef="#br0" timeOffset="431675.1504">24268 14670 182 0,'4'10'92'0,"-3"2"7"16,-1 1-36-16,0 1 6 0,0 3-7 15,0-5-28-15,2 5-13 16,0-2-6-16,-2-3-8 16,3-2-5-16,-3-2-2 15,0-4-11-15,0-4-16 16,0-2-18-16,0-13-42 16,-8-5-7-16,-3-3-6 0,0-7 79 15,-1-4 24-15,0 1 28 16,2-1 28-16,6-2-15 15,1 7-21-15,3 4-3 16,7 11 1-16,8 5-11 16,6 9-5-16,2 0-5 0,4 15 0 15,2 4-5 1,0 3-20-16,-2 6-3 16,-2-2-3-16,-4-2-11 15,-3-4 9-15,-5-6 23 16,-4-2 12-16,-5-5 29 0,-4-6 20 15,0 2 10-15,-4-3-4 16,-7 3-12-16,2-2-12 16,0 2-18-16,0 3-12 0,0 0-1 15,4 2-1-15,1 1 0 16,4-1 0-16,0 1-3 16,2-3 2-16,5-1 0 15,6-1-1-15,-1-4-5 0,2 0-3 16,1-3-1-16,-1-6-2 15,-4-8-3-15,-2-4 6 16,-1-6 6-16,-5-5 3 0,0-3 2 16,-2-4 8-1,0-1 6-15,0 2-3 16,0 3 1-16,-2 6 1 0,0 8 4 16,1 5 3-16,-1 7-11 15,2 9-1-15,-2 2-5 16,2 16-6-16,0 5 2 15,0 7 0-15,0 6-1 16,5 1 0-16,7 2 0 0,2 1-1 16,1-6-11-16,4-8-9 15,-1-2-5-15,1-9-13 16,1-4-21-16,2-7 6 0,-4-4 10 16,0 0 16-16,-4-5 20 15,-1-7 4-15,-4 4 4 16,-4 1 1-16,-2-1 19 15,-1 5 17-15,0 1 1 16,0 0-14-16,0 2-4 0,4 0-10 16,1 0 2-16,1 0 7 15,5 0-9-15,0 0-5 16,0 0-3-16,4 0 0 16,-3-8-2-1,3-4 1-15,-1-3 0 0,-5-4 0 16,-1-2 3-16,-3 0 11 15,-1 3 0-15,-4 2-4 0,-2 4 2 16,2 4 2-16,-1 7-1 16,1 1-3-16,3 11-9 15,1 8-3-15,3 4 1 16,0 8 0-16,3 0 1 0,-7-2-1 16,-3-2 0-16,-2-5-8 15,-9-7-28-15,-16-4-3 16,-5-11-28-16,-10 0-61 15</inkml:trace>
  <inkml:trace contextRef="#ctx0" brushRef="#br0" timeOffset="432241.4623">25641 14620 112 0,'3'0'33'16,"2"-10"3"-16,0-2 18 16,1-4-3-16,-5 0 21 15,-1 3-16-15,0-1 11 16,-5 5-12-16,-10 4-16 15,-4 3-9-15,3 2-5 0,-5 3-5 16,4 10-7-16,5 3-5 16,5 5-5-16,5-1-2 15,2 3 0-15,7 0-1 0,9-5 0 16,7-2-2-16,6-5-4 16,3-4 2-16,1-7-4 15,-4 0-4-15,-4-12 4 16,-10-6-4-16,-5-7 3 15,-8-4-4-15,-2 1 5 0,-17-1-8 16,2 4-16 0,-2 5 4-16,0 6-12 0,5 6-9 15,9 4-31-15,3 4-74 16</inkml:trace>
  <inkml:trace contextRef="#ctx0" brushRef="#br0" timeOffset="433072.5666">25719 14664 126 0,'-2'1'128'0,"2"0"-126"16,0-1-4-16,5 0 26 16,2 0-12-16,5 0-5 15,-3 0-7-15,-1 0 2 16,0-1-3-16,-1-4 1 0,-5 0 3 15,-2-2-4-15,0-1-2 16,-5 0 22-16,-10 1 1 16,-1 1 14-16,-2 2-17 0,0 3 0 15,-2 1 3-15,4 0 6 16,2 1 1-16,2 7-15 16,4 1-4-16,6-1-1 15,2 2-6-15,2-3-6 16,11-2 9-16,2-2 0 0,6-2 0 15,-1-1-3-15,-1 0-6 16,-4-1 1-16,-5-7 2 16,-6 1 2-1,-4-6-1-15,-13 2-8 16,-8 1 12-16,-7 4-1 0,-2 3 18 16,-1 0 13-16,6 3-1 15,8 0-14-15,4 0-10 16,11 6-7-16,5 3-9 0,23 2 3 15,11-1-13-15,14 0-59 16,6-6-96-16</inkml:trace>
  <inkml:trace contextRef="#ctx0" brushRef="#br0" timeOffset="433952.0956">26153 14501 278 0,'7'-10'21'0,"-2"1"-19"15,-5 2-1-15,0 0-6 16,-5-1 6-16,-5 3 0 16,-2 1 1-16,-5 3 2 15,0 1 15-15,-5 0 20 16,-2 0 8-16,1 10-7 16,0 5 5-16,1 1-12 0,2 1-6 15,8 5-3-15,3 1-13 16,9 0-9-16,0 1 0 15,14-5 0-15,8-2 1 16,3-3-2-16,6-7-1 0,0-6 1 16,-1-1-4-16,-6-1 3 15,-5-11 1-15,-7-5-1 16,-9-4 5-16,-3-6-3 0,-8-2-3 16,-6 3 1-16,-6 1-1 15,-2 3-6-15,6 8-1 16,3 5-9-16,8 7-26 15,5 2-27 1,2 0-59-16,16 4-99 16</inkml:trace>
  <inkml:trace contextRef="#ctx0" brushRef="#br0" timeOffset="434198.1026">26414 14380 46 0,'-16'-11'515'0,"2"5"-506"16,-6 1 16-16,0 5-6 16,4 10-5-16,-2 8-6 15,4 4 0-15,5 7-3 0,3 5 3 16,2 0-5-16,4 3-1 16,6 1-2-16,7-4 1 15,2-3-2-15,5-4 1 16,6-4-10-16,-1-4-5 15,-1-9-12-15,5-2-21 16,-2-8-54-16,-1 0-34 0</inkml:trace>
  <inkml:trace contextRef="#ctx0" brushRef="#br0" timeOffset="434778.2235">26671 14401 317 0,'0'-5'70'16,"-9"0"-35"-16,-2 5 16 15,0 0-20-15,-3 0-7 16,-1 7-9-16,2 8 1 16,1 2 0-16,2 4-6 15,3 6-7-15,5 0-2 0,2 0 0 16,0-1 1-16,4-1 0 16,6-1-1-16,3-5-2 15,-1-3 2-15,0-3 0 16,5-6-1-16,-3-4-2 15,-1-2-2-15,-2-1 1 0,-3-1-12 16,-2-7-5-16,-4-7 7 16,-2-1 2-16,0-3 0 15,-4 1 8-15,-3 4 1 0,2 1 6 16,1 4 15-16,1 4 9 16,3 3-15-16,0 2-10 15,0 0-11-15,5 2 4 16,5 7 6-16,2 3-2 15,-2 1 0-15,-1 1 0 16,-3 0-1-16,-1 1 1 16,-3-4-1-16,0 1-3 15,-2-5 4-15,0-2 0 16,0 0 0-16,0-1 1 0,0-3-4 16,3-1-49-16,8 0-24 15,2 0 22-15,4-8-102 16</inkml:trace>
  <inkml:trace contextRef="#ctx0" brushRef="#br0" timeOffset="435046.0629">26917 14430 424 0,'-2'-5'66'0,"2"3"-16"16,0 2-7-16,0 3-36 15,11 12 20-15,2 4 6 16,1 8-16-16,4 5-3 15,-2 4-8-15,0-1 2 0,-7 5-2 16,-6-5-2-16,-3 1-3 16,-14-1-1-16,-14-6-22 15,-14-2-35-15,-10-9-42 16,-5-8-138-16</inkml:trace>
  <inkml:trace contextRef="#ctx0" brushRef="#br0" timeOffset="442482.1289">20987 15668 216 0,'-9'4'242'0,"1"-4"-193"16,1 0 2-16,3 1-23 15,4-1-6-15,0 2-3 16,0 0-5-16,9-2 7 16,5 2 5-16,8 0-12 0,5-1-7 15,5 1 2-15,2 1-7 16,2-1-1-16,3 0-1 15,-2 0 0-15,0-1-3 16,-6 5-9-16,-4-2-5 16,-6 1-15-16,-6 0-24 0,-10 3-54 15,-5-1-35-15</inkml:trace>
  <inkml:trace contextRef="#ctx0" brushRef="#br0" timeOffset="442707.1695">21075 15844 347 0,'-7'6'148'0,"7"-5"-117"16,0-1-11-16,17 0 0 15,7-1 16-15,8-8-11 16,9-2-9-16,1 0-11 0,2 1-4 16,-3-3-2-16,-5 4-30 15,-6 1-5-15,-6-2-36 16,-5 2-28-16,-8-1-12 15,-7 0-19-15</inkml:trace>
  <inkml:trace contextRef="#ctx0" brushRef="#br0" timeOffset="442935.5871">21413 15693 52 0,'-11'-9'222'15,"4"2"-124"-15,-1-2-33 16,5 5-7-16,1 2 0 16,2 2-21-16,0 0-26 15,8 6-4-15,4 8 14 0,2 3 0 16,-1 6-11-16,-4 4-9 15,-4 3-1-15,-5 3-3 16,0 1-16-16,-14 2-19 16,-4-2-34-16,1-7-31 15,0-9-26-15</inkml:trace>
  <inkml:trace contextRef="#ctx0" brushRef="#br0" timeOffset="443608.8145">22122 15639 501 0,'-7'-5'54'0,"4"-2"-5"0,3 3-10 16,0 1-10-16,1 3-10 15,6 0-9-15,3 7-5 16,0 7-3-16,1 6-1 16,-1 1 0-16,-2 2-1 15,1 1-1-15,-4-3-12 0,-1-5-1 16,0-3 5-1,-4-5 5-15,2-6 5 16,0-2 0-16,-2-3 1 0,1-11-1 16,1-4-1-16,3-4 1 15,0-1 0-15,4 1 0 16,4 3 1-16,-1 3-1 16,3 7 2-16,-1 9 1 15,1 0-4-15,-3 9 0 0,0 11-1 16,-2-1 1-16,-5 6 0 15,1 0 0-15,-6-2 0 16,0-5-3-16,0-4-1 16,0-5 3-16,-4-5 2 0,2-4 2 15,2-4 1-15,0-10-2 16,0-4 3-16,9-1-3 16,8-1 2-16,0 0 1 15,5 8-3-15,1 3 3 0,5 7 0 16,-6 2 2-16,2 9-3 15,-6 7-3-15,-1 4 0 16,-3-1-1-16,-4 5-15 16,-1-7-18-16,2 3-32 15,1-10-78-15,3-6-176 16</inkml:trace>
  <inkml:trace contextRef="#ctx0" brushRef="#br0" timeOffset="444035.505">23995 15659 597 0,'2'2'50'16,"-2"1"-19"-16,0 3-10 0,2 3-1 16,-2 3-5-16,0 4-11 15,0 0-1-15,0 2-2 16,0 2-11-16,-2-4-24 0,0-2-18 16,2-1-26-16,0-8-70 15,9-5-45-15</inkml:trace>
  <inkml:trace contextRef="#ctx0" brushRef="#br0" timeOffset="444277.7542">24252 15679 427 0,'9'-4'95'0,"-5"2"-19"16,-4 2-14-16,0 4-24 16,0 6-6-16,-7 7-11 15,-5 1-16-15,2 3-2 16,1 2-3-16,1-2-17 0,8 1-34 15,0-5-27-15,10-4-94 16</inkml:trace>
  <inkml:trace contextRef="#ctx0" brushRef="#br0" timeOffset="444734.9967">25627 15620 39 0,'0'-4'291'0,"4"-1"-229"16,-1-1-6-16,-3 1 6 15,2 0-6-15,-2-1-20 0,0 3-11 16,-9 1-11-16,-3 2-9 16,-4 0-3-16,-5 0-1 15,-3 9 2-15,1 3 1 16,2 3-3-16,2 1 5 15,4 2-1-15,7-2-3 16,4 0-1-16,4-2-3 16,9-2 2-16,11-2 1 15,7-5 2-15,7-3-3 16,4-2 1-16,-1-2-1 0,2-9-2 16,-4-3-2-16,-6-2 3 15,-8-2 1-15,-8-3-1 16,-8 1 1-16,-5 0 0 0,-8 0-6 15,-14 6-9-15,-2 2-1 16,-1 5 5-16,-2 5-4 16,4 2-16-16,7 0-37 15,5 0-13-15,9 2-44 0</inkml:trace>
  <inkml:trace contextRef="#ctx0" brushRef="#br0" timeOffset="445036.2282">26141 15450 533 0,'0'-9'42'0,"-1"0"-30"16,-11 4 23-16,-4 3-4 0,-4 2-21 15,-3 0-7-15,-3 7 0 16,2 8 5-16,1 4 0 15,1 6-3-15,4 4 0 16,7 0 1-16,4 1-3 16,7-2-3-16,0-1 1 0,13-2-1 15,6-3 0-15,7-6-3 16,2-4-15-16,6-5-11 16,2-5-18-16,-2-2-47 15,-3-4-35 1,-3-10-183-16</inkml:trace>
  <inkml:trace contextRef="#ctx0" brushRef="#br0" timeOffset="445586.8647">26331 15472 264 0,'7'-7'39'16,"-1"-1"-8"-16,-2 3 15 15,-2 0-8-15,-2-1 4 16,0 3-9-16,-6 3-10 0,-7 0-6 16,1 0-6-1,-4 0-3-15,-4 5 11 0,0 4-8 16,0 7 1-16,5 0-7 16,-4 4-3-16,7 1 7 15,1 1-6-15,6 1-2 16,3 0-1-16,2-4-1 0,5 1 1 15,10-5 0 1,1 0 0-16,7-5 0 0,1-3-2 16,3-4 2-1,-3-1-2-15,0-2-5 0,-2 0 0 16,-9-5-13-16,-1-4-14 16,-9 0 3-16,-3-2 17 15,-1-2 4-15,-14 5 0 16,-4-3 6-16,2 4 13 0,0 0 1 15,0 3 8-15,6 1 10 16,4 3-2-16,5 0-15 0,2 0-10 16,8 0-1-16,6 7 8 15,4 1-4-15,3 3-3 16,1 2 0-16,-2 0 2 16,-6 0-3-16,-1-2 2 15,-6 2-2-15,-4-2 4 0,-1-1-2 16,-2-3 2-1,0 1-3-15,0-5-4 16,0-3-19-16,0 0-36 16,2-6-38-16,6-6-139 0</inkml:trace>
  <inkml:trace contextRef="#ctx0" brushRef="#br0" timeOffset="445785.2353">26549 15477 513 0,'1'-2'57'15,"1"-8"-17"-15,0 10-1 0,1 0-14 16,4 8 0 0,0 7-5-16,3 4-4 0,3 5-5 15,-4 0-9-15,-1 5-1 16,-4 3-3-16,-4 2-32 16,-4 2-25-16,-16-3-26 15,-14 0-86-15</inkml:trace>
  <inkml:trace contextRef="#ctx0" brushRef="#br0" timeOffset="446405.6186">21029 16719 401 0,'-7'3'79'0,"3"-1"-31"16,2-1-1-16,2 3-30 15,8-2-2-15,4 0 9 16,6 1-4-16,5-1 3 15,2 0-12-15,1 1-7 16,2-1 0-16,1 2-4 16,-2-2-3-16,-1 1-9 15,-4 0-6-15,-2 1-10 16,0 0-10-16,-8-1-17 0,-1 3-5 16,-5-1-3-1,-4-1-44-15,-2-2-153 0</inkml:trace>
  <inkml:trace contextRef="#ctx0" brushRef="#br0" timeOffset="446623.0343">21185 16822 22 0,'-13'2'436'16,"6"-2"-394"-16,0 0 14 0,5 0-18 16,2 0-17-16,2 0-11 15,10-4-2-15,8-1 4 16,2-1 0-16,5-1-4 15,0 2-5-15,4-1-1 16,-2 1 0-16,0 0-12 0,-2-1-14 16,-3 1-3-16,-4-2-12 15,-3 0-38-15,-5 0-11 16,-4-2-55-16,-4-2-86 16</inkml:trace>
  <inkml:trace contextRef="#ctx0" brushRef="#br0" timeOffset="446835.7078">21392 16625 404 0,'-8'-3'58'0,"1"0"9"16,4 3-20-16,3 0-11 15,0 0-19-15,10 8-2 16,3 7 15-16,6 4-10 0,1 5-10 16,-3 2-8-16,-3 3 0 15,-4 5 0-15,-5-1-9 16,-5 3-13-16,-8 0-11 15,-11 0-4-15,-10-3-14 16,-13-4-63-16,-4-8-45 16</inkml:trace>
  <inkml:trace contextRef="#ctx0" brushRef="#br0" timeOffset="451973.8602">22044 16670 345 0,'1'2'69'0,"-1"-2"-5"16,0 0 3-16,0 0-16 16,0 0-12-16,0 0-7 15,0 0-12 1,-8 0-8-16,-4 0-7 0,0 7-4 16,-3 6-2-16,3 2 3 15,-3 5-2-15,6 2 4 16,4 1-1-16,0 2 1 15,5 0-1-15,0-2-3 0,5-3-1 16,7-6-1-16,7-3-1 16,4-6-1-16,4-5 3 15,-1 0 5-15,3-12-1 0,0-4-4 16,-7-4-1-16,-4-3 0 16,-6 0 5-16,-6-1-3 15,-6-1 2-15,-2 0 2 16,-12 2-6-16,-4 4 3 15,-4 3-3-15,-3 4-3 0,0 7-4 16,3 5-7 0,4 0-11-16,6 9-16 15,7-1-44-15,5-5-62 0</inkml:trace>
  <inkml:trace contextRef="#ctx0" brushRef="#br0" timeOffset="452426.643">22495 16452 333 0,'-8'2'223'15,"-4"2"-178"-15,-3 1-12 16,-3 6-11-16,0 7-10 0,-4 5 0 15,3 6-3-15,-3 6 0 16,6 6 8-16,2 4-4 16,3 7 0-16,8-2-7 0,3 0-3 15,1-4-3-15,15-5 0 16,4-7-2-16,9-11-8 16,3-9-7-16,6-8-7 15,3-6-22-15,2-6-21 16,0-13-90-16,2-2-111 0</inkml:trace>
  <inkml:trace contextRef="#ctx0" brushRef="#br0" timeOffset="452880.3625">22778 16790 245 0,'0'-5'149'0,"4"-3"-120"15,1-1 12-15,-2-2-4 0,1 1-10 16,-4-1-13-16,0 0 3 16,0 1 2-16,-7-1 1 15,-6 2-7-15,-5 2 0 16,-2 5 0-16,-1 2-5 16,-4 2-6-16,0 9 4 15,1 9-1-15,2-3-2 0,8 3-1 16,2-1-2-16,8-1 0 15,4-5-3-15,8-1-4 16,7-6 3-16,9-6 4 16,5 0 3-16,5-6-1 15,-2-6-2-15,-3-1 0 16,-6 3 2-16,-4 1-3 16,-5 3 2-16,-9 6 1 15,-3 0 4-15,-2 4-2 0,0 10 9 16,0 1-5-16,0 4-7 15,0-3 0-15,1-1 1 16,5-5-5-16,2-1-2 16,4-6-14-16,0-3-10 0,1-1-12 15,3-10-25-15,0-7-35 16,0-3-14-16,-3-4-88 16</inkml:trace>
  <inkml:trace contextRef="#ctx0" brushRef="#br0" timeOffset="453136.7334">22960 16661 116 0,'0'-19'254'0,"0"4"-187"15,-5 5 8-15,3 4-7 16,2 6-25-16,0 0-14 16,7 6-17-16,8 8 8 0,4 6-2 15,0 4-3-15,4 5-6 16,-3 3-6-16,-6 2-1 16,-5-2-3-16,-9 2-10 15,-2-2-14-15,-12-5-11 16,-9-5-4-16,-4-8-21 15,1-10-48-15,6-4-36 0</inkml:trace>
  <inkml:trace contextRef="#ctx0" brushRef="#br0" timeOffset="453528.6743">24105 16644 505 0,'0'0'90'15,"0"0"-44"-15,0 0-3 16,0 3-10-16,0 4-10 15,0 4-2-15,0 5-7 16,0 2-9 0,-3 3-4-16,-2 0-1 0,2 3 1 15,-1-3-8-15,1-1-16 16,3-2-14-16,0-6-23 16,7-5-8-16,6-7-35 15,4 0-11-15,3-10-56 0</inkml:trace>
  <inkml:trace contextRef="#ctx0" brushRef="#br0" timeOffset="453753.1226">24290 16711 310 0,'7'-4'173'16,"-5"4"-77"-16,-2 0-31 15,0 10-13-15,0 2-14 16,-7 4-20-16,-3 6-14 16,0-3-1-16,1-1-8 0,4 2-27 15,5-8-51-15,0-3-84 16</inkml:trace>
  <inkml:trace contextRef="#ctx0" brushRef="#br0" timeOffset="454575.9484">25999 16507 256 0,'0'0'192'0,"0"0"-151"15,-2 0-7-15,-8 0-2 16,-7 5-21-16,-2 0-7 16,-4 5 0-16,-5 5 7 15,1 2 2-15,2 7-4 0,3 0-2 16,1 4 1-16,8-6-5 16,6 2-3-16,7-6 0 15,0-4-6-15,17-7 3 16,5-3 2-16,4-4 0 15,6-2 1-15,-1-13-1 16,1-4-1-16,-5-2 1 16,-5-2 1-16,-12-2-1 15,-4 0 3-15,-6 1-3 16,-13 3 3-16,-4 5-2 0,-8 3-1 16,-1 5-1-16,3 3-3 15,4 5-7-15,4 0-21 16,8 5-26-16,7 2-14 0,3-1-7 15,17 0-52-15</inkml:trace>
  <inkml:trace contextRef="#ctx0" brushRef="#br0" timeOffset="454809.7847">26260 16483 248 0,'10'-11'200'15,"-4"-1"-135"-15,-6 3-3 16,-6 2-13-16,-8 3-9 0,-4 4-28 15,-5 0-3-15,-5 12 7 16,1 6 0-16,5 6-6 16,-2 6-6-16,6 2 3 15,6 4-4-15,6 1 0 16,6 3-4-16,0-3 2 0,14-3-3 16,10-4-1-16,1-7-7 15,8-3-8-15,1-9-10 16,3-8-5-16,1-3-19 15,-3-3-76-15,-5-10-37 16</inkml:trace>
  <inkml:trace contextRef="#ctx0" brushRef="#br0" timeOffset="455379.6326">26506 16547 107 0,'9'-7'171'0,"-1"0"-147"16,-2-1 5-16,-2 2 10 15,-2-1-7-15,-2 1-2 16,0 2 9-16,-6 1-5 0,-3 3-11 16,-5 0-2-16,-1 3 6 15,-1 10-7-15,-2 1-10 16,1 4 2-16,2 4-2 15,4-1-2-15,2 6-1 16,7-2-7-16,2 2 1 16,0-2-2-16,10 0-2 0,4-6 2 15,4-5-5-15,1 1-2 16,3-8-2-16,0-4 3 16,-3-3-6-16,1 0 3 15,-6-5 1-15,-1-6-6 0,-10-3-20 16,-3 2 10-16,0-3 11 15,-8 2 6-15,-11 1 5 16,-1 3 5 0,-1 0 6-16,1 6 16 15,5-2-1-15,2 1 5 16,6 4-11-16,7 0-7 0,0 0-6 16,12 7-4-16,4 2 4 15,6 4-1-15,-1 0 1 0,1 4-3 16,-2 0 1-16,-8 3 0 15,-1-2 2-15,-3 0-2 16,-7 0-1-16,-1-6 0 16,0 1-1-16,0-6-6 0,-1-3-5 15,1-4-12-15,0-4-36 16,0-14-44-16,7-4-73 16</inkml:trace>
  <inkml:trace contextRef="#ctx0" brushRef="#br0" timeOffset="455598.0448">26712 16554 249 0,'0'-9'259'0,"0"2"-204"16,0 6-10-16,0 1-2 15,2 0-16-15,4 10-7 16,1 6 4-16,5 4-5 0,-1 1-6 16,3 6-4-16,-3-2-3 15,-3 4-5-15,-3-3 0 16,-5 1-5-16,-2 0-14 15,-15-1-7-15,-8 0-23 16,-7-5-19-16,-6-3-70 0,-4-4-53 16</inkml:trace>
  <inkml:trace contextRef="#ctx0" brushRef="#br0" timeOffset="455994.8125">25279 17559 471 0,'-16'5'156'0,"10"-2"-123"0,6-3 2 15,11 0-30-15,18 0 6 16,11-5 13-16,11 1-5 16,12-8-9-16,10 4-2 0,3-2-5 15,6 1 0 1,0-1-3-16,0 0 2 15,1 3-3-15,-8 1-6 16,-4 0-11-16,-8 5 10 16,-12 1 2-16,-11 0-17 0,-13 0-13 15,-16 0-30-15,-11 5-24 16,-15 1-47-16,-19-2-175 16</inkml:trace>
  <inkml:trace contextRef="#ctx0" brushRef="#br0" timeOffset="456299.2209">25188 17778 597 0,'-13'12'60'16,"13"-6"-34"-16,18-1-16 16,23-3 8-16,15-2 12 0,10 0-4 15,15 0-9-15,6-7-8 16,2-4-2-16,5-1-3 15,1-1-1-15,2 2-2 16,-6 0 1-16,-4 3 0 16,-5 2-3-16,-13 2 2 0,-13 3 0 15,-10-2 0-15,-12 3 0 16,-14 0-1 0,-8-2 0-16,-9 2 1 0,-3-2-8 15,0 0-10-15,-1-5-19 16,-4-5-32-16,1-12-67 15,4-12-235-15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8T10:01:40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26817 2948 462 0,'-10'-12'23'0,"3"-1"23"16,2 4 8-16,3 0-2 0,2 5-15 16,-4 3-16-16,4 1-11 15,0 0-8-15,0 7-7 16,7 9-7-16,2 6 10 16,3 4 5-16,1 10 4 0,2 2-6 15,-1 0-2-15,-1-1 0 16,-2-2 2-16,1-3-1 15,-2-3 0 1,0-8-5-16,-1-5-21 0,4-3-22 16,-1-10-18-16,5-3-17 15,0-10-13-15,0-12-112 16</inkml:trace>
  <inkml:trace contextRef="#ctx0" brushRef="#br0" timeOffset="241.4313">27063 2966 33 0,'-2'-13'464'0,"-3"5"-426"16,0 2 7-16,2 5 12 0,3 1-26 16,0 0-25-16,0 5-14 15,3 11-9-15,7 5 17 16,2 8 1-16,0 5-1 16,5 0 1-16,-3 1 1 0,2-1-1 15,-2-3-2-15,-2-7 1 16,-2-2 1-16,-1-6-1 15,-3-2 1 1,-1-5-7-16,-5-2-26 0,0-2-24 16,-3-2-43-16,-12-3-16 15</inkml:trace>
  <inkml:trace contextRef="#ctx0" brushRef="#br0" timeOffset="399.994">26931 3235 422 0,'-14'-3'94'0,"7"-2"-81"15,3-1 27-15,4 1 10 16,13-4-40-16,10-2-14 0,11-3 0 16,9-2 2-16,11 0 1 15,5-1-14-15,2-2-33 16,-1 1-74-16,-1-3-104 0</inkml:trace>
  <inkml:trace contextRef="#ctx0" brushRef="#br0" timeOffset="700.0715">27665 2905 502 0,'-8'-4'5'16,"-3"-1"0"-16,0 0 44 16,4 3-18-16,-2 1-16 15,-2 1-11-15,0 0-5 16,-3 0-1-16,0 10 0 15,-2 2 0-15,-4 5 1 0,6 2-2 16,-1 1 1-16,3-1 0 16,4 1-2-16,6 2 0 15,2-3 1-15,0-1 0 16,8-2-4-16,8-1 2 16,4-3 7-16,7-5-1 0,2 0 0 15,1-3-5 1,-4-1-18-16,-2-1-54 15,-8 1-27-15,-12-1-90 16</inkml:trace>
  <inkml:trace contextRef="#ctx0" brushRef="#br0" timeOffset="867.5347">27473 3266 429 0,'-12'5'16'0,"4"-2"-13"15,8 0 16-15,5-3-3 16,12 0-12-16,8 0 34 0,8 0-17 15,8-8-11-15,6 1-9 16,-1-2-5-16,1 0-70 16,-2-1-52-16,-2-3-210 15</inkml:trace>
  <inkml:trace contextRef="#ctx0" brushRef="#br0" timeOffset="1500.4775">28172 2930 425 0,'0'-5'9'0,"-7"0"0"16,-1 1 26-16,1 4-14 0,-3 0-17 16,-3 0-5-16,-1 0-1 15,-3 5 1-15,0 4-1 16,2 6 5-16,-1-1-1 15,1 4 0-15,2 1 0 0,4 3-1 16,4-1-1 0,2-1-2-16,3-2 1 15,8-2-7-15,8-4 13 16,7-1 20-16,2-4-5 0,6-2-4 16,3-5-11-16,-2 0-5 15,-3 0 2-15,-6-3-2 16,-5-5-16-16,-1 2-5 0,-10-4 5 15,-7 2 11-15,0-2-3 16,0 2-3-16,-9-1 10 16,-1 2 3-16,2 1 7 15,2 1 14-15,5 3 4 0,1 2-6 16,0 0-16 0,0 0-16-16,8 4-4 0,6 7 18 15,-1 1-2 1,3 2 0-16,1 4 3 0,-3 2-4 15,-3 0 0-15,-2-3 1 16,-2 1-1-16,-4-2 0 16,-3-1-3-16,0-3-34 0,0-3-43 15,0-6-92-15</inkml:trace>
  <inkml:trace contextRef="#ctx0" brushRef="#br0" timeOffset="1652.9718">28553 3219 474 0,'0'4'146'16,"0"-2"-145"-16,-7 3-2 15,0 2 6-15,-1 4-5 0,4 5-3 16,-3 4-63-16,0-1-127 16</inkml:trace>
  <inkml:trace contextRef="#ctx0" brushRef="#br0" timeOffset="2900.4979">28259 4104 155 0,'1'0'186'0,"-1"0"-166"16,2 0-9-16,-2 0 14 16,2 0 2-16,1-4-12 15,-1-1-7-15,3-2 0 16,-3 0 7-16,2-4 1 15,-3 0-1-15,1-2-2 0,-2 1 2 16,0 0 1-16,0 2-4 16,-2 0-7-16,-3 1 3 15,-2 3-1-15,0 4-6 16,-3 2-3-16,-2 0-3 16,0 7 1-16,-5 7 1 0,4 5 0 15,-6 6 0-15,3 6-3 16,3 1 1-16,6-3-11 15,2-4-13-15,2-6 7 16,3-5 14-16,2-8 3 16,8-6 2-16,4 0 2 15,4-6 19-15,4-7-6 16,1-2-3-16,2-3-7 16,-5 0-1-16,0 0 1 0,-2 4-1 15,-5 2 1-15,-5 4 5 16,-2 3 7-16,-3 3-1 15,-1 2-8-15,-2 0-12 16,3 11-5-16,1 5 10 0,2 0 2 16,3 6 3-16,1-3-1 15,5-3-17-15,2-2-14 16,5-6-12-16,4-7-23 16,-3-1-92-16</inkml:trace>
  <inkml:trace contextRef="#ctx0" brushRef="#br0" timeOffset="3250.215">28739 3884 344 0,'-3'-3'101'15,"-2"3"-103"-15,-1-1 0 16,1 1 3-16,1 0 4 15,-2 0-4-15,0 5-3 0,-1 2 1 16,-3 6 2-16,-1 0 0 16,-1 6 0-16,-3 0 0 15,3 2 0-15,-3 4 0 16,5 0 3-16,1-2-4 16,4-1 0-16,3-4-4 15,2-1 0-15,2-4-3 16,8-2 1-16,6-3 11 15,2-4-1-15,8-2-1 0,-3-2 3 16,3 0 1-16,1-3-13 16,-5-5-15-16,0-2-20 15,-6 0-38-15,-5 0-38 16</inkml:trace>
  <inkml:trace contextRef="#ctx0" brushRef="#br0" timeOffset="3421.5437">28587 4068 442 0,'-4'0'25'16,"4"0"-24"-16,4 0-6 15,16-4 12-15,3-1-9 16,11 0 8-16,4-3-3 16,3 0-28-16,-1 1-33 15,-3-2-48-15</inkml:trace>
  <inkml:trace contextRef="#ctx0" brushRef="#br0" timeOffset="3836.8617">29068 3864 226 0,'4'-4'65'0,"-3"0"-64"16,-1-2 13-16,2 2 41 16,-2 3-15-16,0-1-22 15,0 1-6-15,0-1 9 16,0 2-4-16,-2 0-9 16,-3 0-8-16,-3 0-5 15,-6 3 4-15,2 10 0 16,-1-1 1-16,1 8 0 15,-5 2-1-15,7 2 0 0,1-2 2 16,2-3 0-16,4 2-2 16,3-5-1-16,0-4-1 15,5 1 7-15,5-5-2 16,3-1 1-16,3-2 1 0,0-1-2 16,4-1 1-16,-2-3-3 15,0 0-10-15,-2 0-12 16,-2-3-14-16,-2-4-15 0,-4-1-41 15,-4 0-11-15,-4-3-44 16</inkml:trace>
  <inkml:trace contextRef="#ctx0" brushRef="#br0" timeOffset="4002.6597">29114 3990 114 0,'-3'-6'120'0,"-2"-1"-56"0,3 4-12 16,2 1-23-16,0 2-4 16,0 0-24-1,2 0-12-15,5 7 14 0,2 4-1 16,4 1 0-1,-1 0-1-15,-1 3 0 0,0-2 1 16,-3-1-1-16,-2 4-1 16,-4-2 0-16,-2 2-2 15,-6-2-6-15,-10 1-91 0</inkml:trace>
  <inkml:trace contextRef="#ctx0" brushRef="#br0" timeOffset="4667.4791">28281 4752 474 0,'-1'-9'57'15,"-3"5"-14"-15,4 0 0 16,0 4 0-16,0 0-22 16,0 0-15-16,0 0-10 0,0 10-8 15,0 7-2-15,4 8 11 16,2 8 6-16,4 2-4 15,1 4 2-15,-1 2 0 16,1-2 1-16,2-4-4 16,1-5 4-16,-1-5-2 0,3-4-2 15,-2-4-15 1,5-9-9-16,-4-4-27 16,2-4-35-16,-2-8-18 0,0-13-91 15</inkml:trace>
  <inkml:trace contextRef="#ctx0" brushRef="#br0" timeOffset="4922.6074">28515 4693 495 0,'0'-16'43'0,"0"3"-12"16,0 6 3-16,0 3 7 16,0 3-14-16,0 1-15 15,0 0-15-15,0 3-7 0,4 11-4 16,6 8 11-16,1 5 4 15,3 5 0-15,1 2-1 16,-1 3 1-16,3-3-1 16,-3 0 0-16,-1-3 1 15,1-5 0-15,-6-2-2 16,2-5 1-16,-1-1-5 16,-2-4-20-16,-4 0-8 0,-3-3-26 15,0-3-33-15,-2-2-24 16</inkml:trace>
  <inkml:trace contextRef="#ctx0" brushRef="#br0" timeOffset="5120.1249">28291 5032 491 0,'0'-3'44'0,"2"-5"-50"16,13-4-7-16,12-1 11 15,7 1 17-15,8-2-9 16,5 1-6-16,7 2-6 0,-5 0-55 31,2 3-51-31,-7 2-183 0</inkml:trace>
  <inkml:trace contextRef="#ctx0" brushRef="#br0" timeOffset="5722.8256">28909 4966 251 0,'0'0'27'16,"0"0"-29"-16,0 0 11 16,0 0 17-16,0 0-9 15,1 0-10-15,3-2 2 16,-1-3 17-16,1-1 0 15,-4 1 3-15,0-4 4 0,0 2-9 16,0-2 0-16,-4 0-8 16,-3 2-10-1,-6 2-8-15,1 1-1 0,0 2-2 16,-5 2 4 0,1 0-3-16,-2 9 3 0,3 6-1 15,1-1 0-15,2 4 1 16,4 0 0-16,3-3-1 15,3 3 1-15,2-4-3 0,0-3 0 16,4-2 0-16,7-4 4 16,1-1 4-16,4-4-6 15,2 0-2-15,1-2 10 16,-4-5 1-16,2-4-1 0,-5 1-4 16,0-3 0-16,-2 2 3 15,-5 1-4-15,-1 1 3 16,-3 0 7-16,1 2 9 15,-2 2-5-15,0 1-7 0,0 2-3 16,0 2-1-16,0 0-1 16,0 0-1-16,0 0-3 15,0 0-4-15,0 0-3 16,0 0 1-16,2 3 4 16,1 5 3-16,1-1-2 15,4 2 2-15,-1-2 0 16,3 0 2-16,7 0-2 0,-1-2-9 15,4-2-31 1,0-3-40-16,-1-3-126 0</inkml:trace>
  <inkml:trace contextRef="#ctx0" brushRef="#br0" timeOffset="14845.2896">29264 4829 338 0,'-2'-2'40'0,"-2"-2"-12"0,4 2 38 15,0-2-2-15,0 1-21 16,2 1-19-16,7-3-8 16,6 0 1-16,2 0-1 15,5-1-8-15,5 2-8 16,-2 1 0-16,2-1-4 15,0 1-31-15,-6-1-24 16,-8 4-54-16,-6 0-64 16</inkml:trace>
  <inkml:trace contextRef="#ctx0" brushRef="#br0" timeOffset="14986.1563">29278 4903 468 0,'-6'4'18'0,"6"-4"-21"16,8 0 1-16,11 0 22 15,12-8 1-15,7-2-15 16,2-4-2-16,4-1-31 0,0-3-82 16,-5 1-99-16</inkml:trace>
  <inkml:trace contextRef="#ctx0" brushRef="#br0" timeOffset="15481.1649">29808 4513 363 0,'-7'-15'45'0,"-3"-3"-40"16,0 4 15-16,1 0 24 0,-2 3-20 16,-1 2-4-16,0 6-2 15,0 1-1-15,2 2-2 16,1 2-6-16,-1 6-7 15,5 7-4-15,2 2 1 0,3 5-1 16,0 1 0-16,7 2 3 16,6 2-1-16,1 2 0 15,-2 3 1 1,3-2 0-16,-5-2 0 0,-6-1-2 16,0-4-16-1,-4-5-5-15,-4-1 9 0,-5-7 10 16,-2-5 5-16,2-1 1 15,2-4 3-15,5 0 10 16,0 0 1-16,2 0-18 0,2-2-7 16,7 2 11-16,4 0-6 15,-1 0-2-15,-2 7-2 16,-2 9 4-16,1 3 2 0,-7 0-2 16,0 4 4-16,-2 0 1 15,1-3 0-15,1-2-2 16,4-2-1-16,3-4 3 15,1-2-3-15,7-6 4 0,0-2 0 16,4-2-8-16,-1-3-76 16,-3-13-90-16</inkml:trace>
  <inkml:trace contextRef="#ctx0" brushRef="#br0" timeOffset="16095.8072">29971 4647 410 0,'0'0'120'0,"0"0"-117"16,0 0-24-16,4-4 40 16,5-5 2-16,3-4-12 15,1-1-8-15,2-6 0 16,-3-1 1-16,-1-2 1 15,-6-4-1-15,-1-3-1 0,-4-4-2 16,0 1-1-16,-5 0 0 16,-5-1 2-1,-2 6 4-15,0 3 0 16,0 5-1-16,0 7-2 0,5 4 0 16,-3 6 2-16,5 3-2 15,0 0-2-15,3 9-4 16,0 9 2-16,2 5 0 0,0 7 0 15,6 2 1-15,4 6 4 16,0 1-3-16,0 4 3 16,1-2-3-16,-2 1 1 15,0 2 0-15,-2-5 0 0,0-7 0 16,-1-4 0-16,-2-6 1 16,-1-6-1-16,-1-6 0 15,1-6-2-15,-3 2-3 16,2-6 2-16,0 0 2 0,3 0-7 15,-2-8 15-15,5-1-5 16,-2-3-3-16,4 1 2 16,1 1 1-16,2 0-4 15,-3 3 0-15,1 6 0 16,2 1-3-16,-3 0-2 16,3 8 0-16,-1 5 7 15,2-2 1-15,-4 2 0 16,2-1-1-16,1-1 0 0,-4-2 1 15,1-4-30-15,0-2-52 16,-5-3-49-16</inkml:trace>
  <inkml:trace contextRef="#ctx0" brushRef="#br0" timeOffset="16850.1663">30411 4657 51 0,'0'0'156'16,"0"0"-114"-16,0 0-9 16,3 0 1-16,-2 0-1 15,-1 0-8-15,0 0-10 0,0 0-10 16,0 0 2-16,0 0 0 16,0 0 1-16,0 0 5 0,0 0 6 15,0 0 4-15,0 0-2 16,2-2 2-16,-2-1-15 15,2-1 0-15,-2-3 2 16,1 1-2 0,-1 1-4-16,0 0 0 0,0-2 0 15,0 2-7-15,-1-1 6 16,-7 4-7-16,1 0-5 16,-2 2 3-16,-3 0 0 15,-1 10 0-15,1 2 4 16,-2 2-3-16,4 4 5 0,3-2-1 15,-1 0 0-15,6 0-1 16,1-3-1-16,1-2 1 16,0-5 1-16,6 2 0 0,1-4 2 15,5-4-2-15,-1 0 1 16,3 0-5-16,0-4 1 16,1-5 2-16,-3 0-2 15,0-2 3-15,-4-1 1 0,-1 1 1 16,0 2 2-16,-2 0 5 15,-3 2 9-15,-1 3 1 16,1 1-3 0,-2 3-5-16,0 0-3 0,0 0-5 15,0 0-6-15,0 0-3 16,2 7 2-16,1 0 5 16,1 2 2-16,1 0-2 0,2 0 0 15,3 0 0-15,-2-2 0 16,3 0 1-16,4-3-8 15,-2-4-57-15,2 0-33 16,-4-4-232-16</inkml:trace>
  <inkml:trace contextRef="#ctx0" brushRef="#br0" timeOffset="17378.5497">30668 4107 274 0,'0'-5'112'0,"0"3"-102"15,0-2 6-15,0 4 14 16,0 0-6-16,2 0-18 16,0 0-8-16,1 6-8 0,2 5 12 15,2 1 5-15,0 12 1 16,1 1-5-16,1 7 1 15,-2 3 0-15,1 8 1 16,-1 4-2-16,1 1-2 16,-1 2 2-1,1 3-1-15,1-3-1 0,0-2 0 16,2-1 0-16,-4-5-1 16,2-1 0-16,-2-4 0 15,-1 0 1-15,1-5 0 0,-2-6-1 16,2 2 1-16,-3-9-1 15,1-3 1-15,1-4 0 16,-1-5-1-16,0-1-2 16,2-6-10-16,0 0-6 0,1-7-23 15,-4-6-77-15</inkml:trace>
  <inkml:trace contextRef="#ctx0" brushRef="#br0" timeOffset="19313.439">31057 4523 215 0,'6'2'84'0,"-6"-2"-64"15,0 2 11-15,0-2 27 16,0 0 7-16,0 0-13 15,0 0-20-15,2 0-17 0,3-4-2 16,2-6 5-16,2-6-19 16,2-6 7-16,0-6-2 15,1-6-2-15,-1-8-1 16,-4 2-7-16,-5-4-8 16,-2 7 2-16,0 3 6 15,0 9 6-15,-2 8 3 16,-3 6 9-16,2 7-10 15,-1 2 1-15,3 2 0 0,-4 13-9 16,5 6 0-16,0 12 1 16,0 5 5-16,0 7-2 15,5 3 2-15,3 0 0 16,1-1 0-16,2-4 1 0,-2-9-1 16,0-4-3-16,-4-12-3 15,0-3 0-15,1-6 0 16,-4-7 3-16,2 0 4 15,2-7-1-15,-2-4 7 16,3 1-2-16,3-3-7 16,-2 2 8-16,-1 6-3 15,5 3-4-15,-2 2-3 0,4 4-4 16,4 8 6 0,2 3 2-16,3 1 1 0,4-2-40 15,4-5-49-15,-1-6-8 16,1-3-92-16</inkml:trace>
  <inkml:trace contextRef="#ctx0" brushRef="#br0" timeOffset="19549.8178">31612 4307 315 0,'-10'-11'150'16,"-4"8"-151"-16,-5 3 1 15,7 2 3-15,-3 14 1 16,5 4-5-16,-2 5 2 15,9 5-4-15,3-2 2 16,0 3 1-16,8-1-3 16,8-5 2-16,2 0 5 15,1-3-3-15,6-6-1 16,2-2 3-16,-1-7 0 16,-3-4 0-16,0-3-31 0,-6 0-25 15,-10-12-100-15</inkml:trace>
  <inkml:trace contextRef="#ctx0" brushRef="#br0" timeOffset="19696.6181">31507 4484 552 0,'-4'0'5'0,"4"-2"-19"16,7 0-7-16,17 1 11 16,8-3 5-16,7 0 9 15,7 1-5-15,3-4-73 16,-2-1-41-16,-4-2-138 15</inkml:trace>
  <inkml:trace contextRef="#ctx0" brushRef="#br0" timeOffset="19864.701">31885 4357 455 0,'-2'-1'42'0,"1"1"-23"16,-1 0-2-16,2 5-4 15,0 3-3-15,0 9-5 16,0-1-5-16,7 3 1 0,3 5 0 15,-2-1 3-15,4-4-25 16,2-3-49-16,-2-3-37 16,-1-8-140-16</inkml:trace>
  <inkml:trace contextRef="#ctx0" brushRef="#br0" timeOffset="20051.385">31986 4348 375 0,'-1'-7'133'0,"-4"2"-102"16,4 5-9-16,1 0-15 0,0 0-10 16,6 10-13-16,1 5 15 15,7 5 3-15,0 1 0 16,2 2 1-16,1 0-1 0,-2 0 2 16,0-3-3-16,-4-4-26 15,-8-2-44-15,-3-6-8 16,-7-7-96-16</inkml:trace>
  <inkml:trace contextRef="#ctx0" brushRef="#br0" timeOffset="20204.0143">31875 4463 408 0,'-5'-7'83'0,"5"-2"-79"16,8 1-11-16,14 0-1 16,9-2 15-16,6 3-9 15,8 0 1-15,-2 0-18 16,0 0-56-16,-3-2-93 15</inkml:trace>
  <inkml:trace contextRef="#ctx0" brushRef="#br0" timeOffset="20531.8794">32171 4196 557 0,'-4'-7'14'16,"-1"4"14"-16,5-1 1 0,0 4-21 15,3 0-15-15,9 4-10 16,0 6 20-16,4 5-13 16,-2 3-14-16,-1 2 1 0,-2 0-7 15,-8 0 14-15,-3 2 12 16,0-2 4-16,0-5 0 16,-3 3 8-16,-4 0 7 15,3-2 1-15,4 2-6 0,0-2-4 16,0 4-2-16,13 1 1 15,3 3 0-15,0-5-2 16,-1 4 0 0,-3-3 0-16,-9 1-1 0,-3-1-4 15,-10 1 4-15,-14 3 4 16,-10-3-5-16,-9 2-28 16,-5-5-61-16,-10-2-138 15</inkml:trace>
  <inkml:trace contextRef="#ctx0" brushRef="#br0" timeOffset="21934.4558">30558 5661 70 0</inkml:trace>
  <inkml:trace contextRef="#ctx0" brushRef="#br0" timeOffset="25369.3423">32683 5067 452 0,'-2'-5'65'0,"0"-1"-63"16,2 3 7-16,0 3 5 15,2 0-20-15,7 0-2 16,2 7 11-16,1 4-8 16,-2 5-12-16,-3 3-10 15,-2 1 7-15,-5 0-5 0,0 0 13 16,-2-4 9-16,-3 1 2 15,0-6 1-15,-1 0 1 16,4-3-1-16,2 1 0 16,0 1-1-16,0-2-4 15,8 3 2-15,0 0 6 0,5 1-1 16,-2 0 1-16,-2-1 0 16,-4 2-3-16,-2-1 0 0,-1 3 1 15,-2-3 11-15,0 2 14 16,0 2 7-16,0 0-12 15,2 2-13-15,1-4-5 16,-3 3-1-16,0-3 1 16,-8-2-3-16,-18-1-97 15,-6-6-207-15</inkml:trace>
  <inkml:trace contextRef="#ctx0" brushRef="#br0" timeOffset="41751.9347">7049 5290 54 0,'-3'-2'101'16,"3"0"-97"-16,0 1 19 15,-2-3 79-15,2 4-71 16,0-3-1-16,0 1-10 15,0 0 3-15,0 1-3 16,0 1 2-16,-1-2-1 16,1 2-6-16,0 0-8 15,0 0-2-15,0 0-4 0,0 0-2 16,3 0-8-16,9 0 5 16,7 0 6-16,4 0-3 15,9 2 4-15,8-2 2 0,4 0 5 16,8 0-6-16,8 0 3 15,4 0 0-15,4-3 2 16,7-2-2-16,3 0-3 0,3-1 2 16,4 0-6-16,-2 0 1 15,0 0 2-15,-3 1-1 16,-5 2 0-16,-5-1-3 16,-8 3 1-16,-4 1 1 15,-9 0-3-15,-8 0 4 16,-5 0-3-16,-9 0 1 15,-9 0 1-15,-4 0 0 16,-7 0-2-16,-3 0 2 16,-4 0-1-16,0 0-5 15,0 0-14-15,0 0-43 0,0 0-74 16</inkml:trace>
  <inkml:trace contextRef="#ctx0" brushRef="#br0" timeOffset="48538.1712">16362 5079 118 0,'-9'0'6'16,"0"0"-5"-1,1 0 7-15,5 0 15 0,-1-1 11 16,3 1-6-16,-3-4-1 15,2 3-1-15,1-1-6 16,1 1 3-16,-4-2 7 0,4 2-9 16,-2-1-7-16,2 2-1 15,-1-2 4-15,1 2 4 16,0 0 9-16,0 0-8 0,0 0-3 16,0 0 1-16,0 0-11 15,0 0-8-15,0 0-4 16,0 0 0-16,7 0-8 15,1 0 13-15,5 0 4 16,7 0-5-16,1 0-2 16,8 0 5-16,3 0-2 15,4 0-1-15,5 0 2 16,5 0-1-16,1 0 1 16,4 0 2-16,3 0 0 15,0 0-2-15,-1 0 2 0,-2 0-3 16,-2 0 0-16,-1 0 0 15,-6 0-5-15,-5-2 4 16,-3 2 1-16,-1-1 1 0,-8 1 2 16,-4-3-6-16,-5 1 3 15,-5 2-2-15,-6 0 0 16,0 0-1-16,-4 0-1 0,-1 0-21 16,0 2-41-16,0-2-36 15</inkml:trace>
  <inkml:trace contextRef="#ctx0" brushRef="#br0" timeOffset="51540.1592">9827 6189 264 0,'-2'0'15'15,"-3"0"4"-15,3 0 25 16,2 0-14-16,-1 0-12 16,-1 0-10-16,0 0 3 15,2 0 5-15,0 0 1 0,0 0 0 16,0 0-2-16,0 0-1 15,0 0 4-15,0 0-2 16,0 0 0-16,0 0-4 16,0 0 3-16,0 0 1 15,0 0-5-15,0 0-6 0,0 0-3 16,0 0-3-16,0 0 0 16,0 0-1-16,4 0-3 15,1 0-2-15,7 0 8 16,3 0 1-16,7 0-2 15,2 0-1-15,3 0 5 0,2 0-3 16,3 0 3-16,-1 0-3 16,1-1 4-16,0-1-4 15,1 0 2-15,1 2-3 16,1-2 0-16,-5 0 4 16,3 0-3-16,-6 2 0 15,2-1-2-15,0 1 2 0,-2-2 0 16,2 2-2-16,-4-2 0 15,-1 2 3 1,-2-2-6-16,0 1 7 0,0-1-5 16,-2 0 3-16,-1 1 0 15,0-1-1-15,-4 0 8 16,2 0-1-16,-2 0-5 16,-3-2 0-16,0 3 3 0,-2-1-1 15,0-2 1-15,-1 4-3 16,-2-3-1-16,-2 3 1 15,-1-2 0-15,-2 2 1 0,0 0 2 16,0 0 1-16,-2 0-1 16,0 0-2-16,0 0-1 15,0 0-2-15,0 0 0 16,0 0-5-16,0 0-20 0,0 0-22 16,0-3-81-16,0-1-83 15</inkml:trace>
  <inkml:trace contextRef="#ctx0" brushRef="#br0" timeOffset="56864.6177">12494 6071 123 0,'-2'0'141'16,"1"0"-138"-16,1 0 11 0,0 0 15 15,0 0-3-15,0 0-11 16,0 0-7-16,5 0 7 16,4 0 9-16,1 0-3 15,1 0-2-15,2 0-9 16,0 0-2-16,1 0-4 16,-2 0-2-16,6 0-2 0,-1 0 1 15,2 0-1-15,3 0 1 16,0 0 0-16,2 0 0 15,3 0 1-15,2 0 7 16,0 0 1-16,-1-3 0 16,3 1-2-16,-2 1-3 15,0 1-2-15,-2 0-1 0,1 0-2 16,1 0 0-16,-2-2 1 16,1 2 0-16,3 0 0 15,-3 0 0-15,-1 0 0 16,2 0 1-16,-3 0 1 0,-1 0 0 15,-1 0-5-15,-4 0 4 16,0 0-4-16,1 0 4 16,-2 0-2-16,3 0 1 15,-1 0-1-15,-1 0 2 16,1 0-2 0,1 0-1-16,1 0 2 0,0 0-2 15,3 0 3-15,-1 0 0 16,2 0-2-16,0 0 1 15,-1 0-2-15,1 0 2 0,0 0-1 16,0 0 0-16,0 0 0 16,-1 0 1-16,-5 0-1 15,0 0 0-15,0 0 0 0,-1 0 0 16,-1 0 2-16,1 0-3 16,-3-2 2-16,2 2-1 15,-4 0 1-15,4 0 0 16,-5 0-1-16,-1 0 2 0,-1 0-1 15,-1 0 0-15,1 0 0 16,1 0 0-16,-2 0 1 16,-1 0 0-16,-1 0-1 15,-1 0 3-15,-1 0 2 16,-2-2 2 0,1 2 0-16,-3 0 3 0,0 0 1 15,0 0-4-15,-1-2-3 16,-2 2-1-16,2 0-1 15,-2 0 0-15,0 0-3 0,0 0-2 16,0 0-2-16,-2 0-33 16,-6 0-63-16,-2-2-42 15</inkml:trace>
  <inkml:trace contextRef="#ctx0" brushRef="#br0" timeOffset="61598.3976">16516 6052 231 0,'0'0'18'16,"0"0"-17"-16,0 0 7 16,0 0 18-16,0 0-7 15,0 0-15-15,0 0 0 16,0 0 6-16,0 0 5 16,0 0-2-16,0 0 1 0,0 0-7 15,0 0 3-15,0 0-1 16,0 0-2-16,0 0-1 15,0 0 2-15,3 2 2 16,5-2 8-16,-1 1 3 16,2-1-15-16,4 0-2 15,5 2 4-15,0-2 4 0,1 0-1 16,3 0-4-16,1 0 0 16,3 0-3-16,-4 0-1 15,4 0 1-15,-3 0 3 16,3 0-1-16,-3-2 0 15,0 1 0-15,4-1 1 16,-2-2-2-16,0 2 0 0,3 1-2 16,-1 1-1-16,-3 0-2 15,1-2 0-15,-1 2 0 16,-2 0 1-16,2 0-2 16,-4 0 2-16,0 0 0 0,-4 0-3 15,-1 0 2-15,-7 0 1 16,-1 0-1-16,1 0 0 15,-4 0 1-15,-4 0 0 16,3 0-1-16,-1 0 1 16,-2 0-1-16,2 0-1 15,1 0 2-15,1 0-1 16,-3 0 0-16,5 0 1 16,-3 0-1-16,2 0 0 0,-2 0 0 15,1 0 1-15,-1 0-1 16,-3 0 0-16,2 0 0 15,-2 0 0-15,2 0 0 16,-2 0 1-16,3 0-1 0,-1 0 0 16,-1 0 0-16,3 0 0 15,-2 0 1-15,-1 0 0 16,2 0 0-16,-1 0 3 0,-2 0-1 16,0 0 2-16,0 0-2 15,0 0 0-15,0 0-1 16,0 0 0-1,0 0 0-15,0 0 0 0,0 0 0 16,2 0 1-16,-2 0-3 16,0 0 2-16,0 0 0 15,0 0 0-15,0 0 0 16,0 0-3-16,0 0 4 16,0 0-4-16,0 0 3 0,0 0-3 15,0 0 1-15,0 0 0 16,0 0 4-16,0 0-6 15,0 0 5-15,0 0-3 0,0 0 2 16,0 0 0-16,0 0-1 16,0 0 1-16,0 0 0 15,0 0-2-15,0 0 2 16,0 0-1-16,0 0 2 0,0 0-1 16,0 0 0-16,0 0-2 15,0 0 1 1,0 0-1-16,0 0-1 15,0 0 2-15,0 0-3 16,0 0 2-16,0 0 0 0,0 0 0 16,0 0 1-16,0 0 0 15,0 0 0-15,0 0-1 16,0 0 1-16,0 0-1 0,0 0 0 16,0 0 0-16,0 0 0 15,0 0-1-15,0 0 1 16,0 0-1-16,0 0 1 15,0 2-2-15,-2-1-10 0,-10-1-51 16,-7 0-69-16</inkml:trace>
  <inkml:trace contextRef="#ctx0" brushRef="#br0" timeOffset="62399.4737">16699 6086 224 0,'2'0'167'0,"-2"0"-153"15,0 0-10-15,2 0 17 16,-2 0 12-16,0 0-19 16,0 0-12-16,0 0-4 15,0 0-2-15,1 0 0 16,1 3-1-16,3 4 3 15,-2 4 13-15,2 3 16 16,2 1-12-16,0 1-2 16,-1 2-8-16,1 0 1 15,-1-3 0-15,0 3 18 0,-2-4-18 16,1 3-1-16,0-4-3 16,-4-3-1-16,3-3 0 15,-2 2 1-15,-2-5-2 0,1-1 0 16,-1 1 1-16,2-3-1 15,-2 2 0-15,2-3 1 16,-2 0 1-16,0 0 3 16,0 0-3-16,0 0-5 0,0 0-27 15,-2 0-37-15,-3 0-16 16,-7 0-121 0</inkml:trace>
  <inkml:trace contextRef="#ctx0" brushRef="#br0" timeOffset="62584.082">16629 6346 292 0,'0'2'112'0,"0"-2"-101"0,0 0-18 16,0 0 29-16,2 0 10 16,7 0-14-16,0 0-16 15,4 0 0-15,3 2-1 0,2 1-4 16,0 0-40-16,1-3-47 15,5 0-233-15</inkml:trace>
  <inkml:trace contextRef="#ctx0" brushRef="#br0" timeOffset="63816.5642">17907 6065 228 0,'-3'0'75'15,"1"0"-65"-15,2 0 3 0,0 0 24 16,0 0-15-16,0 0-15 16,0 0-19-16,4 0 2 15,4 0 15-15,4 1 10 16,3 1 0-16,2-2-8 15,7 0 1-15,-3 0 3 0,4 2 10 16,2-1-5-16,2-1-7 16,3 2-5-16,0 0-1 15,2 0-2-15,3-1 0 16,0 2 0-16,3-1 0 16,-3-2 1-16,3 0-3 15,-2 0 2-15,-1 0-2 16,1 0 1-16,-1 0 1 15,0 0 0-15,4 0 1 0,-3 0-4 16,2 0 3-16,-3 0 0 16,-1 0 1-16,1 0-1 15,-1 0 2-15,0 0 1 16,-1 0-2-16,-1 0 0 0,-2 0 0 16,-1 0-2-16,-1 0-1 15,3 0 2-15,-3 0 2 16,-1 0 1-16,0 0-3 15,0 0 3-15,-2 0-2 0,0 0 5 16,4 0-1-16,-2 0 0 16,1 0-1-16,-1 0-2 15,-2 0 3-15,-2 0-3 16,2 0 0-16,1 1 0 16,-6 1-5-16,3 0 0 15,-1-2 4-15,1 3-2 16,-4-3 0-16,-1 2 2 15,-1-2 0-15,-7 0 0 16,-2 2-5-16,-2-2 5 0,-4 0 7 16,-1 0 2-16,-3 0-4 15,2 0-3-15,-2 0-1 16,0 0 0-16,0 0-2 16,0 0 0-16,0 0-2 0,0 0-17 15,0 0-28-15,-5-4-52 16,-1-4-61-16</inkml:trace>
  <inkml:trace contextRef="#ctx0" brushRef="#br0" timeOffset="65068.2145">20313 6163 24 0,'-8'2'129'0,"1"-1"-129"0,2 1-4 16,-1 0 3-16,5-2 1 16,-1 0-3-1,2 0 2-15,-2 0 3 16,-1 0 15-16,3 0 14 15,0 0-2-15,0 0 6 0,0 0-4 16,0 0 0-16,0 0 3 16,0 0-8-16,0 0-10 15,0 0-5-15,5-4-3 0,2 3 0 16,3-1 1-16,7 2 0 16,0-2 0-16,7-2 1 15,3 4-3-15,2-2-3 16,5 2-1-1,3-2 1-15,2 2-2 0,2-1 1 0,-2-1 2 16,4 2 2-16,-1-2-3 16,2 0-1-16,0 2 3 15,2-1-1-15,-2 1 0 0,-2 0-3 16,1 0 0-16,-3-2-1 16,-4 2 2-1,-2 0-1-15,-2-2 0 16,-1 2 1-16,1 0 1 15,-1-2 3-15,-1 2-3 0,-1 0-2 16,0 0 0-16,1-1-2 16,-3 1 4-16,0 0-4 15,-2 0 0-15,0 0 0 0,-1 0 2 16,-3 0-1-16,0 0 2 16,1 0-1-16,0 0 4 15,-3 0-2-15,1 0 1 0,0 0-1 16,1 0-1-16,1 0-1 15,2 0-1-15,1 0 0 16,2 3 1-16,-3-1-2 16,3 1 0-16,-1 1 2 15,-1-1-2-15,-1-1 0 16,-4 2 0-16,-1-2 1 16,-1 0-1-16,-2-2 0 15,-4 2 0-15,1-2 1 0,-4 1-1 16,0-1 0-16,-1 0 0 15,-3 0 1-15,0 0-1 16,0 0 0-16,2 0 2 16,-1 0-2-16,3 0 0 15,-2 0 0-15,2-1-1 0,2-1 0 16,-4 2 2-16,5-4-1 16,-2 2-1-16,-1 0-2 0,-3 0-20 15,-2-1-26-15,-4-4-49 16,0-3-115-16</inkml:trace>
  <inkml:trace contextRef="#ctx0" brushRef="#br0" timeOffset="76794.8324">28008 6679 387 0,'-17'-11'22'16,"6"3"7"-16,0 5 23 16,9-1-7-16,2 4-9 15,0 0-27-15,4 0-22 16,7 0 11-16,6 0 3 16,4 7-44-16,-1 0-57 15,4 2-83-15</inkml:trace>
  <inkml:trace contextRef="#ctx0" brushRef="#br0" timeOffset="142049.6016">30840 8326 161 0,'0'-4'15'0,"0"3"-3"16,0-1 3-16,0 0-10 15,0-1 3-15,4 1-4 0,0-2-2 16,-1 3-1-16,-1-3-2 16,3 2-2-16,-3 0-2 15,0-1 0-15,0 1 3 16,-1-2 2-16,1 3 0 16,-2-3 0-16,2 2 6 0,-2 1 5 15,0-2 5-15,0 0 5 16,0 1 5-16,0 0-4 15,0 2-6-15,0-1-6 16,0-1 0-16,0 2-2 16,0 0-1-16,0 0-1 0,0 0-1 15,0 0-2-15,0 0 0 16,0-2-2-16,0 2-1 16,0-2-3-16,-4 2-18 15,1-3-55-15,-2-1-45 16</inkml:trace>
  <inkml:trace contextRef="#ctx0" brushRef="#br0" timeOffset="165517.0762">18899 8590 176 0,'-11'3'2'0,"1"1"1"16,3-2 139 0,3 0-86-16,2-2-11 15,1 0 7-15,1 0-15 0,0 0-3 16,0 0-9-16,0 0-9 16,5 0 0-16,5 0 0 15,4 2 3-15,6 1-7 0,4 1-6 16,6-1-3-16,8 1-1 15,6-1 0-15,5-1 4 16,11 0-1-16,1-2-1 16,3 0 1-16,10-2-5 15,-4-3 2-15,2-2-2 0,-3 0 2 16,-3 0-2 0,-9 1 1-16,-7 1-1 15,-7-1 0-15,-11 3 1 0,-8-1-1 16,-9 4 1-16,-8-1-2 15,-2 1 2-15,-5 0 1 16,0 0-1-16,0 0 3 16,0 0-3-16,0 0-2 15,2 0 0-15,1-2-36 0,4-4-34 16,4-4-93-16</inkml:trace>
  <inkml:trace contextRef="#ctx0" brushRef="#br0" timeOffset="166373.0737">21379 8631 196 0,'-2'-4'30'16,"0"1"11"-16,2-1 5 0,0 4-4 15,0-1-4-15,0 1-7 16,0-2 10-16,0 2-11 15,0 0-4-15,0 0-4 0,0 0-4 16,2 0-7-16,5 0 3 16,8 0 1-16,7 2-4 15,4-1 12-15,9 3-6 16,7-2-6-16,6-1-7 16,8-1-2-1,5 0-1-15,2 0 0 0,2-1 1 16,4-5-3-16,-5 1 0 15,-1-2 4-15,-7 0-3 16,-5-1-1-16,-9 3 2 16,-8 2 0-16,-7-3 0 0,-6 3-2 15,-6-1 3-15,-5 1-3 16,-3 1 3-16,-3 0-1 0,-1 2 3 16,-3 0 2-16,0 0-2 15,1 0-3-15,-1 0-1 16,0 0 0-16,4 0 0 15,-2 0-1-15,-1 0 1 16,1 0 0-16,2 0-5 0,-3 0-25 16,-1 0-21-1,0 0-51-15,-1-7-131 0</inkml:trace>
  <inkml:trace contextRef="#ctx0" brushRef="#br0" timeOffset="189905.3412">1797 9873 163 0,'-6'-18'-36'15,"-1"-4"214"-15,2 1-103 16,2-4-26-16,-3 3 14 0,0 5 11 16,3 2-24-16,3 7-6 15,-4 2-11-15,4 4-13 16,0 2-11-16,4 5-9 16,7 12-3-16,5 9 6 0,2 10 1 15,1 7-4-15,7 7 0 16,-4 5 0-16,-2-1 1 15,2 1-1-15,0-7 0 16,-4-3-7-16,-4-6-5 16,0-8-1-16,-1-6-14 15,-2-11-6-15,-2-7-7 16,0-7-47-16,0-7-15 16,-6-18-114-16</inkml:trace>
  <inkml:trace contextRef="#ctx0" brushRef="#br0" timeOffset="190156.1934">1881 9782 565 0,'-10'-19'13'15,"5"6"8"-15,5-2-2 16,5 5-5-16,12 4-12 16,3 6 1-16,6 0-1 0,-1 6-3 15,-2 13-1-15,-7 6-3 16,-5 1-14-16,-6 0 1 15,-5-3-4-15,0-4 13 16,-4-4 8-16,-4-6 6 16,2-6 4-16,1-3-4 15,5-1-2-15,0-12-26 16,9-3-88-16,7-4-37 16,4 4-106-16</inkml:trace>
  <inkml:trace contextRef="#ctx0" brushRef="#br0" timeOffset="190842.8493">2126 9780 382 0,'-6'2'97'0,"-1"-2"-40"16,6 0 8-16,1 0-23 15,0 0-31-15,7 0-5 16,5 0-6-16,4 0-2 0,2 0-1 16,0 7 1-16,0 3-1 15,-7 4-15-15,-2 3-2 16,-6-3 9-16,-3-1 5 15,0-3 3-15,-2-3 5 16,-3-3 2-16,0-4 2 16,1-7 10-16,4-9-6 15,4-7-20-15,12-6 5 16,7-1-6-16,8-1-1 16,3 4-10-16,-4 8 0 15,1 5 10-15,-11 8 6 0,-6 6 1 16,-6 2-2-16,-7 12 6 15,-1 7 9-15,0 3-3 0,-1 1 3 16,-5-4 0-16,6-3-2 16,0-6 3-16,0-2-7 15,11-7 0-15,1-3 9 16,5 0-1-16,0-11-2 0,-2-3-6 16,-1-4 2-16,-7 0-1 15,-7-2 2 1,0 1-4-16,-4 1-4 0,-6 2-5 15,0 4-13-15,2 3 0 16,4 3-1-16,4 4-6 16,4 2-57-16,11-1-37 15,4 1 66-15,2-2-7 16,3 0-25-16,-4 2 71 0,-6 0 77 16,-4 0 16-16,-2 0-11 15,-6 4 7-15,-2 9-6 16,0 1 1-16,0 2-41 15,0 4-11-15,0 0-1 0,0-2-10 16,0-3-3-16,11-6 0 16,3-4 4-16,4-5-1 15,0 0 3-15,0-12-2 16,-2-3-2-16,-5-5 1 0,-6 1 0 16,-5 0-4-16,0 2-8 15,-14 2-7-15,1 3 1 16,-1 2-7-16,4 5-6 15,2 1-7-15,8 2-14 16,0 0-66-16,13-1-116 16</inkml:trace>
  <inkml:trace contextRef="#ctx0" brushRef="#br0" timeOffset="191107.6176">2957 9398 486 0,'0'-10'49'0,"-9"2"-3"0,-4 4-14 16,1 4-20-16,2 4-10 16,-5 10-2-16,6 10-3 15,5 4 2-15,1 4 3 0,3 4 0 16,0 1-2-16,5-1 0 16,6-2 0-16,-1 0-2 15,5-2 4-15,-3-4-4 16,0-1-3-16,-4-6-7 15,-1-2-11-15,-3-4-21 0,-4-5-26 16,0-7-33 0,-7-3-152-16</inkml:trace>
  <inkml:trace contextRef="#ctx0" brushRef="#br0" timeOffset="191239.3208">2935 9590 425 0,'5'-7'37'15,"5"0"-39"-15,4-1 2 16,4 0 2-16,4 1-2 16,2 0-6-16,2 0-127 15</inkml:trace>
  <inkml:trace contextRef="#ctx0" brushRef="#br0" timeOffset="191371.1615">3160 9493 419 0,'-1'1'51'0,"1"-1"-51"0,0 2-20 16,8-2-67-16,8 4-14 15,-1-1-62-15</inkml:trace>
  <inkml:trace contextRef="#ctx0" brushRef="#br0" timeOffset="191489.5411">3278 9628 396 0,'-2'9'42'0,"-1"-6"-1"15,1 1-5-15,2-2-6 16,0-2-20-16,10 0-12 16,2-2-66-16,-2-5-58 0</inkml:trace>
  <inkml:trace contextRef="#ctx0" brushRef="#br0" timeOffset="191916.5044">2097 10265 449 0,'0'0'11'16,"-2"2"-4"-16,2-2 4 0,17 0 6 15,9-9 19-15,14-2-5 16,10-3-7-16,11-2-7 16,9-2-5-16,7-3-4 15,1 1-4-15,-1-2-4 16,2-1 1-16,-11 2 0 15,-3-2 0 1,-4 1-2-16,-12 3 3 0,-10 1-3 16,-7 3 0-16,-7 5 1 15,-11 1 1-15,-5 2 0 0,-3 3 2 16,-4 1-4-16,0 1-10 16,-1-2-12-16,-1-1-57 15,0-4-81-15</inkml:trace>
  <inkml:trace contextRef="#ctx0" brushRef="#br0" timeOffset="201415.1394">4241 9396 468 0,'0'-6'93'0,"0"2"-57"15,0 4 7-15,-2 0-10 0,-1 7-30 16,-5 10-4-16,5 7-4 16,-4 6 6-16,0 4 0 15,1 5 0-15,-2-1 0 16,3 0 0-16,0-7 0 15,2-4-3-15,1-6-11 16,0-10 1-16,2-9 1 0,0-2 6 16,0-18 1-16,2-11 9 15,1-4-3-15,3-12-1 16,0-3 1-16,2-2-1 16,1 4-1-16,2 4-1 15,2 11-4-15,-1 8 10 16,0 14 1-16,6 9 1 15,-1 3-6-15,2 19-1 0,5 8 1 16,1 9 2-16,0 5 0 16,0 3-3-16,-2 0 3 15,3 2-2-15,-6-8-3 0,-3-4-12 16,-5-5-20-16,-11-6-23 16,-1-12-52-16,-9-7-63 15</inkml:trace>
  <inkml:trace contextRef="#ctx0" brushRef="#br0" timeOffset="202049.2667">4172 9642 518 0,'0'-7'30'16,"13"-2"-35"-16,14 1 5 16,14-7 7-16,7 1-1 0,6-3 2 15,6 2-4-15,-1-3-1 16,-3-2-3-16,-7 1-5 0,-10-1-9 15,-10 4-10-15,-9 3 10 16,-11 2 22-16,-9 5 12 16,-2 4 8-16,-15 2-19 0,0 0-7 15,-3 8 3-15,0 7 3 16,6 1 4-16,2 2-9 16,9 3-4-16,3-1-2 15,0 0 0-15,15-2 0 16,0-3 4-16,4 2 4 15,1-4-1-15,-10-4-2 0,2-1-10 16,-7-3-5 0,-5-1-3-16,0-3 3 15,-3-1 19-15,-2 2 2 16,2-2-2-16,1 0 8 0,2-2 2 16,3-6-20-16,14-5 0 15,4-3-3-15,8-2 7 16,-1-4-8-16,3 2 5 0,-2-2 0 15,-6 2 0-15,-4 5 7 16,-11 0 2-16,-2 7 3 16,-6 2 4-16,0 4-3 0,0 2-1 15,-6 0-9-15,-2 0-1 16,1 13-1-16,4 1-1 16,3 5 1-16,0 5 2 15,3-1-4-15,11 0 5 16,-1-1 2-16,1 0-4 15,-4-4-22-15,-5-1-9 0,-5-4-17 16,0-1 17 0,-8-5 29-16,-7-4 5 15,-4-1 1-15,2-2 0 0,1 0 0 16,7-9 1-16,7-4 0 16,2-4-28-16,15-3-43 15,10-1-62-15,6-3-43 16</inkml:trace>
  <inkml:trace contextRef="#ctx0" brushRef="#br0" timeOffset="202886.5496">5047 9500 361 0,'5'0'90'16,"-5"0"-40"-16,0 3-33 0,0 10-14 15,-1 1 17-15,-3 4-3 16,3 0-14-16,1 1-2 16,0-3-2-16,6 1 1 15,5-9 3-15,2-2-2 16,1-5-13-16,-1-1-4 15,-2-1-3-15,-1-10 0 16,-4 0 15-16,-1-1 5 16,-3 1 10-16,0 2 18 0,-2 3-2 15,0 3-10-15,0 3-9 16,2 0-9-16,3 3-11 16,2 7 5-16,2 2 5 15,2 1 4-15,1-1-23 0,-2-1-21 16,-3-4-5-16,1-5-1 15,-4-2 1-15,1 0 4 16,-2-6 35-16,2-6 14 0,-3-1 31 16,-1 1 9-16,5-1-10 15,-3 2-16-15,2 5-3 16,5 3-7-16,-3 3-9 16,2 0-3-16,4 0 1 15,-3 9 1-15,1 1 1 16,-4-2-1-16,1 2 1 15,-3-3-2-15,-3-4-2 16,-1 0-1-16,1-3 2 16,-2 0 14-16,2-3 32 15,3-7-30-15,3-1-9 0,-1-2-5 16,5 3 0-16,-2 2-3 16,4 3-2-16,0 5-8 15,-3 0-1-15,1 0 8 0,-5 4 1 16,-1 2-1-16,-2 2 6 15,-4-1-2-15,0-2 0 16,0 1 0-16,0-2 2 0,0-4 4 16,2 0 16-16,3 0 4 15,5-6-2-15,5-3-33 16,4 0-11-16,1 2-25 16,4 2-3-16,-5 3 20 15,-4 2-3-15,-3 0 18 16,-5 2 11-16,-1 7 3 15,-4-3 8-15,0 4 10 16,-2-5-3-16,3 1 13 0,-3-3-9 16,4-3-2-16,3 0 13 15,4 0 13-15,3-9-14 16,3-2-21-16,0 1-2 16,-2-3-5-16,-1 3 1 15,-7 0-2-15,-1 5-1 0,-6-1 4 16,0 6-7-16,-10 0 3 15,-2 4-4-15,-3 9 7 0,-2-1-8 16,4 6 10-16,4 0 0 16,7-2-2-16,2 0-1 15,12-5-1-15,14-8-60 16,4-3-95-16</inkml:trace>
  <inkml:trace contextRef="#ctx0" brushRef="#br0" timeOffset="203300.8352">6425 9380 621 0,'0'0'42'0,"0"0"-35"15,0 0-1 1,0 0-6-16,0 8-6 0,0 5-9 16,7 8 14-16,1 5 4 15,1 4 0-15,4-1-1 16,-1-3 0-16,-5-2-22 0,1-9-21 16,-8 0-29-16,0-9-57 15,-11-6-88-15</inkml:trace>
  <inkml:trace contextRef="#ctx0" brushRef="#br0" timeOffset="203733.8729">6261 9421 348 0,'0'-11'162'0,"0"-1"-144"16,15 3-12-16,8 2 13 0,5 0 4 16,11-2 4-16,1 4-14 15,1-3-9 1,0 1-1-16,-4 0-1 0,-5 0 0 15,-8 0-2-15,-10-4 0 16,-4 1-3-16,-7-4-1 16,-3 3-6-16,0-2-1 15,-11 3 11-15,0 4 1 16,3 4 0-16,-4 2-1 0,3 4-1 16,2 10-1-16,4 8-1 15,1 3-2-15,2 6 4 16,0 3-1-16,9 2 5 15,0-2 1-15,-1-2-3 0,2-5 1 16,-5-8-10-16,0-5-10 16,-1-6-8-16,3-8 16 15,-1 0 17-15,1-5 18 16,2-10-11-16,1 0 6 0,2-2-4 16,-2 3-6-1,0 3-7-15,5 4-2 16,-1 7-3-16,5 0 2 0,1 4-2 15,2 8-2 1,4 2-21-16,1 0-26 0,3 0-59 16,-3-3-23-16,2-5-117 0</inkml:trace>
  <inkml:trace contextRef="#ctx0" brushRef="#br0" timeOffset="204233.3042">7004 9475 332 0,'0'-17'141'0,"-7"3"-92"16,-7 4-15-16,1 1-11 15,-1 5-7-15,-1 4-12 16,0 0-5-16,1 5-1 16,2 9-2-16,7 1-4 15,2 2-1-15,3 0-5 16,3 1-19-16,11-6-2 0,3-5 13 16,3-5-8-1,1-2 3-15,0-6 12 0,-1-6 1 16,-2-4 5-16,-1 0 5 15,-7 2 22-15,-1 3 7 16,-6 2 10-16,2 5-11 16,-4 4 6-16,1 0-18 15,0 4-21-15,3 9-3 16,4 2 16-16,2 2 0 0,3 1-3 16,4-4 0-16,0-3-14 15,4-6-9-15,-2-5-5 16,-3 0-3-16,0-15-18 0,-7-2-12 15,-3-6 52-15,-3-4 35 16,-4-6 31-16,0-1 3 16,-6-3 6-16,-2-1-1 15,-1 3-27-15,1 1-2 0,1 8-3 16,2 7-14 0,1 6-8-16,3 6-9 15,-3 7-4-15,2 0-7 16,2 15-16-16,-1 5-1 15,1 9 5-15,0 3-24 0,0 4-25 16,0-3-25-16,0-5-28 16,0-6-78-16</inkml:trace>
  <inkml:trace contextRef="#ctx0" brushRef="#br0" timeOffset="204317.118">7192 9418 292 0,'0'-2'150'0,"0"-4"-47"16,0-3-39-16,1 1-21 15,12-3-21-15,8 4-31 0,7-4-13 16,11-3-56-16,5-2-141 15</inkml:trace>
  <inkml:trace contextRef="#ctx0" brushRef="#br0" timeOffset="204902.9677">8181 9164 548 0,'0'-4'49'16,"0"0"-5"-16,0 2 6 16,0 2-24-16,0 0-10 0,0 0-15 15,0 9-9-15,0 9-9 16,0 7 18-16,3 7 0 15,3 9 0-15,1 2 1 16,0 4 0-16,1 0 3 16,0-5-5-16,3-6-5 0,-3-5-33 15,2-8-5-15,-1-11-18 16,-1-9-56-16,2-3-64 16</inkml:trace>
  <inkml:trace contextRef="#ctx0" brushRef="#br0" timeOffset="205167.789">8395 9200 305 0,'3'-4'151'0,"-1"2"-125"16,-2 1-1-16,0 1-6 16,0 0-11-16,0 3-5 15,0 7-8-15,2 2 26 0,-1 6-7 16,3 2-4-16,3 5 12 15,0 0-12-15,1 5 2 16,-1 0 0-16,3 0-4 16,-3 2-4-16,-1-2-2 15,1 0 1-15,2-4 0 0,-6-5-9 16,-1-3-32-16,-2-5-41 16,0-7-44-16,-3-3-68 15</inkml:trace>
  <inkml:trace contextRef="#ctx0" brushRef="#br0" timeOffset="205340.0158">8197 9443 470 0,'11'-5'47'16,"10"-3"-48"-16,8 0 2 0,6 2 20 15,11 1 2-15,0-1-18 16,3 2-5-16,-1 1-4 15,-4-1-69-15,-5-2-62 16,-9-6-161-16</inkml:trace>
  <inkml:trace contextRef="#ctx0" brushRef="#br0" timeOffset="205537.9769">8646 9229 430 0,'-3'-8'65'0,"1"5"2"15,2 3-17-15,0 0-28 16,0 0-13-1,0 3-15-15,0 10-4 0,0 3 8 16,5 3 4-16,0 8-1 16,2-1 3-16,0 5-1 15,3 2 2-15,-3-1-1 16,0-2-2-16,0-2-20 0,-1-4-30 16,-1-6-39-16,-1-10-70 15</inkml:trace>
  <inkml:trace contextRef="#ctx0" brushRef="#br0" timeOffset="205820.979">8827 9256 515 0,'2'-6'57'16,"-2"4"-35"-16,-3 2-7 0,-7 0-26 15,-2 12 14 1,-3 0-3-16,1 5-1 15,2 0-1-15,-1-2-1 16,8 0 4-16,1 0-3 0,4-2-4 16,0-1 3-16,0 2 5 15,9 3 6-15,1 2 0 16,5 1-2-16,-1 2-3 0,4-2 3 16,1-1-4-16,-2-1 1 15,5-6-1-15,0-5-26 16,2-5-72-16,1-4-108 15</inkml:trace>
  <inkml:trace contextRef="#ctx0" brushRef="#br0" timeOffset="206302.4427">9176 9348 444 0,'0'0'75'0,"0"0"-27"16,10 0-9-16,5-2-13 16,6-4 0-16,4 4-15 15,4-2-8-15,3 2-2 16,0 2-1-16,-1 0 0 0,-6 0-25 16,-5 2-26-16,-8 4-68 15,-10 2-58-15</inkml:trace>
  <inkml:trace contextRef="#ctx0" brushRef="#br0" timeOffset="206435.6131">9238 9432 397 0,'-15'6'25'0,"10"-1"-2"15,5-2-1-15,13-1-15 0,16 0 15 16,10-2-14-16,6 0-2 16,7-2-3-16,4-6-4 15,-4-4-60-15,-7-2-70 16,-8-4-148-16</inkml:trace>
  <inkml:trace contextRef="#ctx0" brushRef="#br0" timeOffset="206651.204">9613 9196 204 0,'-12'-12'239'0,"3"3"-179"16,2 3 0-16,3 3-12 16,4 3-22-16,0 0-13 15,0 9-22-15,9 6 12 0,2 5 7 16,1 2-6-16,3 6 4 15,-3 2-9-15,-1 2 8 16,2 3-5-16,-4 1 0 16,-2-1 2-16,-2-5-13 15,1-2-18 1,-1-9-36-16,-1-6-40 0,1-12-62 16</inkml:trace>
  <inkml:trace contextRef="#ctx0" brushRef="#br0" timeOffset="206919.2619">9810 9239 331 0,'3'-8'141'0,"-3"-1"-90"15,0 8-1-15,-1 1-23 16,-13 0-29-16,0 8 5 16,-4 3-2-16,-2 5-1 15,1 0 0-15,2 1-1 0,7-2 1 16,1-3-1-16,3 1 0 15,6-3-2-15,0 1 1 16,4 0-2-16,7 0 12 16,4 5 1-16,7-3-3 15,5 4-5-15,0-1 0 16,2 0 0-16,-2-2-2 16,0-3-26-16,-4-4-46 15,-1-3-35-15,-6-4-156 16</inkml:trace>
  <inkml:trace contextRef="#ctx0" brushRef="#br0" timeOffset="207168.1399">10000 9210 486 0,'0'-10'45'16,"0"6"6"-16,0 2-5 15,0 2-25-15,0 0-16 0,0 12-12 16,0 4 5-16,3 6 3 15,3 5 3-15,-3 3-1 16,4 3 1-16,-1-1-3 16,0-4 2-1,0-1-1-15,0-2-2 0,1-7-16 16,-1-4-20-16,3-6-49 16,-1-8-34-16,3-3-120 0</inkml:trace>
  <inkml:trace contextRef="#ctx0" brushRef="#br0" timeOffset="207387.4133">10202 9222 495 0,'2'-6'47'15,"-2"3"-2"-15,0 3-9 16,0 0-25-16,0 1-4 0,0 10-12 16,0 3 8-16,4 7 1 15,-2 5-3-15,3 1-1 16,1 0 3-16,-3 4-3 15,2-4 2-15,2 0-3 16,0-6 2-16,-2-1 0 16,-2-6-7-16,1-4-28 0,-4-2-34 15,0-6-32 1,0-2-66-16</inkml:trace>
  <inkml:trace contextRef="#ctx0" brushRef="#br0" timeOffset="207520.0818">10119 9364 550 0,'0'-3'35'0,"0"-5"-26"16,10 5-1-16,10-1-8 15,11 2-2-15,3 1 5 16,7-2-49-16,0-1-143 16</inkml:trace>
  <inkml:trace contextRef="#ctx0" brushRef="#br0" timeOffset="208486.8453">5299 9910 253 0,'3'-2'73'15,"-3"-1"-52"-15,2 3 7 16,-2 0-12-16,1 0-11 0,6 0-2 16,0 0 3-1,3 5 10-15,7 0 2 16,2 3-1-16,8-2-3 0,7 0 2 16,5-1-3-16,8-1-6 15,7-1-5-15,6-1 0 16,8 0 0-16,1-2-1 15,9 0-1-15,6 0 3 16,6 0-3-16,7 0 2 0,7-6-1 16,4 1 14-16,8 0-6 15,3-2-6-15,7-2-2 16,3 0-1-16,6 0 0 0,1-2 0 16,5 1 1-16,3-3 1 15,4 3-2-15,3-2 1 16,0 4 3-16,0-1 0 15,5 2-2-15,-3-1 0 0,-2 2 0 16,1 2-2-16,-7-2 2 16,1 1-1-16,-4 2 1 15,-6-4 0 1,-5 3-4-16,-3-1 6 0,-4-3-3 16,-10 1 2-16,-4 0 2 15,-10 0-4-15,-8 0 0 16,-11 0-1-16,-13-1 1 15,-7 1 0-15,-18 0-1 0,-6 2-1 16,-11 0-21-16,-6 1-33 16,-6-1-31-16,-4-2-36 15</inkml:trace>
  <inkml:trace contextRef="#ctx0" brushRef="#br0" timeOffset="208838.6115">11084 9169 572 0,'0'-1'22'15,"0"1"-16"-15,0-2-4 16,0 2-2-16,0 0-23 0,4 2-94 15,-1 4-69-15,6-3-52 16</inkml:trace>
  <inkml:trace contextRef="#ctx0" brushRef="#br0" timeOffset="208953.1587">11156 9293 258 0,'-4'0'30'15,"4"0"-130"-15</inkml:trace>
  <inkml:trace contextRef="#ctx0" brushRef="#br0" timeOffset="209571.0628">11855 9239 349 0,'-4'-12'117'15,"1"3"-75"1,1-2 29-16,2 6-19 0,0 2-4 15,0 3-18-15,0 0-25 16,0 12-13-16,3 6 5 16,3 7 5-16,6 9-3 0,-2 4 3 15,2 5 1-15,0 2-2 16,1-1 1-16,1-1-1 16,3-4-8-16,-4-7-36 15,1-8 1-15,-6-7-31 0,-2-11-7 16,-6-6-39-16,-2-11-77 15</inkml:trace>
  <inkml:trace contextRef="#ctx0" brushRef="#br0" timeOffset="210873.5336">11867 9428 325 0,'-24'-44'69'15,"5"-1"-21"-15,9 7 30 0,5 6-33 16,5 7 3-16,6 10-30 16,14 5-9-16,5 7-5 15,5 3-3 1,3 6 3-16,1 12-4 0,-4 6 2 15,-3 5-3-15,-8 0 1 16,-7 0-14-16,-7-2-8 16,-5-5 3-16,0-4-2 0,-5-8 10 15,-4-6 11-15,0-4 8 16,3-6 6-16,3-7-3 16,3-7 3-16,0-2-11 15,16 1-2-15,5 0-1 0,8 5-2 16,3 4-2-16,7 11 3 15,-3 1 2 1,-4 7-4-16,-2 12 7 0,-8 1-5 16,-6 5-11-16,-9 0-19 15,-7 0-6-15,0-6 5 16,-7-1 4-16,-4-8 13 16,0-7 13-16,1-3 15 15,3-5 18-15,5-10 2 0,2-8-14 16,0-2 0-16,10-2-12 15,7 1 0-15,4 2-5 16,2 4-3-16,1 7-2 0,-2 4-1 16,-3 7-28-16,-4 2-8 15,-3 4 4-15,-5 8-5 16,-2 1 6-16,1 1-30 16,0-1-13-16,-3-3 22 0,4-2 31 15,0-3 24-15,3-5 1 16,-3 0 1-16,1 0 10 15,2-1 25 1,-3-8 1-16,0 1 8 0,-2 1 1 16,-1 0-5-16,-3 0-16 15,-1 1 0-15,0 3 5 16,0 0-14-16,-3 0-4 16,-1 2 3-16,-1 1-5 0,2 0-4 15,-1 0-1-15,2 0 0 16,2 0 1-16,0 0-4 15,0 0 1-15,0 0-4 16,0 0 4-16,0 0-3 0,0 0 5 16,0 0 4-16,0 0 1 15,0 0 3-15,0-2 2 16,-1 2-4-16,-4 0 2 0,2-3-9 16,-1 3-8-16,-3 0 4 15,-1 0-1-15,-2 9 0 16,3-1 1-16,0 5-2 15,2-1 1-15,5 2-1 16,0-2-2-16,0-1-2 16,9-2 2-16,3-4 4 15,4-3 0-15,3-2 1 16,0 0-5-16,1-6 0 0,-3-4 0 16,0-2 1-16,-5 0 4 15,-4-4 0-15,-1 5-2 16,-4-2 4-16,-1 4 2 15,0 2 2-15,0 3 3 16,-1 1 0-16,3 3-4 0,4 0-6 16,2 3-2-16,4 8 1 15,5 1 2-15,1 5-3 16,1-2 3-16,2 0 0 0,-5-1-1 16,-4-5 0-16,-5-4 2 15,-3-1-2-15,-4-4 1 16,-2 0 5-16,0-5 26 15,0-8-24-15,-2-3-3 16,-2-2 2-16,2 1 0 16,2-2-7-16,0 2-3 0,11 3-17 15,3 1-26 1,6 8-5-16,-2 4-60 16,2 1 37-16,-3 3 3 0,-5 6 14 15,-4 5 47-15,-4-4 10 16,-2 1 9-16,-2-2 34 15,0-3 19-15,0 1-17 16,0-5 2-16,1-2-1 0,6 0 1 16,1 0-6-16,3-6-25 15,2-5-13-15,3 1-1 16,-5 0 0-16,-2 2 0 0,-2 0 1 16,-4 1-1-16,-3 4-3 15,0 3 1-15,-5 0-3 16,-4 4 3-16,2 10-1 15,1 0 0-15,3 4 0 16,3 3-2-16,3 0-2 16,15-3-17-16,2-2-33 15,5-5-57-15,4-6-45 16</inkml:trace>
  <inkml:trace contextRef="#ctx0" brushRef="#br0" timeOffset="211090.3806">13232 9234 354 0,'0'-15'125'0,"0"6"-63"16,0 1 5-16,0 8-20 15,0 0-29-15,5 4-22 0,2 11-1 16,0 3 5-16,3 7 2 16,2 5 1-16,-3 2-1 15,1 3-1-15,-7-7-33 16,1-3-14-16,-4-3-40 15,0-10-12-15,-4-9-63 16</inkml:trace>
  <inkml:trace contextRef="#ctx0" brushRef="#br0" timeOffset="211542.0944">13168 9289 410 0,'0'-14'63'15,"3"0"-45"-15,15 3 24 0,3 1-14 16,6 2-4-16,4 3-9 15,3-1-10-15,4 1 0 16,-6 0 3-16,-3-4-8 16,-4 1 2-16,-9-2-2 15,-7-2-6-15,-5-3-2 16,-4 0-4-16,0-3 6 0,-11 4 6 16,-2-1 1-16,1 8-1 15,-3 3-1-15,1 4 2 16,3 5-3-16,0 13 1 15,3 7-1-15,2 4 1 16,5 9-1-16,1 1 3 16,0 4 0-16,1-5 1 15,6 0-2-15,0-7-2 16,2-9-3-16,-1-10 0 0,1-6-2 16,-1-6 4-16,4 0 3 15,-4-10 2-15,5-7 0 16,0 4 0-16,-3-4 6 0,2 3 4 15,1 3-2-15,0 4-9 16,2 7-1-16,-3 0-2 16,4 4 1-16,0 6-1 15,2 6-4-15,1 1-17 0,3-2-28 16,0 2-22-16,3-5 8 16,0-4-33-16,2-6 3 15,-2-2-25-15</inkml:trace>
  <inkml:trace contextRef="#ctx0" brushRef="#br0" timeOffset="212091.5013">13819 9407 213 0,'13'-19'71'0,"-7"0"5"0,-4-2-24 0,-2 2-2 16,0 3-17-16,-8 3-16 15,-6 3-4-15,-1 9-9 16,-3 1-4-16,0 4 0 16,0 9 0-16,4 6-1 15,2 2-1-15,4 2 1 16,6-2-1-16,2-1-3 0,3-4-8 15,11-4-1-15,-1-6 4 16,8-6 3-16,-1 0 4 16,-1-4 4-16,3-8 0 0,-2-2 0 15,-5-4 1-15,2 2-1 16,-5 4 11-16,-1 0 7 16,-3 2-7-16,-2 4-4 15,0 6-5-15,-3 0-5 0,2 10-1 16,1 4 0-16,0 2 2 15,1 2 1 1,1 2-9-16,3-6-11 16,4-2 7-16,-1-5 1 0,2-7 7 15,0 0 4 1,1-7 3-16,-5-9 0 0,-3-5 1 16,-3-2 9-16,-3-1 24 15,-3-5 6-15,0-1-1 0,0 0-9 16,-3 2-3-16,-1 1-10 15,-1 5-14-15,0 3-3 16,4 8-3-16,-1 7 2 16,-1 4-14-16,1 3-39 0,-3 13 2 15,-1 7 11-15,1 0 6 16,2 2-1-16,-2-3 10 16,3-1 18-16,2-4 7 15,0-8 4-15,0-2 10 0,10-1 7 16,2-6 3-1,10 0-13-15,7-3-40 0,7-10-188 16</inkml:trace>
  <inkml:trace contextRef="#ctx0" brushRef="#br0" timeOffset="212657.6063">14807 8999 316 0,'5'-9'270'0,"-3"1"-234"16,0 3 7-16,-1 5-10 0,3 4-20 15,-1 12-12-15,5 7 1 16,3 9 5-1,-1 5 1-15,2 5-4 16,1 1-3-16,4 1 0 0,-3-5-1 16,3-2-2-16,-2-5-11 15,-2-5-24-15,0-9-12 16,0-7-19-16,1-9-67 16,-2-2-53-16</inkml:trace>
  <inkml:trace contextRef="#ctx0" brushRef="#br0" timeOffset="212863.0712">15123 9081 532 0,'1'-7'55'15,"-1"3"-15"-15,0 4-5 16,2 0-23-16,0 4-7 0,3 10-8 16,3 4 4-1,1 7 2-15,5 4 0 0,-1 1-3 16,2 2 2-1,0 6-2-15,-1-4 2 0,-4 1-16 16,-5-3-26 0,-5-7-21-16,0-6-42 0,-11-6-53 15</inkml:trace>
  <inkml:trace contextRef="#ctx0" brushRef="#br0" timeOffset="213011.5857">14912 9288 458 0,'-3'-10'47'15,"3"-2"-8"-15,15 6-25 16,14 0-11-16,10 2-2 16,9 2 0-16,11 2 0 15,-1 0-2-15,3 0-56 16,-4 0-101-16</inkml:trace>
  <inkml:trace contextRef="#ctx0" brushRef="#br0" timeOffset="213224.6694">15384 9075 530 0,'-7'-8'44'0,"2"4"-10"0,5 4-5 15,0 0-18-15,0 9-16 16,5 7 5-16,5 6 11 16,1 2 0-16,1 5-5 15,1 2-4-15,1 0 0 16,-3 0 2-16,1-1-5 15,-3-6-31-15,-1-5-28 0,-1-8-31 16,0-5-70-16</inkml:trace>
  <inkml:trace contextRef="#ctx0" brushRef="#br0" timeOffset="213441.629">15618 9134 237 0,'0'-3'284'0,"-10"1"-257"15,-5 2-25-15,-4 0 3 16,-3 9 5-16,4 3 11 16,0 4-18-16,7 0-3 15,7 2 5-15,4 1-5 16,7 0 8-16,10-1 4 0,10 1-9 16,5 0 3-16,0-2-2 15,3 1-4-15,0-7-11 16,-2-1-60-16,-5-10-67 0</inkml:trace>
  <inkml:trace contextRef="#ctx0" brushRef="#br0" timeOffset="213859.405">16220 9182 376 0,'4'0'198'0,"-3"-1"-157"0,-1-1 9 16,0 2-15-16,0 0-13 16,2 0-8-16,2 7-14 15,-1 3-2-15,4 5 4 16,1 3-2-16,2 1-1 15,-1 1-2-15,3 0 3 16,-2-4-32-16,0-6-32 16,-4-5-35-16,-4-5-74 15</inkml:trace>
  <inkml:trace contextRef="#ctx0" brushRef="#br0" timeOffset="213993.5301">16190 9064 442 0,'0'-1'40'0,"5"-5"-42"16,9 6-6-16,6 3-18 16,5 7 3-16,8 2-59 15,2 1-76-15</inkml:trace>
  <inkml:trace contextRef="#ctx0" brushRef="#br0" timeOffset="214209.1423">16500 9132 437 0,'-1'0'97'0,"-11"2"-81"15,-4 2 4-15,0 1 9 0,4 2-1 16,1 6-17 0,10 1-11-16,1 5-3 15,6 1 2-15,12 3 7 0,7 1 0 16,1-1-5-16,1-5-17 16,-8-3-12-16,-8-5-12 15,-9-5-2-15,-4-5 13 0,-18 0 11 16,-7 0-8-16,-2-2-12 15,-3-8-24-15,9 2-59 16</inkml:trace>
  <inkml:trace contextRef="#ctx0" brushRef="#br0" timeOffset="214776.4596">17420 9272 439 0,'-8'-12'33'16,"-3"0"-2"-16,1 0 9 15,-5 3-18-15,-2 3-17 16,-5 4-3-16,0 2-3 16,-2 0 5-16,4 10 0 15,0 1-3-15,4 3-1 0,6 0 1 16,8 2-3-16,2-4-2 16,14-2-1-16,6-2 4 15,9-3 3-15,4-3-4 0,3-2-9 16,2 0-4-16,-6 0 0 15,-5-2 10-15,-8 2 7 16,-4 0-1-16,-8 0-2 16,0 0-1-16,-4 7 0 0,5 3-8 15,3 0-23-15,3-3-18 16,8 1-12-16,5-3-74 16</inkml:trace>
  <inkml:trace contextRef="#ctx0" brushRef="#br0" timeOffset="215677.1551">18158 9284 438 0,'0'-18'90'16,"-2"-2"-87"-16,-16 1-3 16,-6 3 17-16,-5 1-2 15,-3 5 0-15,-4 3-13 0,4 7 2 16,0 0 2-16,5 3-1 15,7 8 0-15,7 2-4 16,10 2-4-16,3 2-1 16,12-3 4-16,8-2 5 0,6-1-3 15,2-4-3-15,3-3-5 16,-4-4 1-16,-3 0 5 16,-4-2 0-1,-6-4 1-15,-2-4 3 0,-7 2 0 16,-3 0 5-16,-2 4 6 15,0-1 0-15,0 1-4 16,0 3-6-16,-2-1-4 0,0 2-1 16,1 0-2-16,-1 0 2 15,2 0-2-15,0 0 0 16,0 0 0-16,0 0 0 16,0 0 2-16,0 0 4 0,0 0-1 15,0 0 6-15,0 0 6 16,0 0 3-16,0 0-3 15,2 0-5-15,-1-2-4 0,1 0-3 16,0 1-2-16,-1-1-1 16,3 2 0-16,-2-2-1 15,-1 2 1-15,1 0-1 16,0-2-3 0,1 2-6-16,0 0-1 0,1 0 3 15,-3 0 1-15,1 0 0 16,2 0-1-16,-3-3 2 15,3 3-2-15,-3 0-10 16,1-1-5-16,0 1-5 0,0 0-20 16,-2-2-9-16,4 1 4 15,-2-3 11-15,0 3-16 16,1-5 16-16,1 3 36 0,-3-2 6 16,3-1 23-16,-4 1 22 15,0-2 1-15,0-2 2 16,-7 3-1-16,-8 1-15 15,-1 1-17-15,-9 1-5 0,0 3 3 16,-2 0 3-16,0 3 1 16,6 6-6-16,4 2-4 15,8 2-7-15,8 4-5 16,1 3-2-16,17 3 11 16,7 2-2-16,6 1 5 15,4 2-5-15,0-1-1 16,-3-3-6-16,-8-3-2 15,-8-1 6-15,-10-5-21 16,-5-3-6-16,-11-5 16 0,-8-4 10 16,-6-3 8-16,-4 0-3 15,5-1 1-15,7-8 2 16,4-1-1-16,11-3 2 0,2-2-10 16,16-2-42-16,10-1-30 15,8-1 13-15,2-5-88 16</inkml:trace>
  <inkml:trace contextRef="#ctx0" brushRef="#br0" timeOffset="215976.4502">18319 9248 380 0,'4'-5'109'16,"-4"2"-30"-16,0 3-42 15,0 0-32-15,0 8-7 16,-2 4 4-16,0 3-1 16,2 3 1-16,0 2-2 0,2-2 1 15,10-3 0 1,3-4-2-16,1-2-9 0,0-6-11 15,-2-3-9 1,-1 0-7-16,-4-8 11 0,0-5 18 16,-4-1 8-16,-2 1 7 15,0 3 21-15,-1 3 3 16,0 3 2-16,1 4-15 0,4 0-14 16,2 4-6-16,4 5 1 15,1 3 1-15,4 1 0 16,-2-1-11-16,4-1-25 15,-3-6-25-15,-2-3-22 0,-3-2-45 16,-2-7-134-16</inkml:trace>
  <inkml:trace contextRef="#ctx0" brushRef="#br0" timeOffset="216277.3498">18581 9214 345 0,'-5'-26'75'0,"1"2"-13"16,1 5 13-1,1 8-27-15,2 6-10 0,0 5-21 16,0 0-21-16,7 13-2 15,3 6 4-15,5 6 4 16,-3 2-1-16,2 0 0 16,-4 1 0-16,0-6-1 15,-2-2-6-15,-2-9-5 16,-1-3 6-16,0-6 2 0,5-2 0 16,0 0 10-16,2 0-4 15,5-2-2-15,0 2-1 16,0 0-1-16,-5 0 0 0,0 2 0 15,-9 10-2-15,-3-2 1 16,-10 3-9-16,-9-3-18 16,-10 0-11-16,-1-6 2 15,-4-1 23-15,3-3-3 16,8-7-14-16,12-10-44 16</inkml:trace>
  <inkml:trace contextRef="#ctx0" brushRef="#br0" timeOffset="218112.3857">19124 9211 379 0,'3'0'60'15,"-3"0"-20"-15,0-4 28 0,0 1-35 16,-5 1-19-16,-8-1-13 16,-1 3-2-1,-5 0 3-15,-5 0-9 16,1 0 4-16,2 5 7 0,2 5 0 15,1-2-6-15,9 6 0 16,6-2 0-16,3 0-6 16,3-1 4-16,15-1 3 0,3-5 0 15,5-2-1-15,1-3-8 16,2 0-1-16,-9 0 3 16,-1-7 4-16,-5-3 5 15,-5 2 21-15,-3 0 13 0,-5 2-11 16,1 0 3-16,-2 2 0 15,0 3-6-15,0 1-12 16,0 0-8-16,0 7-9 16,4 10-2-16,-1 6 7 0,6 7 2 15,2 10 7 1,3 4-3-16,3 6-5 16,0-2 4-16,0 2-1 15,-3-4 0-15,-5-3-7 16,-5-5-11-16,-4-10-11 0,-4-9 11 15,-14-8 0-15,-7-9 2 16,-4-4 3-16,-3-18-15 16,-1-6-9-16,1-10 17 0,8-5 17 15,5-6 3-15,8-2 1 16,9-1-4-16,2 5 1 16,13 4-11-16,13 7-5 0,-2 8 15 15,11 8-2-15,1 7 4 16,-4 4 1-16,0 4 5 15,-6 3 12-15,-7 0-2 16,-8 0-8-16,-4 0-5 16,-3 0 1-16,-4 0 22 0,0 0 0 15,0 0-11-15,0 2-8 16,0 6-5 0,3 4-4-16,2 5 4 0,2 3 8 15,3 3-6-15,-1-2-3 16,-2-3 0-16,-2-4-1 15,-3-3-4-15,-2-6-6 16,0-5-2-16,0 0 4 16,-2-9 15-16,0-7 0 0,2-1-4 15,0-5-3-15,6-1 4 16,8 1-5-16,6 5-1 16,7 2-13-16,2 7-18 0,3 2-4 15,-1 6 14-15,-1 0 8 16,-7 0 7-16,-8 0 7 15,-5 0 2-15,-4 3 12 16,-6-2 22-16,-7 1-6 0,-6 3-10 16,-3-1 6-1,0 6-9-15,0 0 0 0,5-1-7 16,8 4-12 0,3 1 2-16,1 0-2 0,13-3 7 15,6-2 0-15,4-3-2 16,-1-4-9-16,-2-2-7 15,-1 0-9-15,-4-10-6 16,-7 0 2-16,-6-7 16 0,-3 2 9 16,0-2 4-16,-8 4 0 15,1 0-1-15,0 6 6 16,3 2-2-16,2 3-3 16,2 2-6-16,6 2-22 0,6 5 26 15,5-1-6-15,0 1-11 16,1-1-14-16,-4-2 2 15,1-2 19-15,-6-2 8 16,-6 0 3-16,1 0 18 0,-3 0 29 16,1 0 2-1,-2 0-17 1,0 0-19-16,6 3-12 0,0 3-8 0,4 3 12 16,5-1 1-1,1-1-5-15,2 3 0 0,-1-5-1 16,2-3-6-16,-7-2-15 15,1 0-11-15,-4-2-11 16,-4-8 12-16,-3-1 0 0,1 0 27 16,-3 0 7-16,2 0 16 15,-2 4-2-15,3 1-7 16,-2 2-1-16,3 3-7 0,-1 0 4 16,2-1-7-1,-3 2-2-15,3-2 2 0,-1 0 0 16,-2 2 0-16,-1-1 2 15,-1-1 10-15,2 2 24 0,-2 0-4 16,0-1-3-16,0 1-5 16,0 0-8-16,3 1-16 15,-1 10-7 1,-1 9 4-16,5 2 12 16,-1 10-10-16,3 4 5 0,4 4 3 15,-3 6-6-15,3-4 1 16,1 1-2-16,-4-4 2 15,-2-5-3-15,-1-7-13 16,1-9-15-16,-6-9-6 0,-1-9-21 16,0 0-37-16,0-15-115 15</inkml:trace>
  <inkml:trace contextRef="#ctx0" brushRef="#br0" timeOffset="218312.3099">19991 9325 444 0,'0'-19'109'0,"0"6"-80"16,3 4-14-16,9 6 11 0,0 3-6 16,3 1-9-16,4 13-8 15,-6 3 0-15,-3 2-2 16,-4 2-2-16,-6-3-9 16,-11 0-35-16,-12-7-4 15,-4-4-37-15,-7-7-11 16,3 0-126-16</inkml:trace>
  <inkml:trace contextRef="#ctx0" brushRef="#br0" timeOffset="219046.7675">20524 9207 376 0,'13'0'68'16,"-6"0"-24"-16,0 4 18 15,-2-1-29-15,3 5-22 0,-3 2-9 16,2 1 0-16,0 2-1 16,1-3-1-16,-3-1 0 15,-1-2-2-15,-3-3 0 16,1-4-7-16,-2 0 6 0,0-8 7 15,0-10-5-15,0-4-7 16,0-3 9 0,-3-4-2-16,1 2 11 0,2 2 2 15,0 4 0-15,2 7-5 16,6 5-5-16,6 7-2 16,3 2-2-16,1 14 2 15,3 8 1-15,-1 6-1 16,2 8 0-16,-3 3-1 15,0 4 2-15,-3 2-2 0,-2 3 2 16,-5-4-2-16,-1 1 2 16,-1-7-3-16,-2-8 2 15,0-8 1-15,-1-7-2 0,1-7 2 16,3-3 0-16,-3-5 2 16,0-2 1-16,2-9-3 15,-5-5-1-15,-2-7-9 16,0-4-3-16,-5-1-3 15,-7-5-6-15,-7 3-3 16,-1 4 21-16,1 4 20 0,1 3 6 16,7 6 5-16,4 5-7 15,7-1-6-15,2 6-10 16,17 1-9-16,15 0 3 16,11 2-22-16,11 0-29 15,7 0-48-15,2-1-78 16</inkml:trace>
  <inkml:trace contextRef="#ctx0" brushRef="#br0" timeOffset="219612.942">21472 9143 361 0,'0'-7'94'0,"-3"-2"-68"16,-3 2 19-16,-4 1-13 15,-3 6-16-15,-3 0-9 16,-4 0-7-16,-2 6 0 0,0 8 1 15,-2 2 2-15,2 6 0 16,5 2 3-16,2 2-6 16,6 2 1-16,4 1-4 0,5-2-1 15,0-2 5-15,12-5-1 16,5 0-1-16,2-7-1 16,1-3-6-16,-1-3-4 15,1-5-14-15,-3-2-2 0,-7 0 12 16,-1-7 7-1,-5-3 1-15,-4-5-5 0,0-3 7 16,-9 3 8-16,0-4 14 16,2 7 14-1,1 3 5-15,4 4-8 0,2 5-16 16,0 0-23-16,12 7 17 16,0 6-4-16,4 5-3 0,2 1 3 15,-3 0-2 1,-1 1-8-16,-4-2-2 0,-2 1-2 15,-3-5-7-15,-5-1-5 16,2-3-17-16,-2-5-20 16,3-2-72-16,4-3-106 0</inkml:trace>
  <inkml:trace contextRef="#ctx0" brushRef="#br0" timeOffset="219707.6889">21628 9440 244 0,'4'-1'211'0,"-4"-2"-138"16,0-1-31-16,-4 0-36 15,-1-3-68-15,3-4-261 16</inkml:trace>
  <inkml:trace contextRef="#ctx0" brushRef="#br0" timeOffset="238063.5329">6953 10456 375 0,'0'-7'49'0,"0"0"1"16,0 1 16-16,0 3-20 15,-2-2-17-15,-3 2-8 16,-2 2-7-16,-1 1-7 15,-3 1-8-15,0 10-2 16,-1 5-1-16,0 4 1 0,0 5 3 16,4 2 0-16,2-1 0 15,6-1-1-15,0-1 0 16,6-1-4-16,7-8 0 16,9 0-2-16,5-3-13 0,2-4-20 15,3-5-35-15,2-3-14 16,-1 0-90-16</inkml:trace>
  <inkml:trace contextRef="#ctx0" brushRef="#br0" timeOffset="238282.5673">7145 10525 376 0,'-6'-8'93'0,"3"4"-24"16,-1 1-12-16,4 1-24 15,0 2-14-15,0 0-20 16,0 3-12-16,2 6 7 0,3 7 9 15,2 2-1-15,2 0 0 16,-1 2 0 0,-1-4 0-16,-2 4-2 0,2-6 2 15,-2-4-8-15,0-1-21 16,-4-2-23-16,1-5-36 16,2-2-40-16,-4-9-78 15</inkml:trace>
  <inkml:trace contextRef="#ctx0" brushRef="#br0" timeOffset="238579.4661">7185 10429 393 0,'-1'0'95'0,"-1"0"-32"16,2-1-8-16,0 1-21 16,0-3-17-16,0 3-13 15,0 0-8-15,0 0-29 16,0 0-19-16,2 0-67 0,6 0-23 15,-1-1-32-15</inkml:trace>
  <inkml:trace contextRef="#ctx0" brushRef="#br0" timeOffset="238797.7761">7319 10385 357 0,'4'0'74'31,"-1"0"-38"-31,0 0-16 0,3 7-4 0,1 3 29 16,4 5-17 0,-1 3-10-16,1 1-9 0,-1 6-4 15,-3-2-4-15,-2 3-3 16,-5 0 1-16,-2-1 4 16,-12 0-15-16,-4-4-36 15,-6-4-36-15,2-10-36 16</inkml:trace>
  <inkml:trace contextRef="#ctx0" brushRef="#br0" timeOffset="239346.0254">7883 10378 243 0,'0'-4'167'0,"-7"0"-133"15,-7 4 4-15,1 0-21 16,-4 0-16-16,1 4 2 16,0 7 4-16,0 3 3 15,5 4 0-15,0 1-5 16,6 5 1-16,5-1-2 16,0-1 1-16,10 1-6 15,9-4-1-15,4-1 4 0,2-8 0 16,5-1 0-16,3-5-17 15,3-4-41-15,-3 0-27 16,-5-8-60-16</inkml:trace>
  <inkml:trace contextRef="#ctx0" brushRef="#br0" timeOffset="239566.3701">8037 10324 426 0,'-9'-11'70'0,"-6"-1"-7"16,12 10-19-16,3 2-20 15,0 0-21-15,0 6-13 16,3 7 2-16,4 5 8 16,3 6 3-16,0 4 2 15,5 2-2-15,-2 2 1 16,-1 1-3-16,1-5-8 16,1 1-19-16,1-8-26 0,-1-4-13 15,4-7-26-15,-2-6-49 16,5-4-55-16</inkml:trace>
  <inkml:trace contextRef="#ctx0" brushRef="#br0" timeOffset="239848.7684">8297 10449 277 0,'0'-14'104'0,"0"4"-34"16,-7 5 2-16,-3 3-27 0,-2 2-35 16,2 0-8-16,1 10-2 15,-1 4-3-15,2 4 0 16,6 2-2-16,2 0 3 15,0 0-2 1,7 0 4-16,6-6-7 0,3-5 10 16,-3-4 2-16,1-5 1 15,1 0-1-15,-5-5 0 16,-1-8 1-16,-3-2 9 16,-4-7-3-16,-2 2-4 0,0 1-4 15,-10-1-7-15,0 4-5 16,1 3-17-16,1 5-27 15,4 2-9-15,4 5 1 16,4-1-51-16,9 2-42 0</inkml:trace>
  <inkml:trace contextRef="#ctx0" brushRef="#br0" timeOffset="240112.5834">8446 10396 241 0,'7'-6'100'0,"-2"1"-22"0,-5 1 19 15,0 1-19-15,0 3-37 16,-2 0-16-16,-6 0-27 15,3 1 0-15,-1 8 0 16,5 3-2-16,1 3 2 16,0 3-2-16,7-1-2 15,6 1 5-15,2 2 2 16,2-6-6-16,-3 1-1 0,-5-8-5 16,-3 1 3-16,-4-4 3 15,-2 0-4-15,-8-4-10 16,-4 2 24-16,-5-1-1 15,-2 2-4-15,4-2-2 0,4-1-13 16,10 0-52-16,1 0-9 16,7 0-21-16,11-4-62 15</inkml:trace>
  <inkml:trace contextRef="#ctx0" brushRef="#br0" timeOffset="240748.3522">8624 10463 449 0,'-3'0'22'0,"-1"-2"-4"0,1 2 27 16,3-1-16-16,0-1-9 16,3 0-26-16,6-4 1 15,3 2 13 1,1-4-7-16,-2 3-1 16,-2-4 4-16,-3 2-1 0,-5 1-1 15,-1 3-3-15,-3 3-6 16,-9 0 4-16,0 0 2 15,2 3-1-15,0 6 2 0,3 6-2 16,5-1-2-16,2 2 0 16,6-1-6-16,10 2-23 15,2-3-9-15,7-1-20 0,-1-5 9 16,1-2 2-16,-4-4-15 16,-1-2 28-16,-5 0 28 15,-3-4 36-15,-5-3 44 16,-2-4 11-16,0 3-29 15,-2-3 3-15,-1 0-22 16,3-2-7-16,0-2-11 16,2 1-6-16,0-3-4 15,1 3-3-15,-3-2-3 16,-1 3 3-16,-3 2-2 0,-1 3-2 16,-1 2-7-16,-11 6-3 15,-3 0 3-15,-1 0 6 16,-2 9 7-16,3 2-3 15,4 1-1-15,6 3-3 0,5-3-6 16,4 3-6-16,12-1 5 16,7 0 12-16,2 2 0 15,-1-5-3-15,-1 1-3 0,-7 3-2 16,-7-4-4-16,-5 3-3 16,-4-2 2-16,0 1 7 15,-8-5 9-15,3 3 11 16,1-4 3-16,4 0-11 15,2-2-14 1,17 1 8-16,8-2 10 0,7-4-2 16,5 0-6-16,2 0-47 15,-1-2-45-15,-11-7-117 16</inkml:trace>
  <inkml:trace contextRef="#ctx0" brushRef="#br0" timeOffset="241114.081">8027 10739 425 0,'-7'0'46'0,"7"0"-29"15,5 0 0 1,9 0 6-16,8 0 8 16,8-3-9-16,9-1-6 15,10 2-1-15,4 1 1 0,10-2-9 16,4 3-1-16,3-2-1 16,2 0-3-16,-4-2-2 15,-2 0 2-15,-10 1 0 16,-5-3-1-16,-12 3-2 0,-12 0 2 15,-9 0 1-15,-11-4 0 16,-5 4-6-16,-2-1-9 16,-2-3-39-16,-3-6-94 0</inkml:trace>
  <inkml:trace contextRef="#ctx0" brushRef="#br0" timeOffset="241698.9755">9301 10365 433 0,'0'0'77'0,"0"0"-38"16,0 0-5-16,0 0-15 16,0 0-10-16,0 0-10 15,4 2-21-15,-1 3-54 16,4 1 10-16,3 2-103 15</inkml:trace>
  <inkml:trace contextRef="#ctx0" brushRef="#br0" timeOffset="241816.2247">9382 10550 317 0,'-3'5'85'16,"0"-5"-71"-16,3 2 2 15,0-2-6-15,0 0-10 16,8-3-87-16,4-9-146 15</inkml:trace>
  <inkml:trace contextRef="#ctx0" brushRef="#br0" timeOffset="242820.2802">9976 10360 46 0,'-1'-14'342'0,"-3"1"-298"16,2 0 32-16,2 6-4 0,0 2-25 16,0 2-9-16,0 3-20 15,0 0-15-15,4 5-15 16,6 11 3-16,5 5 8 16,-1 6 0-16,8 9 4 0,3 1-1 15,0 4 0-15,2-4-2 16,-2-5 0-1,0-5-3-15,-5-7 0 16,-4-6 2-16,-3-10 2 16,-4-4-1-16,-4-4 3 0,-5-15 14 15,2-6-6-15,-2-6-7 16,0-8-2-16,-4 0-2 16,-1-2-1-16,-4 3-17 0,-2 3-8 15,-1 6-9-15,-1 8-33 16,-1 6-29-16,-3 8 29 15,3 7-69-15</inkml:trace>
  <inkml:trace contextRef="#ctx0" brushRef="#br0" timeOffset="242984.8354">10025 10508 288 0,'-2'3'69'0,"2"-3"-24"15,4 0-15-15,12-1 2 16,6-10 20-16,8 0-33 15,9 1-15-15,7-3 0 16,-2 4-4-16,5 2-71 16,-5 1-117-16</inkml:trace>
  <inkml:trace contextRef="#ctx0" brushRef="#br0" timeOffset="243400.8779">10523 10425 439 0,'-14'-3'33'0,"7"-4"17"16,4 0 30-16,3-2-38 15,3 0-28-15,11 0-16 16,6 0-8-16,2 4 11 16,4 5-3-16,1 0 1 0,-8 5 1 15,-1 11-3 1,-7 6 3-16,-6 1-3 0,-3 0-2 15,-2 1-4 1,-6-2 0-16,-2-4 3 0,-1-6 6 16,-1-4 0-16,3-8 4 15,6-2 4-15,1-12 2 16,0-5-5-16,5-3-3 0,6-5 15 16,1 4-15-16,2 0-4 15,-1 3 3-15,-2 8-1 16,-6 2 0-16,-1 7 7 15,-3 3-1-15,-1 2-9 0,0 10-9 16,3 5 12-16,1 5 3 16,1 6 0-16,2 1-3 15,3 0-10-15,5-1-20 16,1-6-21-16,5-6-68 0,1-8-29 16</inkml:trace>
  <inkml:trace contextRef="#ctx0" brushRef="#br0" timeOffset="243534.5528">10973 10505 482 0,'0'0'61'16,"0"0"-45"-16,0 0-8 15,-4 10-3-15,1 3-4 16,-4 2-1-16,2-3-15 16,-2 1-76-16,7-6-147 15</inkml:trace>
  <inkml:trace contextRef="#ctx0" brushRef="#br0" timeOffset="244433.4914">11151 10396 357 0,'0'0'37'0,"0"0"-2"16,0 0 16-16,0 0-11 15,0 0-10-15,5 0-21 16,-2 3-3-16,5 6-4 16,1 0-1-16,0-1 0 15,-1 3 0-15,4-1 0 16,0-4 0-16,3-2 0 0,-3-2 0 15,3-2-1-15,-3 0-3 16,-2-9-2-16,2-2 0 16,-3-2 5-16,-4 1 0 15,0-1 1-15,-2 3 0 16,2 5 5-16,-3-2 7 0,-1 7-5 16,1 0-2-16,2 8-12 15,1 8 3-15,2 4 5 16,0 7 1-16,2 3-1 15,-2 1-2-15,-1 1 0 16,-3-4-4-16,-3 1 1 16,0-4 8-16,-5-6-9 0,-4-7 8 15,0-3 1-15,0-3-3 16,2-6 2-16,2 0-1 16,3-12-4-16,2 0-15 15,2-10-21 1,10-2-35-16,10-4-81 0</inkml:trace>
  <inkml:trace contextRef="#ctx0" brushRef="#br0" timeOffset="244691.3366">11738 10311 466 0,'0'-1'62'0,"0"1"-33"15,-11 0-4-15,-2 1-17 16,1 10 3-16,-5 5-3 15,5 4-6-15,2 5-1 16,5 2 0-16,5 1-2 0,0-1 0 16,7 0 0-16,8-2 0 15,4-6 2-15,4-5-1 16,0-1 1-16,2-8 0 16,-1-1-4-16,-1-4-8 15,-4 0-15-15,-6-4-44 16,-7-7-21-16,-6-3-80 15</inkml:trace>
  <inkml:trace contextRef="#ctx0" brushRef="#br0" timeOffset="244809.0036">11707 10493 326 0,'-17'0'107'0,"5"0"-66"16,12 0-20-16,2-1-17 0,17-1-1 16,8-2 7-16,10-3-9 15,4-4-41-15,4-1-123 16</inkml:trace>
  <inkml:trace contextRef="#ctx0" brushRef="#br0" timeOffset="245502.5219">12106 10303 305 0,'0'-4'76'16,"0"2"-14"-16,-2 2 11 15,2 0-14-15,-2 0-28 16,2 4-19-16,0 8 2 16,0 3 8-16,4 3-7 15,3 3-8-15,1 2-4 16,1 2 0-16,-1 2-3 15,1-1 0-15,2 2 0 16,-2-6-8-16,1 0-22 0,2-7-18 16,-2-2-42-16,-1-11-17 15,2-2-79-15</inkml:trace>
  <inkml:trace contextRef="#ctx0" brushRef="#br0" timeOffset="245734.3044">12321 10310 429 0,'2'-7'56'16,"-2"1"-11"-16,0 6 2 16,0 0-25-16,2 0-10 15,1 11-9-15,4 3 8 16,0 6-2-16,1 3 0 16,1 4-6-1,2-1-2-15,-2 5-1 0,1-2 0 16,0-3 1-16,-1-1-1 15,-2-4-8-15,-4-1-15 0,-3-6-11 16,0-5-46-16,-5-3-18 16,-9-6-66-16</inkml:trace>
  <inkml:trace contextRef="#ctx0" brushRef="#br0" timeOffset="245871.5584">12185 10479 339 0,'-3'-14'77'16,"3"1"-43"-16,9 3-22 0,14 1-5 15,8 1 4-15,6 1-8 16,6 4 0-16,2-2-4 16,-2 1 2-16,-4 0-34 15,-2-1-116-15</inkml:trace>
  <inkml:trace contextRef="#ctx0" brushRef="#br0" timeOffset="246091.6341">12549 10301 441 0,'-7'-5'40'16,"2"-1"15"-16,3 6 1 0,2 0-24 16,0 0-21-16,0 7-17 15,7 6 12-15,0 1-1 16,1 5 2-16,2 3-5 16,-3 3-1-16,3 0-1 15,-1-2 0-15,-2 2-2 16,1-3-21-16,0-5-18 0,-1-2-25 15,2-7-18-15,2-5-10 16,-2-3-40-16</inkml:trace>
  <inkml:trace contextRef="#ctx0" brushRef="#br0" timeOffset="246335.8639">12767 10324 351 0,'2'-11'60'0,"-2"6"2"16,0 3-5-16,-2 2-34 15,-7 0-20-15,-4 7-3 16,-1 4-3-16,1 3 3 0,1 3 0 16,4-4-1-1,3 4 0-15,5-3 2 0,0-2-3 16,5-1 2-16,7 2 5 16,0-5 1-16,4 3-1 15,2-4 0-15,2 0-3 0,4 0-1 16,-2-3-1-16,3-4-53 15,-3 0-48-15,0-4-129 16</inkml:trace>
  <inkml:trace contextRef="#ctx0" brushRef="#br0" timeOffset="246820.3292">13226 10368 287 0,'0'0'69'15,"-7"0"-46"-15,7 0 8 16,0 0 1-16,5 0-16 16,10 0 13-16,3-1 9 15,7 1-11-15,4-2-3 0,1-2-10 16,3 4 3-16,-5-1-9 16,-1 1-10-16,-5 0 3 0,-6 0-15 15,-6 0-50-15,-9 1-61 16,-1 5-78-16</inkml:trace>
  <inkml:trace contextRef="#ctx0" brushRef="#br0" timeOffset="247126.6411">13277 10436 379 0,'-6'2'28'16,"6"-2"-11"-16,2 0-11 16,17 0 38-16,3 0-3 15,9-2-20-15,3-5-8 16,-2 0-1-16,5 0-11 0,-10-2 0 15,-5-1-14 1,-1-1-17-16,-9 0 6 16,-4-2 14-16,-7 3 9 0,-1-3-3 15,0 4 1-15,0 0 20 16,-1 6 21-16,1 1-10 16,0 2-9-16,0 0-19 0,5 9-7 15,5 3 20-15,7 5 3 16,0 2-4-16,2 1-6 15,-5 3-4-15,-5-2-1 16,-5-1-1-16,-4 2-17 16,-7-7-23-16,-8-3-26 15,-5-4-24-15,1-8-82 16</inkml:trace>
  <inkml:trace contextRef="#ctx0" brushRef="#br0" timeOffset="247802.482">14159 10303 375 0,'-2'-10'51'0,"-8"0"3"16,10 0 4-16,0-3-31 15,15 2-8-15,1 2-9 16,6 2-1-16,0 3 3 0,-2 4 0 16,-1 0-8-16,-4 14-4 15,-7 4 0-15,-2 4-4 16,-6 3 2-16,0 2 1 15,-2-4-6-15,-7 0 0 16,-1-5 0-16,5-4 8 0,2-7-1 16,-2-5 1-1,5-2 3-15,0-9 1 16,3-7-6-16,6-6 2 16,2 0 0-16,3-3 0 15,1 2 0-15,-1 1 0 0,-2 6 3 16,-2 2-1-16,-5 7-1 15,-2 4-1-15,1 3-2 16,-4 6-3-16,0 5 2 0,3 7 3 16,1 1 0-16,2 1-1 15,3 3 0-15,1-3 1 16,5 1-2-16,-1-3-15 0,1-6-27 16,-1-3-51-16,2-5-25 15,-2-4-174-15</inkml:trace>
  <inkml:trace contextRef="#ctx0" brushRef="#br0" timeOffset="248206.386">14577 10258 379 0,'0'0'134'0,"0"0"-119"15,0 0-10-15,0 0-1 0,0 5 26 16,3 5-8-1,5-2-21-15,-1 3-3 16,5-2 0-16,0-2 2 0,3-2 2 16,2-1 0-16,-2-4-2 15,2 0 0-15,-1 0-1 16,-3-11 2-16,-1 1 4 0,-2-3-2 16,-2 4 0-16,-2-2-1 15,-1 6 8-15,-3 3 0 16,-1 2-4-16,3 0-8 15,-1 11-7-15,5 7 8 0,1 3-1 16,3 4 5-16,1 4-2 16,-2 3 0-16,-4-6-1 15,1 5-2-15,-5-6-1 16,-3-6-8-16,-3-4 1 16,-9-10 5-16,0-5 6 15,-3-3 6-15,5-15-7 16,1-2 0-16,7-6-5 15,2-3-22-15,9 4-93 0,13-2-120 16</inkml:trace>
  <inkml:trace contextRef="#ctx0" brushRef="#br0" timeOffset="248496.0543">15255 10233 460 0,'0'-10'51'0,"0"-2"-27"15,-5 4 16-15,-4 4-23 16,-4 2-13-16,-1 2-4 16,0 0 0-16,1 11 0 15,1 7 0-15,2 2-2 16,5 1 3-16,2 0 1 16,3 2-3-16,0-3 0 15,8 0 0-15,4-4 1 16,5-2 1-16,3-3 2 15,-1-4-1-15,3-1 1 0,0-5-1 16,2-1-13-16,-5 0-33 16,-3-7-23-16,-3-4-19 15,-5-2-52-15</inkml:trace>
  <inkml:trace contextRef="#ctx0" brushRef="#br0" timeOffset="248637.6127">15257 10320 399 0,'-12'0'47'15,"5"0"-22"-15,7 0 0 0,0 0-6 16,9 0-6-16,11 0-7 16,2 0 0-16,9 0-4 15,4-2-54-15,-5-5-58 16,1-3-171-16</inkml:trace>
  <inkml:trace contextRef="#ctx0" brushRef="#br0" timeOffset="249072.4492">15618 10185 373 0,'5'-6'127'0,"-3"1"-79"15,0 4-2-15,-2-3-3 16,2 4 0-16,-2 0-23 16,0 0-20-16,2 9-11 0,0 9 0 15,0 1 10-15,3 4 5 16,0 4 0-16,4 0-3 16,-1-2 1-16,2-2-13 15,1-3-30-15,-2-6-12 0,0-3-35 16,0-10-11-16,1-1-91 15</inkml:trace>
  <inkml:trace contextRef="#ctx0" brushRef="#br0" timeOffset="249287.4746">15810 10194 390 0,'6'-16'50'16,"-4"7"26"-16,2 7 2 15,-4 0-40-15,0 2-12 16,1 2-20-16,5 9-12 15,-3 7 8-15,2 3 4 16,7 4-3-16,-2 3-2 16,2 3 0-16,1-4 1 0,-4 0-1 15,1-3-5-15,-2-3-21 16,-4-4-14-16,-4-5-45 16,0-6-24-16,-4-6-63 0</inkml:trace>
  <inkml:trace contextRef="#ctx0" brushRef="#br0" timeOffset="249439.0758">15710 10303 157 0,'-4'-11'269'0,"4"2"-236"0,11 0-33 15,11 3 12-15,8 1 1 16,4 2 0-16,4-1-11 16,2 4-2-16,-3 0 1 15,-3 0-11-15,-5-1-89 16,-5-1-92-16</inkml:trace>
  <inkml:trace contextRef="#ctx0" brushRef="#br0" timeOffset="249638.5373">16022 10167 315 0,'-5'-12'111'16,"0"4"-59"-16,0 3 23 16,5 3-14-16,0 2-22 0,0 0-32 15,1 11-22-15,8 3 18 16,3 6 5-16,1 5-4 15,-1 1-3-15,2 1 2 16,-4-2 0-16,0 0 1 16,0-3-4-16,-3-2-11 15,0-7-20-15,0-3-35 16,1-5-50-16,-1-5-41 16</inkml:trace>
  <inkml:trace contextRef="#ctx0" brushRef="#br0" timeOffset="249870.6638">16205 10205 429 0,'0'-9'52'16,"-7"1"-18"-16,-3 8-21 15,-1 0-13-15,-2 4 0 16,0 7 0-16,5 3 1 16,2 2-4-16,3 0 3 0,3 2-3 15,0-2 13-15,9-2 5 16,5 2-2-16,6-5-7 15,1 1-2-15,5-2 0 16,3-3-1-16,1-2-1 16,2-5-63-16,1 0-69 15</inkml:trace>
  <inkml:trace contextRef="#ctx0" brushRef="#br0" timeOffset="252111.5198">10682 11168 479 0,'-5'-8'95'15,"3"3"-37"-15,0 1-11 16,2 2-22-16,0 2-5 0,4 0-10 16,3 0-6-16,2 6-2 15,-2 8-6-15,2 10 4 16,2 2 2-16,-3 6 1 16,2 2-3-16,-1-2-1 0,-1-3 6 15,2-4-5-15,2-5 0 16,0-6-1-1,9-4-4-15,0-4-2 0,6-5-8 16,1 1-22-16,6-2-16 16,-7 0-55-16,2-7-69 15</inkml:trace>
  <inkml:trace contextRef="#ctx0" brushRef="#br0" timeOffset="252391.7703">11028 11337 429 0,'-8'-4'60'15,"3"2"-38"-15,3-1 28 16,2 0-26-16,7-3-14 16,7-3-1-16,4 0-10 15,1 0 6-15,0 0-4 16,-6-1-8-16,-6 2-6 16,-7 1 4-16,0 4 3 0,-10 3 0 15,-7 0 3 1,-3 5 4-16,0 10 4 15,4 1 5-15,4 3-3 16,2 4-3-16,10-1-2 0,0-1-6 16,13-1 1-16,8-4 2 15,6-7-5-15,4-6-43 16,3-3-59-16,-2-5-61 0</inkml:trace>
  <inkml:trace contextRef="#ctx0" brushRef="#br0" timeOffset="252641.2675">11269 11176 205 0,'-7'-19'236'16,"-1"6"-166"-16,5 2-2 16,3 9-29-16,0 2-25 15,3 2-17-15,11 14 3 16,-1 4 2-16,6 7 2 0,-4 5-2 16,0 5-1-16,-4 3-1 15,-4-1 3-15,-1-2-1 16,-3-4-1-1,1-5-1-15,-1-6 1 0,6-6 0 16,1-5-1-16,2-6-2 16,5-5-1-16,0 0-9 15,3-9-30-15,-6-9-60 16,-4-2-85-16</inkml:trace>
  <inkml:trace contextRef="#ctx0" brushRef="#br0" timeOffset="252751.5877">11334 11294 489 0,'-12'-5'60'0,"5"-3"-43"16,7 3-4-16,19-2-19 16,15 0 6-16,10-2-40 15,7-3-57-15,3-3-69 16</inkml:trace>
  <inkml:trace contextRef="#ctx0" brushRef="#br0" timeOffset="254975.772">11007 11325 414 0,'-36'5'22'0,"4"0"9"15,5 2 4-15,9-1-12 0,7 1-13 16,9-3-8-16,2 1-9 16,15-4 5-16,9-1 6 15,8 0-2-15,4 0 4 16,6 0-1-16,4-5-5 16,-5-2 0-16,0-2-1 15,-9-2 0-15,-7 1 3 16,-8-3 0-16,-10 1 2 0,-7-1 4 15,-12 3-8-15,-19-1-17 16,-13 2-21-16,-10 3 20 16,-10 5 13-16,-3 1 6 15,3 1 3-15,5 8 15 0,8 4 14 16,13 1-10-16,18 2-6 16,15 2-9-16,13 0-13 15,28-4 1-15,18-1 8 16,21-2 1-16,16-5-1 0,12 2-10 15,3-6-44-15,-4-2-37 16,-12 0-70-16</inkml:trace>
  <inkml:trace contextRef="#ctx0" brushRef="#br0" timeOffset="256093.0052">17502 10071 528 0,'8'0'20'0,"-1"10"-25"0,5 10 1 15,3 10 4-15,-1 10 0 16,2 10 3-16,0 8-3 16,-1 12 1-1,0 10-2-15,0 9 2 0,-1 15-3 16,1 8 3-16,1 11 0 15,-4 9-1-15,3 7 1 16,-1 13 0-16,2 1 0 16,0 10-1-16,2 8 0 15,2 11 1-15,0 5 1 0,0 7 1 16,2 13 3-16,-2 7-2 16,2 4-4-16,-3 5 1 15,-2 7 1-15,-2 0-2 0,2 6 1 16,-2-1 0-16,1 5-2 15,-1-7 1-15,0 4 1 16,4-4-2-16,-2-2 2 16,3-1 0-16,0-8 0 15,1-7 0-15,4-7 10 16,1-6 2-16,-3-11 3 16,4-13 1-16,-1-8 1 15,-2-13-1-15,3-13-9 16,-5-14-5-16,0-13-1 0,-3-17-4 15,-6-17-13-15,-6-19-26 16,-7-24-51-16,-5-26-126 16</inkml:trace>
  <inkml:trace contextRef="#ctx0" brushRef="#br0" timeOffset="256861.3651">4506 11237 388 0,'-3'-6'108'16,"-1"5"-62"-16,4 1-6 16,0 5-32-16,0 11 5 15,4 6 8-15,1 4-12 16,1 6-4-16,1 6-3 16,4 2-1-16,-4-3-1 15,6 0 2-15,1-5-2 16,4-1 0-16,4-6-4 15,2-7 4-15,3-6-1 0,4-1-7 16,-1-8-22-16,1-3-42 16,-2-5-40-16,-6-11-57 15</inkml:trace>
  <inkml:trace contextRef="#ctx0" brushRef="#br0" timeOffset="257145.0711">4774 11447 429 0,'-8'0'37'0,"1"0"-35"15,7 0 10-15,0 0-11 16,5 0-4-16,5 0 11 16,4 0 15-16,4 0 1 15,-3-1-14-15,-1-4-8 0,-5-3 2 16,-1 1 3 0,-8 0 4-16,0 2 1 15,-6 1 1-15,-3 3-10 0,-1 1 0 16,-2 0-1-16,3 1-2 15,4 8 0-15,4 5-3 16,1 2 0-16,6 2-5 16,9 0 6-16,8 0 1 15,6-4-6-15,1-1-25 0,4-8-22 16,0-5-62-16,-1-3-45 16</inkml:trace>
  <inkml:trace contextRef="#ctx0" brushRef="#br0" timeOffset="257413.4244">5047 11307 388 0,'-8'-9'88'0,"0"2"-65"15,4 5 23-15,4 2-24 0,0 2-34 16,12 8 1 0,-2 6 16-16,6 6 9 15,-3 3-5-15,1 5-5 16,-3 2 0-16,-2 2 5 0,-2 0-4 15,-2-2-4-15,-2-1 1 16,4-5 0-16,-2-5-1 16,0-3 0-16,4-3-1 0,4-5-2 15,1-4 3-15,2-5-3 16,2-1-29-16,-2-5-45 16,-5-12-46-16,-6-3-132 15</inkml:trace>
  <inkml:trace contextRef="#ctx0" brushRef="#br0" timeOffset="257533.0511">5119 11474 451 0,'-12'-5'80'16,"6"1"-69"-16,6-1 8 0,16 0-34 15,15-1 7-15,11-1 7 16,9-5-47-16,7-3-50 16,3 1-199-16</inkml:trace>
  <inkml:trace contextRef="#ctx0" brushRef="#br0" timeOffset="258149.2674">5787 11481 458 0,'0'-12'9'0,"7"-2"-9"15,10 1 24-15,4 2 15 16,4 2-12-16,2 8-11 16,0 1-3-16,-3 1-2 0,-7 14-10 15,-2 1-5-15,-6 5 2 16,-6 4 0-16,-3-2-2 15,0 2 3-15,-7-3 3 16,0-6-6-16,-1-4 3 16,1-8 5-16,5-4 4 15,2-4-1-15,0-11 4 16,2-7-6-16,10-3-2 16,0-3 1-16,2-1 0 15,1 4 5-15,-5 7-5 0,0 4 4 16,-5 7 11-16,-3 5 2 15,-2 2-13-15,0 3-15 16,0 13-5-16,0 6 12 0,3 3 3 16,4 7-1-16,6 2-2 15,5 0-10-15,3-3-38 16,8-8-19-16,2-8-78 0,3-11-266 16</inkml:trace>
  <inkml:trace contextRef="#ctx0" brushRef="#br0" timeOffset="258632.1981">6491 11415 190 0,'0'-1'206'0,"0"-1"-170"15,0 2 27-15,0-2-10 16,-3 1-26-16,-4 1-7 15,4 0-6-15,-1 0-4 0,4 0 1 16,-1 0-4-16,1 0 0 16,0 0-3-16,0 0-3 15,0 0 0-15,0 0 1 16,0 0-1-16,0 0 2 0,0 0 2 16,0 0-1-16,0 0 1 15,0 0 0-15,0 0 1 16,0 0 0-16,0 0 1 15,-2 0 0-15,-1 0-2 16,-3-2 0-16,1 2-2 0,-8 0-4 16,1 0-1-16,-3 0 0 15,-1 5 3 1,-2 4-3-16,4 5 1 0,-1 4-1 16,3 3-1-16,5 4 0 15,2 2-1-15,5 0 3 16,0 2-2-16,3-7 1 15,11 3 0-15,3-3 1 16,5-6-9-16,0-4-3 0,5-2-11 16,0-5 3-16,-1-5-9 15,-4 0-49-15,-2-5-27 16,-9-8-139-16</inkml:trace>
  <inkml:trace contextRef="#ctx0" brushRef="#br0" timeOffset="258797.257">6344 11560 180 0,'-14'0'351'0,"6"0"-330"16,8-1-10-16,2 1-16 15,18-2 3-15,8 2 9 16,5 0-8-16,6-3 5 16,3 0-24-16,-5-2-93 15,-3-2-131-15</inkml:trace>
  <inkml:trace contextRef="#ctx0" brushRef="#br0" timeOffset="259430.925">6810 11414 204 0,'0'-4'46'16,"0"1"-31"-16,0-1 41 16,0 0-5-16,0 1-24 15,0-1 0 1,0 1 12-16,0-1 3 0,0 0 3 16,0 1-13-16,0 3-8 15,0-2-5-15,0 1-2 16,0 1-5-16,0 0-4 0,0 0-4 15,0 0-2-15,0 3-6 16,0 10-2-16,6 3 7 16,-1 3 2-16,3 4-1 0,0 4-1 15,1 2 1-15,3 1-1 16,-4 2-1-16,3-3-2 16,0-3-20-16,0-4-30 15,-1-8-35-15,1-8-16 16,0-6-88-16</inkml:trace>
  <inkml:trace contextRef="#ctx0" brushRef="#br0" timeOffset="259662.6215">7001 11403 451 0,'0'-9'63'16,"0"6"-6"-16,0 3-22 15,1 0-28-15,4 6-7 16,0 9 3-16,5 3 6 15,-1 7-7-15,6 3 0 16,-3 3 1-16,3 2-3 16,-5-1 1-16,3 1-1 0,-5-3 0 15,-3-5-19-15,-3-5-15 16,-2-4-13-16,0-9-44 16,-6-7-65-16</inkml:trace>
  <inkml:trace contextRef="#ctx0" brushRef="#br0" timeOffset="259815.0767">6897 11532 492 0,'0'-8'7'0,"7"1"-15"16,11 4 2-16,9-1 13 16,4 3 1-16,4 1-6 15,5 0-2-15,1 0 0 16,-5 0-59-16,-3-2-125 15</inkml:trace>
  <inkml:trace contextRef="#ctx0" brushRef="#br0" timeOffset="260047.5582">7248 11387 482 0,'-3'-6'51'0,"-1"3"5"15,1 3-14-15,3 0-29 16,0 7-18-16,0 7 3 15,5 6 6-15,2 3 1 16,3 4 0 0,-2 3-2-16,-1 1-3 0,3-1 3 15,-5 1-3-15,0-7-17 16,1 0-14-16,-5-9-30 16,6-4-1-16,0-9-28 15,0-2-79-15</inkml:trace>
  <inkml:trace contextRef="#ctx0" brushRef="#br0" timeOffset="260280.9239">7435 11451 210 0,'6'-20'110'0,"-4"6"-40"15,-2 6-13-15,0 0 11 16,-2 6-20-16,-7 2-39 0,-4 0-8 16,-3 11 0-16,0 3-1 15,1 6 4-15,1 0-1 16,6 1 5-16,1 1-3 15,7-3-5-15,0-1 2 16,8-2 1-16,6-2-2 16,6 1-2-16,6-5 4 15,0 0-4-15,4-5-21 16,4-4-27-16,-2-1-45 16,-2-3-125-16</inkml:trace>
  <inkml:trace contextRef="#ctx0" brushRef="#br0" timeOffset="260819.6948">8305 11515 365 0,'9'2'14'16,"-4"0"1"-16,-3 1 24 15,-2 1-3-15,0 3-6 0,0 1-15 16,-9-3-6-16,-4 3-1 16,-3-2-1-16,-4-2-3 15,-1-3 5-15,1-1 4 16,-2-1-9-16,6-12 0 0,2-3 18 16,7-7 0-16,1-2-6 15,6-5-12-15,0-3-3 16,4 1-2-16,5 0 3 15,0 3 0 1,-2 8 1-16,-3 5-3 0,-3 5 0 16,-1 9 0-16,0 2-6 15,-3 13 1-15,-4 7 2 16,1 7 1-16,1 7 3 16,5 5-1-16,3 2 0 0,12-2-1 15,10 0-1-15,9-5-6 16,4-5-24-16,1-11-38 15,3-10-49-15</inkml:trace>
  <inkml:trace contextRef="#ctx0" brushRef="#br0" timeOffset="261366.2044">8692 11431 287 0,'-2'-9'95'15,"1"2"-35"-15,1 4 8 16,0 1-20-16,0 2-29 15,0 4-18-15,1 8-12 0,6 3 11 16,3 4 1-16,4 4-3 16,1 1 1-16,0-5 1 15,2-1 2-15,1-9-4 0,-2-5 2 16,0-4 0-16,-1-4 3 16,-1-8 1-16,-3-8 5 15,-2 2-6-15,-4-2 0 16,0 2 17-16,-3 6 6 15,0 3-8-15,-2 6-11 0,3 3-5 16,3 3-8 0,1 13-9-16,4 7 16 15,2 6-3-15,1 5 4 16,2 2-2-16,-3 1-5 0,-7-2 3 16,-4 0-6-16,-2-7-18 15,-10-4 9-15,-9-11-3 16,-1-6 19-16,-4-7 3 0,2-1 4 15,5-15 7-15,2-2 0 16,10-9-11-16,5-3-5 16,5 0-15-16,13-3-66 0,9 5-58 15</inkml:trace>
  <inkml:trace contextRef="#ctx0" brushRef="#br0" timeOffset="261531.5787">9111 11512 300 0,'0'0'140'0,"0"0"-92"16,0 0 28-16,0 0-38 16,12-2-26-16,7-1-10 15,2 1-2-15,7 2-2 16,-1 0 4-16,0 0-45 16,-5 0-68-16,-8 4-98 15</inkml:trace>
  <inkml:trace contextRef="#ctx0" brushRef="#br0" timeOffset="261673.2477">9143 11609 426 0,'0'0'24'0,"4"0"-26"15,18-3 0-15,6-2-1 16,6-4-13-16,2-4-90 16</inkml:trace>
  <inkml:trace contextRef="#ctx0" brushRef="#br0" timeOffset="262132.3341">9430 11453 73 0,'0'-11'195'16,"0"-1"-137"-16,-3 1-5 15,-9 2-17-15,-3 2-6 16,-3 3-9 0,-5 4-4-16,-1 0 6 0,-1 4 4 15,2 8-9-15,-2 4-8 16,5 8 1-16,4 2-8 16,3 5 3-16,4 3-2 15,6-1-4-15,3 2 2 0,0-3-1 16,14-6-2-16,6-2 1 15,5-9 1-15,6-2 1 16,3-8 2-16,3-2-15 0,-1-3-10 16,1-3-24-16,-6-11-33 15,-7-4-30-15</inkml:trace>
  <inkml:trace contextRef="#ctx0" brushRef="#br0" timeOffset="262301.9806">9245 11576 492 0,'-5'2'20'16,"5"-2"-12"-16,5 0 0 15,19 0-2-15,10 0 2 16,13-2-3-16,3-3 1 16,7-2-1-16,1-3-17 15,-4 2-69-15,-6-5-40 0,-6-1-175 16</inkml:trace>
  <inkml:trace contextRef="#ctx0" brushRef="#br0" timeOffset="262500.4496">9707 11401 396 0,'-14'-9'78'15,"2"2"-10"-15,2 3-10 16,3 4-17-16,5 0-13 16,2 11-22-16,0 7-5 0,2 2 6 15,9 5 4-15,2 3-1 16,-1 1-7-16,3 3-1 15,-1-2 0-15,0-1-2 16,-1-3-24-16,-1-4-29 16,-1-8-28-16,0-8-59 15,-1-6-115-15</inkml:trace>
  <inkml:trace contextRef="#ctx0" brushRef="#br0" timeOffset="262717.3859">9880 11394 414 0,'3'-14'67'0,"-3"3"5"16,2 6-23-16,0 1-10 16,-2 4-11-16,3 4-23 15,2 8-5-15,3 6 4 16,1 5 2-16,1 6-6 16,3 5 3-16,-2-2-2 0,-1 3 1 15,2 0-2-15,-5-5-6 16,-6 0-25-16,-1-7-9 15,0-5-58 1,-7-7-12-16,-11-8-91 16</inkml:trace>
  <inkml:trace contextRef="#ctx0" brushRef="#br0" timeOffset="262886.3978">9720 11554 271 0,'0'-10'150'0,"7"-2"-134"0,12 1-17 16,14 2-3-16,5 2 18 15,4-1-10-15,7 2-5 16,-1 0-8-16,-2-3 18 16,-9 2-21-16,-5-2-45 15,-8 2-63-15,-8-4-97 16</inkml:trace>
  <inkml:trace contextRef="#ctx0" brushRef="#br0" timeOffset="263049.12">10119 11415 79 0,'0'-12'135'0,"-7"0"-50"0,-3-1 5 15,0 2-29-15,-2 6 0 16,3 2 4-16,4 3-29 15,2 0-19-15,-1 3-13 16,4 10-4-16,0 3 2 0,6 5 0 16,2 2 0-16,3 2-2 15,-2 4 2 1,2-3 0-16,-3 3-1 0,0-6-12 16,-1-3-18-16,-1-4-27 15,0-7-59-15,0-6-11 16</inkml:trace>
  <inkml:trace contextRef="#ctx0" brushRef="#br0" timeOffset="263266.3842">10260 11415 340 0,'0'-14'73'0,"0"2"-16"0,-5 6 13 16,-7 4-36-16,-7 2-21 15,1 10-1-15,0 6-3 16,0-1 1-16,6 7 1 15,7 1-9-15,3 1-5 16,2-1 4-16,12 0 13 16,10-3-13-16,3-3-1 15,8 0 1-15,-1-9-21 16,-2-3-53-16,-4-5-125 0</inkml:trace>
  <inkml:trace contextRef="#ctx0" brushRef="#br0" timeOffset="264144.573">6045 12469 111 0,'-5'0'276'16,"0"0"-237"-16,3 0 22 16,2 0-15-16,0 0-21 15,0 0-15-15,2 0-9 0,8 0 5 16,7 0 13-16,2 0 3 15,6 0-9-15,4 0-9 16,0 0 3-16,0 0-7 16,-2 0-2-16,-4 0-20 0,-2 0-19 15,-8 0-30-15,-6 0-23 16,-5 0-47-16</inkml:trace>
  <inkml:trace contextRef="#ctx0" brushRef="#br0" timeOffset="264466.881">6103 12523 314 0,'-9'6'44'16,"9"-5"-18"-16,0 1-17 16,20-2 1-16,3 0 16 15,9 0 1-15,8-5-15 0,1-5-8 16,0 0-2-16,-2-3-39 16,-2-1-29-1,-8 0-28-15,-10-2 46 0,-4 2 35 16,-8 0 15-16,-7 3 20 15,0 2 42-15,0 0 13 16,-3 3-18-16,-1 3 4 0,2 3-8 16,2 0-24-16,0 5-26 15,4 8-9-15,4 2 11 16,1 9 0-16,1-1-4 16,-3 4-2-16,-4-1 0 15,-3 1 0-15,-5-2-9 16,-12-3-15-16,-2-2 1 15,-3-4-9-15,2-6-13 16,5-4-27-16,6-6-111 16</inkml:trace>
  <inkml:trace contextRef="#ctx0" brushRef="#br0" timeOffset="265101.3415">6968 12397 368 0,'-14'0'42'16,"7"-4"-16"-16,6 0 20 16,1 1-18-16,14-1-23 15,6 4-4-15,7 0 2 16,2 0 10-16,5 11 3 15,-4 3-2-15,-7 2-3 0,-5 4-6 16,-8-1-5-16,-8-1 0 16,-2 2-5-16,-10-3 10 15,-5 0-5-15,-2-5 1 16,0-4 1-16,3-3-5 16,4-5 13-16,3 0-1 0,6-9-1 15,1-6-3 1,1-4 0-16,14-3 3 15,-1-3-7-15,5 0-2 0,-2 4-3 16,-4 3 7-16,-3 6-4 16,-3 5 2-16,-2 7-1 15,-5 0-1-15,0 12 0 16,0 4 2-16,-2 6 1 16,2-1-1-16,0 4-1 0,0 0 0 15,7 0 0-15,7-2 1 16,3-3-6-16,4-4-20 0,-1-6-25 15,1-8-33-15,-1-2-28 16,0-3-215-16</inkml:trace>
  <inkml:trace contextRef="#ctx0" brushRef="#br0" timeOffset="265285.2153">7353 12417 470 0,'0'2'29'16,"0"-2"-15"-16,12 0 5 0,8 3 11 16,4-3-6-16,2 0-14 15,3 0-9 1,0 0 1-16,-4 1-16 0,-5 1-46 16,-10 2-59-16,-8 1-108 15</inkml:trace>
  <inkml:trace contextRef="#ctx0" brushRef="#br0" timeOffset="265402.9014">7403 12514 394 0,'-4'5'31'0,"4"-5"-13"15,13 0-6-15,12 0-7 16,10 0-5-16,6-2-33 0,1-8-75 16</inkml:trace>
  <inkml:trace contextRef="#ctx0" brushRef="#br0" timeOffset="266200.7399">7791 12432 388 0,'-2'0'33'16,"2"0"5"-16,0 0-6 16,0 0-3-16,7 0 4 15,6-9-20-15,0 0-7 16,5-3 4-16,-1-4 0 0,2-2-7 15,-4-3-2-15,-2-4 0 16,-2 0 1-16,-8 0 0 16,-1-3-1-16,-2 4 0 15,0-2 1-15,-5 9-1 16,-2 0-2-16,0 5 2 16,1 5 0-16,2 6 3 0,1 1-5 15,-1 4-1 1,4 12 1-16,0 3 0 0,0 9 1 15,0 5 0-15,7 6-1 16,0 0 4-16,5 4-3 16,-5-4 1-16,-2-2 0 15,0-7-2-15,0-4 1 0,-2-8 0 16,-1-6 1-16,-1-5-1 16,-1-3 0-16,2-4 4 15,2 0 1-15,1-5-2 0,2-7-2 16,3-1-2-16,2-2 1 15,4-1-1-15,0 5 0 16,-1 3 0-16,-1 2 0 16,2 6 0-16,-3 0 2 15,-3 9-3-15,0 3 2 0,-3 1 0 16,0 1 1 0,-2 1-1-16,0-3-2 15,-1-1 4-15,0-2-3 16,1-2-21-16,0-2-28 0,2-3-44 15,-1-2-50-15</inkml:trace>
  <inkml:trace contextRef="#ctx0" brushRef="#br0" timeOffset="267273.1898">8288 12277 246 0,'-1'-5'59'0,"-1"-1"2"16,2 2-13-16,0 3 0 0,-2-3-13 16,2 4 0-16,0-2-5 15,0 2-7-15,0 0-6 16,0 0-6-16,0 2-6 16,0 11-2-16,0 3 6 15,2 5 1-15,5 4-1 16,-2 5-4-16,5 1 1 15,-3-1-4-15,0 1-1 16,1-5-2-16,-2-2 1 0,3-7 1 16,-5-1 0-16,-1-5-7 15,-1-2-14-15,1-4-15 16,-1-3-40-16,0-2-37 16,-2-2-86-16</inkml:trace>
  <inkml:trace contextRef="#ctx0" brushRef="#br0" timeOffset="267621.1759">8477 12368 382 0,'0'-2'31'16,"-6"2"12"-1,-6 0-21-15,-4 0-17 0,0 7-2 16,-8 2-1-16,1 2-2 15,1 1 0-15,3-1 1 16,1-2-1-16,7 0 0 0,0-2 1 16,5-4 1-16,6 3 7 15,0-1-6-15,8 2 1 16,8 0 4-16,2 4 4 0,7 2-8 16,2 1 0-16,-2 0-4 15,2-1 2-15,-3 1-2 16,1-1 2-16,-8-1-3 15,0-1 3-15,-5 1-1 0,-3-3 1 16,-1-3-3-16,-3-1-30 16,-1-2-38-1,-1-3-31-15,2 0-179 16</inkml:trace>
  <inkml:trace contextRef="#ctx0" brushRef="#br0" timeOffset="267822.4355">8786 12554 344 0,'1'3'107'0,"-1"-1"-72"0,0 3-3 16,0 2 11-16,2 2-6 16,-2 4-31-16,0-1-5 15,0 2-2-15,-2-1-46 16,-3-2-81-16,0-4-143 15</inkml:trace>
  <inkml:trace contextRef="#ctx0" brushRef="#br0" timeOffset="268586.229">9569 12280 357 0,'0'-3'55'15,"0"-1"-5"1,0 4-7-16,0 0-22 15,2 7-13-15,3 7 15 0,2 3-15 16,2 2-5-16,2 3 2 16,3-1-6-16,-1-5 3 15,-1 0-1-15,3-5-1 0,-6-4 1 16,1-3 2-16,-3-4-1 16,1-2 1-16,-1-7 0 15,0-5-2-15,-2-1 1 16,3 0 2-16,-3 0-2 0,1 2 16 15,-1 1-3-15,-2 5 6 16,1 4-10-16,-1 3-4 16,3 0-5-1,-2 5-5-15,5 9 1 16,-1 7 2-16,4 1 1 0,0 6 0 16,3 3 0-16,-3-5 0 15,-2 5-2-15,0-1 1 0,-3-1-1 16,-2-3 1-1,-5 3 0-15,0-6-4 0,0-1-1 16,-7-4 3-16,-6-8-7 16,-1-1-1-16,-1-7 10 15,0-2 1-15,-2 0 1 0,5-11 1 16,1-5 2-16,2-5 1 16,5-2-5-16,4-3-3 15,2 0-4-15,15 1-19 0,4 5-14 16,6 4-18-16,3 2-45 15,2 3-32-15</inkml:trace>
  <inkml:trace contextRef="#ctx0" brushRef="#br0" timeOffset="268790.2779">10080 12429 404 0,'0'0'41'16,"0"0"10"0,8 0-7-16,6 0-16 0,4-4-7 15,3 1-16-15,6 0-1 16,0 3-3-16,-1 0-4 16,-9 0-37-16,-2 0-60 15,-12 6-87-15</inkml:trace>
  <inkml:trace contextRef="#ctx0" brushRef="#br0" timeOffset="268903.5792">10099 12527 198 0,'-6'3'209'0,"6"-3"-193"15,12 0-18-15,17 0 3 16,7-5-10-16,8-6-15 16,2-3-197-16</inkml:trace>
  <inkml:trace contextRef="#ctx0" brushRef="#br0" timeOffset="270726.6969">10530 12489 351 0,'0'2'38'16,"0"-2"-14"-16,0 0 1 15,8-2-4-15,4-7 11 16,2-2-18-16,2-3 1 15,5 0-1-15,-3-5-9 0,-2-1 11 16,-1-3-8-16,-5-1 4 16,-1-2-8-1,-3 2-3-15,-4-1 6 16,-2 0-7-16,0 6 0 0,0 1-4 16,-5 5 2-16,-3 6 3 15,1 3 0-15,-2 4-2 16,2 0 0-16,3 11 1 15,0 4 0-15,4 5-2 0,0 6 1 16,2 2 1-16,9 8-3 16,3 4 3-16,1-1 1 15,1-1-2-15,-3-3 1 0,-3-3-6 16,1-5 0-16,-8-4-6 16,1-5-6-16,-1-2 6 15,-3-9-20-15,0-3 26 16,0-4 4-16,0 0 10 0,0-6-2 15,0-6 2-15,3-4 8 16,4 2-14 0,2-3 3-16,2 3 6 15,3 3-10-15,3 6-10 16,-2 2 13-16,2 3-8 0,-1 3 7 16,-2 8 2-16,-3 3-2 15,-2 2-2-15,-2 0 0 16,-3 0-1-16,-1-2-1 0,-1-1-8 15,0-4-20-15,0-4-3 16,-2-5-24-16,1 0-34 16,3-7-190-16</inkml:trace>
  <inkml:trace contextRef="#ctx0" brushRef="#br0" timeOffset="270992.5973">10860 12104 413 0,'-3'-4'39'0,"-4"1"8"0,6 3 6 0,1 0-20 16,0 1-21-1,3 11 4-15,9 1-6 16,0 5-4-16,3 5-3 0,-3-1-1 15,2 4-4-15,-1 5 1 16,-3 5-22-16,2-3-29 16,-4 2-53-16,-1-7-67 0</inkml:trace>
  <inkml:trace contextRef="#ctx0" brushRef="#br0" timeOffset="271271.2355">11174 12318 481 0,'0'-4'30'0,"0"1"11"0,0 3 3 16,0 5-33 0,0 9 6-16,0 8-5 15,2 3 2-15,5 3-6 0,0 4 0 16,1 0-5-16,-3-3-1 15,2 0-1-15,-4-6 0 16,1-2-2-16,-1-1 0 16,-1-10-10-16,0 0-16 0,2-7-12 15,2-3-38-15,-1 0-11 16,3-13-49-16</inkml:trace>
  <inkml:trace contextRef="#ctx0" brushRef="#br0" timeOffset="271525.0624">11363 12382 302 0,'-4'-5'85'16,"-11"5"-65"-16,-2 0-9 15,-3 2 3-15,-2 8 7 0,1 5 0 16,3-2-11 0,4 6 8-16,4-5-9 15,5 2-7-15,5-2-1 0,0 2 1 16,13-1-2-16,1-1 0 15,4 0 2-15,0 1-1 16,2-3-1-16,0-1 0 0,-4-3 1 16,-2 1-1-16,-1-3 1 15,-1-5-1-15,-1-1-26 16,0 0-25-16,-1-3-4 16,2-10-108-16</inkml:trace>
  <inkml:trace contextRef="#ctx0" brushRef="#br0" timeOffset="271741.0008">11384 12186 394 0,'-7'-16'42'0,"1"3"25"16,5 8-4-16,1 5-22 16,0 0-23-16,5 3-14 15,8 14 5-15,1 2 4 16,4 6-7-16,0 3-3 15,-3 5-2-15,-2 2 0 16,1 3-15-16,-4-2-40 0,-3-6-66 16,-2-3-131-16</inkml:trace>
  <inkml:trace contextRef="#ctx0" brushRef="#br0" timeOffset="271926.4095">11707 12521 528 0,'0'9'33'0,"0"0"-7"15,0 2 30 1,0 3-34-16,-3 4-14 16,-2 1-7-16,-2 1-3 0,-3-2-43 15,3-4-72-15,3-8-151 16</inkml:trace>
  <inkml:trace contextRef="#ctx0" brushRef="#br0" timeOffset="272793.1542">12523 12272 360 0,'-2'-2'99'15,"-2"-3"-27"-15,2 1-6 0,2 4-25 16,0 0-15-16,0 1-17 16,0 12-15-16,0 5 4 15,5 3 2-15,3 6 0 0,1 0 0 16,3-4-1-16,1-2 1 16,-1-6-4-16,0-5-10 15,0-8 2-15,0-2 12 16,1-3 1-1,-1-14-1-15,3 0-2 0,-2-3 0 16,-2 2 0-16,1 2 5 16,0 5-2-16,1 4 0 15,0 7-3-15,1 0 1 16,0 14 0-16,1 4 1 0,1 0 0 16,4 0 1-16,-3-2-2 15,4-5-1-15,-6-4 2 16,2-5-4-16,-5-2 0 0,-2-11 11 15,-5-7-3-15,-5-5-1 16,0 0-1-16,-9-6 0 16,-7 4 9-16,-10 2-3 15,1 2-12-15,1 4-4 0,0 7-20 16,6 6-6-16,9 4-21 16,7 0-28-16,2 8-35 15,16 1-47-15</inkml:trace>
  <inkml:trace contextRef="#ctx0" brushRef="#br0" timeOffset="273825.6946">12944 12172 210 0,'4'-20'241'0,"-4"1"-173"16,0 6 7-16,0 4-9 16,1 8-27-16,2 1-20 0,2 8-22 15,2 10-7 1,2 6 11-16,4 6 0 0,-1 3-1 15,3 1 0-15,-1 2 0 16,-3-4-1-16,-3-3-14 16,-1-8-2-16,-4-7 0 0,0-5 7 15,1-9 6-15,1 0 6 16,5-16 3-16,-1 2-5 16,4-6 4-16,2 2-1 15,1 6 0-15,1 3-2 16,-2 7-1-16,0 2-1 15,1 4-2-15,-1 10-1 16,-3 2 4-16,1 2 0 16,-1-2-5-16,-1-2-26 15,-2-5-3-15,2-2-12 0,-4-7-10 16,1 0-6-16,-3-3 41 16,-2-12 11-16,-1 0 9 15,0-2 6-15,-1 1 17 16,-1 2 17-16,0 3-15 0,0 4-6 15,0 4 15-15,0 1-14 16,2 2-15-16,3 0-12 16,1 0 9-16,0 5-1 0,1-1 2 15,-2-3-1-15,0 1-2 16,-1-2-1-16,-4 0 0 16,0 0 0-16,0-5 0 15,-2 0-1-15,-5 1 2 16,2 4 1-16,0 0 3 15,-2 0-5-15,7 7 4 16,0 6-2-16,0 1 0 16,8 0-1-16,3 2 1 15,4-3 0-15,0-3 1 0,0-4-21 16,-1-2-27-16,3-4 10 16,-2-3 25-16,-2-7 6 15,0-2 6-15,-3-5 1 0,3 1 24 16,-2 2 6-16,-1 1-4 15,2 5-14-15,-4 1-5 16,-1 4-5-16,3 3 2 16,-3 3-1-16,-2 9-2 0,0 1-3 15,0 2 3-15,-3 0-2 16,2-1 0-16,-4-3 0 16,0-4 0-16,0-4 1 15,0-3 5-15,0 0 20 16,0-8 1-16,4-5-14 0,3-1-9 15,4-2-3 1,3 2-2-16,4 3-5 16,-2 4-26-16,2 1-17 0,-3 6 2 15,-7 0 17-15,-1 0 22 16,-3 9 5-16,-4-2 2 16,0 2 1-16,0-3 8 15,0-1 15-15,0-2-1 0,2-3 3 16,6 0 11-16,0 0-5 15,4-8-16-15,2-3-10 16,-1-2 3-16,-1 2-1 0,-5 1-1 16,-4 3-1-16,-3 7-4 15,0 0 4-15,-7 2-3 16,-2 9-1-16,-2 6 1 16,3 1 0-16,1 1-3 15,7 1 1-15,0-2-2 16,5-2-20-1,10-5-43-15,11-8-95 0</inkml:trace>
  <inkml:trace contextRef="#ctx0" brushRef="#br0" timeOffset="274691.2265">14442 12316 260 0,'0'0'117'0,"0"-2"-78"16,0-3 30-16,4 0-12 15,3-5-13-15,2 2-19 16,4-1-7-16,3-3 2 15,2-3-8-15,0-5-6 0,-1-1-4 16,2-6 0-16,-7-7-2 16,1-3-1-16,-6-6-6 15,-2 0 1-15,-5 1-4 16,0 3 2-16,-3 9 7 16,-6 4 0-16,-2 10-1 15,2 5 1-15,-2 11 1 16,2 0 0-16,4 11-1 15,1 7 1-15,4 8-2 0,0 11 2 16,2 1 0-16,11 9 0 16,-1 0 2-16,0 3-2 15,1-3-1-15,1-2 1 16,-2-6 1-16,-5-8-1 16,-2-6 0-16,-2-10 0 0,-1-5 0 15,2-9 1-15,4-1 0 16,2-4 3-16,2-10-3 15,5-2 0-15,2 0 1 0,3 2-1 16,0 5-5-16,1 4 3 16,-2 5-1-16,-1 2 2 15,-1 10 0-15,-4 4-2 16,-3 2-2-16,0 1-10 16,-2-1-18-16,-3-1-19 15,-2-7-13-15,2-3 3 16,-4-3-12-16,4-4-8 15,0-2 49-15,4-7 26 0,0-5 10 16,1 1 53-16,1-1 35 16,-2 2-15-16,0 5 2 15,-2 3-32-15,-4 4-17 16,0 0-9-16,-3 4-10 16,0 10-8-16,-2 4-1 0,0 1-2 15,0 2-10-15,-2-3-50 16,0-7-97-16</inkml:trace>
  <inkml:trace contextRef="#ctx0" brushRef="#br0" timeOffset="275343.4866">15261 12212 406 0,'-2'8'38'0,"2"-5"-1"16,0 1 19-16,2-4-18 15,7 0-6-15,3 0-20 16,5-9-10-16,0-4 0 16,3-8-2-16,-1-3-4 15,0-7 2-15,-4-1-4 16,-5-5-4-16,-3-1-1 15,-7 2 2-15,0 3-2 0,-5 2 5 16,-5 10 3-16,-4 8 0 16,2 10 2-16,-3 3 2 15,3 12 2-15,5 9-2 16,2 12 3-16,5 4 2 0,0 7-4 16,4 1-3-16,9 3 4 15,1-3-3-15,1-4 0 16,0-8 1-16,1-2-1 0,-3-12-6 15,1-6 1-15,-4-9 2 16,2-4 4-16,-2 0 1 16,-1-7-1-16,0-4 1 15,-2 2 4-15,0 4 2 16,0 3-3-16,1 2-4 16,1 0-1-16,0 7 1 15,2 7-3-15,-1 0 4 0,1 1-2 16,0-1-5-16,-2-3-15 15,1-6-25 1,-3-5-13-16,0-3-20 0,-4-15-247 16</inkml:trace>
  <inkml:trace contextRef="#ctx0" brushRef="#br0" timeOffset="275531.065">15564 11821 419 0,'-2'-22'43'0,"-1"9"40"15,3 9-19-15,0 4-30 16,10 1-23-16,-2 12-3 16,6 6 0-16,1 7-7 15,1 12-1-15,0 3 0 16,0 5-7-16,-1 4-37 16,1-1-40-16,-2-6-54 15</inkml:trace>
  <inkml:trace contextRef="#ctx0" brushRef="#br0" timeOffset="275675.701">15810 12287 437 0,'0'7'36'0,"0"3"9"16,0-3-15-16,0 4-25 16,0-4-3-16,0-4-40 0,6-3-77 15</inkml:trace>
  <inkml:trace contextRef="#ctx0" brushRef="#br0" timeOffset="276109.1233">16188 12065 285 0,'0'-1'96'0,"-2"-2"-64"16,-7 3-1-16,-4 0-22 15,-7 0 8-15,-1 7 3 16,-6 4-7-16,-3 1-5 16,-1 8-1-16,1 2-2 0,3 2 7 15,5 5 2-15,6 3 0 16,8 0-9-16,8 2-2 16,4-6-2-1,16-1 0-15,5-4 1 0,9-8 0 16,5-3 1-16,3-3-5 15,1-5 1-15,-4-4-18 16,0 0-44-16,-9 0-48 16,-11-11-224-16</inkml:trace>
  <inkml:trace contextRef="#ctx0" brushRef="#br0" timeOffset="276276.467">16000 12300 373 0,'-17'0'79'0,"10"-3"-57"15,7-3 6-15,16 2-1 16,12 1-21-16,14-2-3 0,6-1-7 16,8-1 7-16,2-2-4 15,-1-1-10-15,-5-3-61 16,-7-1-97 0</inkml:trace>
  <inkml:trace contextRef="#ctx0" brushRef="#br0" timeOffset="276446.6285">16471 12090 339 0,'-8'-2'108'0,"-2"2"-59"16,7 0-2-16,-3 10-1 16,6 6-8-16,0 3-18 15,0 0-7-15,9 8-3 16,4-2 3-16,1 1-11 0,1 1 0 16,-1 0-1-1,3 0-4-15,-3-6-33 0,-2-3-24 16,1-7-42-16,-1-8-41 15</inkml:trace>
  <inkml:trace contextRef="#ctx0" brushRef="#br0" timeOffset="276677.2974">16706 12041 310 0,'5'-18'140'15,"-4"5"-60"-15,-1 3-11 0,0 8-23 16,0 2-22-16,2 10-18 15,2 7-3-15,1 5 13 16,0 8-2 0,0 4-9-16,5-1-3 0,-1 5-1 15,-3-2 0-15,0 0-1 16,-3-4-7-16,0-4-20 16,-3-3-17-16,-5-7-25 0,-8-7-43 15,-6-7-31-15</inkml:trace>
  <inkml:trace contextRef="#ctx0" brushRef="#br0" timeOffset="276802.0836">16538 12257 243 0,'0'-13'229'15,"10"3"-215"-15,16 3-13 16,8 0 0-16,7 7 2 16,6-2-3-16,0 0-62 15,-4-2-174-15</inkml:trace>
  <inkml:trace contextRef="#ctx0" brushRef="#br0" timeOffset="277955.4601">14690 12851 465 0,'0'-5'55'15,"0"4"-32"-15,0 1-8 16,-2 6-2-16,-1 8 10 16,-1 8-12-16,1 3-5 0,3 2-3 15,0 1 4-15,0 3-7 16,2-4 3-16,3-1-4 16,2-5 2-16,0-1 2 15,-2-5-12-15,3-7-11 16,-1-4-20-16,5-4-30 0,-2-1-22 15,2-12-59-15</inkml:trace>
  <inkml:trace contextRef="#ctx0" brushRef="#br0" timeOffset="278175.442">14826 12927 66 0,'0'-4'306'0,"-9"4"-266"0,-1 0-16 15,-5 2 10-15,1 6-4 16,-2 3-16-1,5 0-7-15,-1 1 2 0,4-1 0 16,3 1-7-16,3-1 0 16,2 2-4-16,2 1 0 15,11-2 4-15,3 3-3 0,4-1 2 16,5 0-1-16,3-1-3 16,-1-1-24-16,-2-2-29 15,-3-4-17-15,-2-4-69 0</inkml:trace>
  <inkml:trace contextRef="#ctx0" brushRef="#br0" timeOffset="278429.5379">15107 13058 392 0,'5'0'79'0,"-3"0"-14"16,-2 0-5-16,0 2-26 16,0 7-18-16,0 4-15 15,-2 1 1-15,-3 5 0 0,-3-1 0 16,3 0-3-16,0-5-23 16,3-1-18-16,2-6-38 15,0-5-20-15,7-1-96 0</inkml:trace>
  <inkml:trace contextRef="#ctx0" brushRef="#br0" timeOffset="278680.471">15338 12915 399 0,'2'-3'157'15,"-2"-1"-108"-15,0 3-7 16,0 1-19-16,0 3-13 15,3 10-8-15,-1 3-1 16,0 5 0-16,4 6 0 16,-1 0 0-16,4-1 0 0,-2 2-1 15,4-4-1-15,-2 2-9 16,0-7-14-16,-1-5-13 16,2-5-17-16,-1-5-28 15,-1-4 4-15,2-7-37 0,1-10-68 16</inkml:trace>
  <inkml:trace contextRef="#ctx0" brushRef="#br0" timeOffset="278864.1333">15491 13010 87 0,'2'-21'171'16,"-2"5"-116"-16,-2 3 6 0,-7 10-13 15,-4 3-3-15,-1 0-12 16,-1 10-5-16,1 6-6 16,1 4-1-16,6 2-6 15,2 0-7-15,5 2-2 16,2-5-4-16,13 1-2 15,4-4-1-15,6-3 1 16,2-5-7-16,4-2-11 16,1-4-23-16,-2-2-44 0,-2-2-39 15</inkml:trace>
  <inkml:trace contextRef="#ctx0" brushRef="#br0" timeOffset="279080.554">15570 12737 460 0,'-16'-9'27'0,"5"4"17"15,2 5-4-15,5 0-14 0,4 9-11 16,0 7-6 0,5 2 0-16,5 7-4 0,2 1-3 15,3 5-1-15,-1-1-5 16,4 0-27-16,-2-3-49 15,4-5-40-15,-3-6-98 16</inkml:trace>
  <inkml:trace contextRef="#ctx0" brushRef="#br0" timeOffset="279400.2374">16026 12923 421 0,'1'-8'29'0,"-1"-2"9"16,0 3 0-16,-7 4-18 15,-6 1 3 1,-6 2-12-16,2 0-5 0,-3 7 5 16,0 5-6-1,2 4 0-15,2 6-1 0,3 3 3 16,6 1-5-16,3 0 1 15,4-2-3-15,0 2 0 0,8-7 0 16,4-1 0-16,6-4-1 16,2-5-11-16,3-2-3 15,1-5-9-15,1-2-11 16,-2 0-21-16,-5-4-35 0,-2-6-98 16</inkml:trace>
  <inkml:trace contextRef="#ctx0" brushRef="#br0" timeOffset="279547.5547">15934 13044 379 0,'-10'-2'71'16,"3"0"-33"-16,7 1 9 15,3 1-21-15,17 0-18 16,6 0-5-16,11 0-5 16,2 0 2-16,4-2-26 15,-3 0-58-15,-4-1-58 16</inkml:trace>
  <inkml:trace contextRef="#ctx0" brushRef="#br0" timeOffset="280032.0154">16297 12921 87 0,'0'-11'2'16,"0"2"16"-1,0 1 33-15,0 2-3 0,0 1-9 16,-2 0 8-16,-1 1 9 16,1 0-8-16,0 2-10 15,-1 0 4-15,-1 2-7 0,3 0 0 16,-1 0-7-16,-1 0-8 16,1 10-6-16,2 2 5 15,0 4 1-15,0 4-6 16,5 3-4-16,0 4-4 15,2 0-3-15,2 3 0 0,-2-2-2 32,-3 1 1-32,1-1-2 0,1-4 1 15,-5-6-2-15,-1-3-16 16,0-4-13-16,0-7-15 0,0-4-53 16,-1 0-2-16,-1-8-105 15</inkml:trace>
  <inkml:trace contextRef="#ctx0" brushRef="#br0" timeOffset="281296.3693">16497 12967 118 0,'2'-3'80'0,"-1"1"-55"15,3-2 14-15,-2 3 4 16,-1-3 5-16,-1 1-15 16,2 1-13-16,0 0 3 15,-2 0 7-15,0-2-7 16,0 4-8-16,0 0-4 0,0-1-5 15,0 1-2-15,0 0-3 16,0 0 0-16,-2 0 0 16,0 0-1-16,1 0 0 0,-1 0 1 15,2 0 0-15,-2 0 1 16,0 0-2-16,2 0 1 16,0 0 1-16,0 0 2 15,0 0 3-15,0 0 1 0,-1 0 0 16,1 0 2-16,0 0 0 15,0 0-4 1,0 0 0-16,0 0-1 16,0 0-2-16,0 0 0 15,0 0-1-15,0 0-1 0,0 0 0 16,0 0 2-16,0 0 0 16,0 0 1-16,0 0-1 15,0 0 0-15,0 0 0 16,0 0-1-16,0 0 0 0,0 0 0 15,0 0-2-15,0 0 0 16,0 0 0-16,0 0 0 0,0 0 0 16,0 0 0-16,0 0 0 15,0 0 0-15,0 0 0 16,0 0 0-16,0 0 0 16,0 0 0-16,0 0 0 15,0 0 0-15,0 0 0 0,0 0 0 16,0 0 1-1,0 0-1-15,0 0 1 0,-2 0 2 16,-4 1-3-16,0 5-2 16,-6 1 3-16,-1 5-1 15,-1 0 1-15,-1 1-1 16,-4 0 0-16,1 1-1 16,2-1 1-16,1 1 0 15,3-3-1-15,3-2 0 0,1-4 1 16,5 3-1-16,1-7 1 15,2 1-1-15,0 0-1 16,7-2 2-16,8 1 0 0,1-1 0 16,2 2 0-16,6 2 0 15,-1-1 0-15,0 5 0 16,2 0 2-16,-1 3-2 16,-2 0 1-16,-5 1 1 0,0 1 2 15,-5 1 1 1,-2-4 2-16,2 1-3 0,-7-1 2 15,0-4-2-15,-1 0 0 16,-1 0 0 0,0-5 0-16,0 1 1 0,1-1-1 15,-3 1-2-15,3-2-1 16,-1 2-2-16,1-2-21 16,-1 0-29-16,3 0-75 15,1 0-134-15</inkml:trace>
  <inkml:trace contextRef="#ctx0" brushRef="#br0" timeOffset="289837.4195">6106 13716 218 0,'-3'0'84'16,"-2"-7"-32"-16,3 1-3 15,0 0 0-15,0-1-9 0,2 0-6 16,0-3-12-16,0 2-2 15,2-1-7-15,7 1 0 16,4 0-11-16,3 1 1 16,4 3-4-16,2 2 4 15,4 2-2-15,4 0 0 16,-3 6 0-16,0 6-1 0,-3 6-2 16,-7 5 3-16,-4 2 0 15,-9 2-2-15,-4 3-1 16,0-1-5-16,-9-4-6 15,-4 0 3-15,-1-7 4 0,-2-6 7 16,2-7 2 0,2-3-1-16,2-2 5 15,3-7-1-15,5-9-3 16,2-4-3-16,0-6-1 16,7-1 0-16,5-6 0 0,5 1 3 15,3 2 0-15,-1 3-6 16,1 4 8-16,-4 5 2 15,-3 4 0-15,-6 7-1 0,-4 5-1 16,-3 2 0-16,0 4-3 16,-5 12-1-16,-5 7 2 15,-3 4 1-15,4 7 5 0,0 0-1 16,3-1-3-16,4 1-2 16,2-1-2-16,0-5 1 15,10-3-2-15,6-5 1 16,7-6-1-16,-1-4-19 15,2-4-38-15,0-6-98 16</inkml:trace>
  <inkml:trace contextRef="#ctx0" brushRef="#br0" timeOffset="290772.4459">6617 13658 169 0,'-4'-8'162'0,"-1"1"-128"0,1 0 5 16,-2 1 19-16,5 3-18 16,-1 1-3-1,2 2-13-15,-2 0-12 0,2 4-12 16,0 7 0-16,0 5-1 16,2 3 2-16,5 6 2 15,4-2-3-15,0-1 2 16,-1-2-2-16,3-5 1 0,-1-5-1 15,3-5 1-15,-2-5-4 16,0 0 6-16,1-5 2 16,-4-8-4-16,3-3 1 0,-2-2 2 15,-3 0-3-15,-2 1 5 16,1 0 5-16,-3 3-1 16,-4 7-2-16,3 0 0 15,-1 5 0-15,0 2-5 16,1 4-7-16,4 10-1 0,3 5 6 15,0 6-2-15,4 10 2 16,-1-2 2 0,1 6-2-16,0 3-1 15,-6-3 1-15,-1-2 0 0,-5-3-3 16,-2-2 4-16,-2-5-2 16,-10-7-1-16,-5-2-1 15,-2-10-4-15,-4-4 6 16,1-4 1-16,1-7 0 0,3-13 2 15,0-3 1-15,9-9 0 16,3-2-3-16,6 0-4 0,7 0-11 16,13 2-1-16,7 5-9 15,7 8-7-15,2 3-8 16,0 3-19-16,-2 3-62 16</inkml:trace>
  <inkml:trace contextRef="#ctx0" brushRef="#br0" timeOffset="291276.5725">7209 13688 114 0,'0'2'318'15,"0"-2"-269"-15,-2 0 11 16,2 0-13-16,4 0-29 15,9 0-10-15,4 0-9 16,7-4 9-16,6 1-9 0,4 0-2 16,2 2 2-16,0-1 7 15,-4 2-11-15,-6 0-33 16,-6 0-51-16,-12 7-20 16,-8 0-74-16</inkml:trace>
  <inkml:trace contextRef="#ctx0" brushRef="#br0" timeOffset="291409.7319">7319 13761 312 0,'-20'4'86'16,"8"-1"-37"-16,7-1 11 16,5 0-27-16,12-2-27 0,13 0 6 15,7 0-7-15,8-2-3 16,2-3-3-16,5-1-25 16,-4-3-68-16,1-1-129 15</inkml:trace>
  <inkml:trace contextRef="#ctx0" brushRef="#br0" timeOffset="292172.9014">8039 13720 357 0,'0'3'63'16,"-2"-3"-53"-16,2 0 25 15,0 0-13-15,0 0-4 16,9 0 15-16,6-7-9 0,2-3-5 16,5-5-10-16,0-3-2 15,-1-3-5-15,-3-2-2 16,-1-2-2-1,-7-2 4-15,-3 0-5 0,-7-5-5 16,0 0 9-16,-2 4-2 16,-7-1 3-16,-2 6 0 15,-1 5 0-15,3 6 3 16,0 4-1-16,2 8-3 16,0 0 1-16,1 6 0 0,6 14-2 15,0 7-1-15,0 8 0 16,0 6 1-16,7 3 0 15,2 5 1-15,-1 1 0 0,-5 0-1 16,3-2 1-16,-5-6 0 16,1-7-1-16,-2-5 1 15,0-9-3-15,2-8 3 16,-2-6 0-16,0-7 0 0,5-4 3 16,2-12-1-16,4-3-3 15,2-6 1-15,5 0-1 16,-1 3-8-16,7 5 11 15,-2 4-3-15,-3 6-1 16,3 7 2-16,-6 2-1 16,0 11 0-16,-1 2 0 15,-3 3 0-15,-3-1-1 16,2 0 2-16,-2-1-9 16,0-4-7-16,-1-5-10 0,-1-3-47 15,-1-4-41-15,0-4-137 16</inkml:trace>
  <inkml:trace contextRef="#ctx0" brushRef="#br0" timeOffset="292425.8715">8505 13551 445 0,'0'-6'43'16,"0"1"7"-16,0 5-2 15,0 0-31-15,0 10-15 16,0 3 0-16,0 7 6 15,7 6-3-15,5 3 2 16,-2-1 3-16,1 3-8 16,2-3 2-16,-1 0-4 15,-2-6 0-15,0-2 0 0,-1-6-7 16,-2-1-11-16,-1-6-25 16,1-7-37-16,0 0-21 15,-2-9-123-15</inkml:trace>
  <inkml:trace contextRef="#ctx0" brushRef="#br0" timeOffset="292654.898">8705 13618 56 0,'-8'-3'362'0,"-2"3"-317"16,-6 0 2-16,0 0-8 16,2 7-15-16,-3 4-3 15,5 3-14-15,1 2-2 16,7 1 2-16,4 3-2 15,0-2-8-15,9 0 22 16,6 1-12-16,2-1-7 16,5-3 3-16,3-1-4 15,2-5 2-15,2-2-2 16,-2-2-5-16,2-3-22 0,-5-2-52 16,0-5-53-16</inkml:trace>
  <inkml:trace contextRef="#ctx0" brushRef="#br0" timeOffset="293455.925">8908 13508 349 0,'-2'-4'54'0,"0"1"1"16,2 2 9-16,0 1-14 15,2 0-23-15,9 4-19 16,5 10 3-16,6 4 4 16,5 7-3-16,0 5-7 15,1 8 0-15,2-1 1 16,-6 6-3-16,-6 3-3 16,-9 1 1-16,-7-2-6 0,-2-2-16 15,-18-8-12-15,-12-5-33 16,-10-6-4-16,-10-10-25 15,-8-7-219-15</inkml:trace>
  <inkml:trace contextRef="#ctx0" brushRef="#br0" timeOffset="293959.6888">7979 13383 399 0,'-5'0'28'16,"-10"3"-4"-16,1 15 1 15,-4 8 5-15,1 10 7 16,-3 6-7-16,2 8-14 16,3 3-2-16,12 4-6 0,3 2-4 15,8 2-4-15,21-2 0 16,17-6-13-16,11-6-44 15,17-12-37-15,8-10-82 16</inkml:trace>
  <inkml:trace contextRef="#ctx0" brushRef="#br0" timeOffset="294527.8107">9434 13397 365 0,'-4'-3'77'16,"-6"1"-16"0,1 2 3-16,-4 9-34 0,-1 11-15 15,-1 6-9-15,-2 7 1 16,2 9 7-16,1 1-1 15,4 5-9-15,3-2-2 0,7 6-2 16,0-2 0-16,12-2-1 16,5-4-2-16,7-4-21 15,3-11-8-15,5-6-18 16,0-13-38-16,-3-8-33 16</inkml:trace>
  <inkml:trace contextRef="#ctx0" brushRef="#br0" timeOffset="295041.4641">9540 13730 406 0,'-11'0'27'16,"9"0"6"-16,2 0 5 15,0 0-23-15,11-3 21 16,5-4-9-16,2-2-21 15,6-5-4-15,-3-3-4 0,-1 0 8 16,0-3-11-16,-6-1 6 16,-4-4-2-16,-6-2 0 15,-1 0 2-15,-3 0 0 16,0 4 1-16,-8 2-4 0,1 7 4 16,0 3 2-1,2 8 4-15,-3 3-2 16,4 2-7-16,1 13 1 15,3 4-3-15,0 9 2 0,0 2 1 16,1 6-1-16,9 1 2 16,-3-1-1-16,2 0 1 15,-4-3-1-15,0-4 0 16,1-6 0-16,-4-5-3 0,-2-6-4 16,2-7-8-16,0-3 8 15,1-2 9-15,-1-8 3 16,5-5-4-16,0-5 0 0,2 2-1 15,2-1 4-15,-1 4-3 16,3 6-6-16,-2 3 3 16,2 4 4-16,1 4-4 15,3 5 2-15,-4 3 1 0,4 2-2 16,0-3-22 0,-2-2-47-16,1-7-17 15,1-2-50-15</inkml:trace>
  <inkml:trace contextRef="#ctx0" brushRef="#br0" timeOffset="295246.7581">9847 13362 419 0,'-8'-11'60'0,"3"2"-2"15,5 7-5-15,0 2-28 16,0 4-26-16,8 11-1 0,3 5 1 15,1 9 2-15,3 3-3 16,-2 5 3-16,2 4-8 16,-1 0-38-16,5-3-51 15,-5-6-37-15</inkml:trace>
  <inkml:trace contextRef="#ctx0" brushRef="#br0" timeOffset="295493.1595">10136 13566 450 0,'0'-3'59'15,"0"1"-10"-15,0 2-15 16,0 4-27-16,0 10 2 16,3 5 5-16,3 6-5 15,0 2 5-15,-1 7-9 16,2-2-2-16,2 0-3 0,-1-1 1 15,-1-7-1-15,-2-2-10 16,-2-7-13-16,3-5-16 16,-3-8-39-16,5-2-37 15,-1-9-124-15</inkml:trace>
  <inkml:trace contextRef="#ctx0" brushRef="#br0" timeOffset="295729.6266">10289 13643 405 0,'-6'0'37'0,"-7"0"17"16,1 0 3-16,-2 5-29 16,-1 10-14-16,3 1-9 15,3 3-3-15,3 1 0 16,5-2-1-16,1 1-1 16,3-2 1-16,14 1-2 15,0-5 1-15,7 0 1 0,-1 0 3 16,4-4-5-16,0-4-2 15,-1-1-15-15,-7-3-12 16,-1-1-42-16,-4-1-33 16,-3-10-100-16</inkml:trace>
  <inkml:trace contextRef="#ctx0" brushRef="#br0" timeOffset="295972.2233">10330 13456 413 0,'-6'-20'33'16,"1"8"27"-16,3 6 15 16,1-1-27-16,1 5-15 15,0 2-20-15,0 0-11 16,3 9-4-16,2 2 7 16,5 6-6-16,1 6 2 15,-3 1-2-15,5 1 3 0,-2 2-16 16,-1-4-23-16,5-3-32 15,-3-6-33-15,3-8-19 16,-3-6-217-16</inkml:trace>
  <inkml:trace contextRef="#ctx0" brushRef="#br0" timeOffset="296211.2096">10557 13419 449 0,'1'0'37'0,"5"0"11"15,-1 0-24-15,3 14-9 16,6 5 13-16,-1 6-14 16,6 6 1-16,1 4-1 15,-3 1-3-15,2 7-6 16,-4-2 0-16,-1 4-1 16,-8-3-3-16,-6 1-1 15,-3 2 1-15,-17-6-2 0,-12-1-9 16,-8-6-25-16,-9-7-31 15,0-10-33-15,-4-4-44 16</inkml:trace>
  <inkml:trace contextRef="#ctx0" brushRef="#br0" timeOffset="297247.9031">7719 14636 257 0,'-3'1'59'0,"-1"-1"2"16,4 0-15-16,-2 0 2 15,2 0 9-15,0 0-13 16,3-1-12-16,9-2-5 0,0-2-3 16,3 2-6-16,4-2-8 15,1 4-7-15,2 1-3 16,0 0 1-16,4 0-2 15,-4 0-5-15,-1 0-16 0,-1 0-11 16,-2 1-12-16,-8 5-35 16,-4 0-2-16,-5-1-34 15,-1 0-90 1</inkml:trace>
  <inkml:trace contextRef="#ctx0" brushRef="#br0" timeOffset="297462.3115">7752 14732 249 0,'-12'5'137'16,"5"-2"-98"-16,7 1 17 16,0-3-20-16,11 1 5 0,5 2-5 15,6-4-12-15,4 4-15 16,-2-4-6-16,5 3-4 16,-2-1 3-16,2 0-1 15,-4-2-1-15,-1 2-2 16,-4-1-21-16,0-1-16 15,-4 1-26-15,-4-1-22 0,-4 0-73 16</inkml:trace>
  <inkml:trace contextRef="#ctx0" brushRef="#br0" timeOffset="300479.5749">8417 14405 386 0,'-8'-7'35'15,"-1"2"15"-15,-4 3 2 0,1 2-18 16,-5 0-19-16,0 12-6 16,0 8 2-16,1 5 0 15,1 7 0-15,2 6-6 16,4 2 4-16,3 6-4 16,6-2-2-16,0-3-3 15,1 0 0-15,14-6-1 0,5-6-9 16,3-8-6-16,4-7 3 15,4-6-18-15,1-8-35 16,-2-1-21-16,1-15-96 16</inkml:trace>
  <inkml:trace contextRef="#ctx0" brushRef="#br0" timeOffset="301032.0685">8507 14655 146 0,'-7'2'247'0,"2"1"-226"16,5-3 23-16,0 2-10 15,4-2-14-15,11 0 9 16,4 0-6-16,6-5-2 16,2-7-2-16,3-3-13 0,3-3-1 15,-3-5-4-15,-1-2 3 16,-2-3-1-16,-6 0-2 15,-6-2 3 1,-6 2 1-16,-4-3 2 16,-5 1 7-16,0 4-12 0,-9 2-2 15,0 4 0-15,-2 6 4 16,4 7 4-16,-3 5-3 16,4 2-5-16,0 4-1 15,3 12-1-15,3 7 1 0,0 6-1 16,0 4-2-16,5 9 6 15,3 1-2-15,-1 3 2 16,-2-2-1-16,0-4 0 0,-3 1-1 16,-2-9 1-16,0-5-2 15,0-6 2-15,0-7-3 16,0-7 2-16,0-3 0 16,0-4 3-16,2-7 1 0,6-9-4 15,4-7-1-15,3 2 1 16,4 1-3-16,1 5 3 15,-1 6-5-15,3 6 5 16,-4 3 2-16,0 7-2 16,0 8-2-16,-4 2 2 15,1 4 1-15,-3 1-6 16,3-4-27-16,-3 0-22 16,0-2-74-16,5-6-94 0</inkml:trace>
  <inkml:trace contextRef="#ctx0" brushRef="#br0" timeOffset="301979.3304">8303 14887 292 0,'-6'1'8'0,"1"-1"2"15,5 0 12 1,0 0-21-16,0-7 0 0,7-4-12 16,2-3-14-16,0-2 22 15,-2-4-3-15,-2 2 10 16,-2 2 5-16,-3-1 0 15,0 5 10-15,-6 0 6 0,-5 7-4 16,-1 4-8-16,-3 1 3 16,1 0-5-16,1 5 3 15,3 2 0-15,5 2-6 16,1-3-2-16,4 2-6 0,2-2-1 16,10-6 2-16,6 0 3 15,3-4 4-15,5-8-7 16,-1-7-1-16,0-2 5 15,-3-5-7 1,-6 0-2-16,-6 2 7 0,-8-4 5 16,-2 4 2-16,-9 3 17 15,-10 3-17-15,-5 5 0 16,1 5-7-16,-2 8-3 0,-1 0 2 16,7 8 3-16,2 8-2 15,9 4-2-15,8 0 2 16,0 3-5-16,14-6 2 0,11-2 2 15,4-6-2-15,5-7 1 16,0-2-1-16,-2-1 1 16,-5-9-1-16,-8-3-1 15,-7-1 1-15,-12 1 0 0,0 5-7 16,-18 2 5-16,0 5-2 16,-4 1 2-16,5 7 3 15,4 9-1-15,11 1-2 16,5 3-1-16,24 3-4 15,15 1-21-15,16-5-29 16,12-1-34-16,5-7-196 16</inkml:trace>
  <inkml:trace contextRef="#ctx0" brushRef="#br0" timeOffset="302348.3326">9432 14478 374 0,'-2'-18'50'15,"-12"2"-12"-15,-4 5 13 16,-1 4-5-16,-5 7-17 16,-1 2-16-16,1 16-6 15,-1 7 4-15,1 9 1 0,4 7-4 16,1 5-2-16,9 6 2 16,3-1-4-16,7 2-3 15,0-3 1-15,10-4-2 16,9-7-3-16,3-7-15 0,5-9 3 15,4-10-17-15,1-10-35 16,2-3-43-16,-3-14-78 16</inkml:trace>
  <inkml:trace contextRef="#ctx0" brushRef="#br0" timeOffset="302617.2071">9549 14558 462 0,'-2'-1'51'0,"-3"1"11"0,3 0-21 16,2 1-25-16,0 14-13 16,0 2 1-16,4 8 11 15,4 4 4-15,1-1-12 16,2 5-6-16,-2-1 2 0,0-4-1 15,2-1-3-15,-4-4-19 16,2-5-14-16,-1-7-12 16,-1-8-47-16,-2-3-20 0,4-3-92 15</inkml:trace>
  <inkml:trace contextRef="#ctx0" brushRef="#br0" timeOffset="302866.9707">9702 14623 306 0,'0'-8'105'0,"0"5"-51"16,0 1 19-16,-6 2-23 16,-2 2-30-16,-4 9-15 15,0-1-3-15,-3 7 0 16,3-3 1-16,3-2-1 0,1 1-1 16,5 2-1-1,3-5-1-15,0 2-1 0,10 1 2 16,3-1 0-16,8 2 1 15,-1-3-2-15,4 0-3 16,0-4-10-16,-1 0-18 0,-2-6-27 16,1-1-28-16,-4 0-79 15</inkml:trace>
  <inkml:trace contextRef="#ctx0" brushRef="#br0" timeOffset="303398.6056">9895 14715 297 0,'0'0'53'0,"0"1"-26"16,2 3 8-16,4-2-11 15,5-2 5-15,-3 0 12 16,11-2-7-16,-4-6-13 16,4-7-7-16,-2-4-5 15,0-2-1-15,-3-4 1 0,-5-2 5 16,2-2-2-16,-8 1 4 15,-3 1-1-15,0 2-8 16,0 2-4-16,-2 5-3 0,-3 4 1 16,3 6-1-16,-1 5-1 15,0 3-1-15,3 7-4 16,0 9 2-16,0 9 2 16,0 5 3-16,0 6-3 15,1 3 4-15,4 3-1 16,2-3-1-16,-1-2 1 15,-3-5-3-15,3-5 2 16,0-7-7-16,-5-6 2 0,4-6 0 16,-1-8 2-16,3 0 3 15,-1-7 2-15,5-6 2 16,-1-7-2-16,3-2-1 16,-1 2 0-16,-1 4 0 0,0-1-2 15,-4 8 1-15,0 6 0 16,3 3 1-16,-5 0-3 15,0 11 1-15,2 1 1 0,0 4 0 16,3 0-2-16,-3-2-1 16,1 0-12-16,1-3-14 15,1-3-23-15,-3-3-24 16,0-5-32-16,-2 0-170 16</inkml:trace>
  <inkml:trace contextRef="#ctx0" brushRef="#br0" timeOffset="303617.1819">10263 14326 503 0,'-7'0'35'16,"2"0"-1"-16,3 6-4 15,2 5-7-15,0 7-4 16,0 3-11-16,4 0 0 15,5 6 1-15,2 1-7 0,3 1 0 16,-2-1-12-16,5-1-29 16,-7-4-48-16,5-8-65 15</inkml:trace>
  <inkml:trace contextRef="#ctx0" brushRef="#br0" timeOffset="303850.1591">10524 14432 436 0,'6'12'20'0,"0"6"17"15,3 6 22-15,3 2-21 16,0 4-9 0,-4 6-15-16,0 1-8 0,-1 2-2 15,-7-3-1-15,0 2-2 16,-7-1-3-16,-9-7-20 15,-3-1-6-15,-7-8-50 0,3-6-24 16,-4-10-71-16</inkml:trace>
  <inkml:trace contextRef="#ctx0" brushRef="#br0" timeOffset="304335.6828">10923 14564 313 0,'-8'-11'57'15,"1"2"-3"-15,2 1 10 16,0 4-7-16,3 0-14 15,0 4-9-15,2 0-7 16,0 0-15-16,0 8-12 16,4 9 1-16,3 6 5 15,5 6 6-15,1 3-1 16,1 1-1-16,1 2-7 0,-3-4-1 16,-1-2-1-16,0-5-1 15,-3-5-19-15,-2-5-9 16,0-3-18-16,1-8-29 0,-2-3-31 15,2-7-9-15,0-10-164 16</inkml:trace>
  <inkml:trace contextRef="#ctx0" brushRef="#br0" timeOffset="304632.1638">11117 14592 293 0,'1'-9'106'15,"-1"6"-53"-15,0-1 23 16,0 4-24-16,-3 0-27 15,-8 4-22-15,-3 5-3 0,0 6 2 16,-5-3-1 0,4 5-1-16,1-2-1 15,2-3 3-15,4-2-2 0,5-2-2 16,3 0 2-16,0-2-4 16,11-1 3-16,7 3 3 15,4 1-1-15,5-1 0 16,1 3-1-16,3 0 1 0,-2 0-2 15,-2-2 1-15,-5-3 0 16,-1 1 0-16,-8-1-25 16,-1-2-40-16,-5-2-14 15,-4-2-18-15,-3 0-191 0</inkml:trace>
  <inkml:trace contextRef="#ctx0" brushRef="#br0" timeOffset="304899.3018">11276 14286 345 0,'0'-6'108'16,"0"1"-55"-16,-1 3 6 15,1 2-21-15,0 0-17 0,0 11-12 16,0 1 2-16,0 8 6 15,5 0 2-15,4 2-4 16,0 3-5-16,0 2-4 16,-1 0-5-16,2 5 0 0,-5 2-1 15,1 0-38-15,-5-2-59 16,1-9-153-16</inkml:trace>
  <inkml:trace contextRef="#ctx0" brushRef="#br0" timeOffset="314425.069">12226 14521 0 0,'-7'-7'297'16,"-2"-2"-247"-16,2 2-9 15,0-4 7-15,0 2 2 16,0-1-20-16,-1-1-6 15,3 2 9-15,1-2-12 16,-1 6-11-16,-2-1-5 0,1 3-3 16,-3 3-2-16,-1 0 0 15,-2 2-1-15,0 9 0 16,-2 4 1-16,1 7 0 16,1 3 0-16,1 2-1 15,2 5 1-15,2 1 1 16,5 2 0-16,2-2 0 15,0-2 0-15,2-4-1 16,8-1 0-16,5-6 0 16,1-2-1-16,4-4 0 0,-1-4 0 15,5-2-2-15,-2-5-6 16,1-3-10-16,-4 0-11 16,0-1-13-16,-1-9-15 0,-8-2-2 15,-3 2-30-15,-5-6-154 16</inkml:trace>
  <inkml:trace contextRef="#ctx0" brushRef="#br0" timeOffset="314608.2378">12060 14683 353 0,'0'0'36'16,"0"0"-7"-16,10 0-1 0,12 0 7 15,7-1-12-15,5-3-15 16,5-2-5-1,5 0-2-15,0 4-1 0,-5-2-19 16,-3-1-68-16,-7 1-105 16</inkml:trace>
  <inkml:trace contextRef="#ctx0" brushRef="#br0" timeOffset="314892.7807">12489 14510 369 0,'0'-9'50'16,"0"4"-7"-16,-3 0 0 15,0 5 9-15,3 0-21 16,0 10-23-16,0 7-3 16,9 5 4-16,0 11 4 0,5-1-1 15,-1 3-7 1,1-3 1-16,-1 3-4 15,-1-6-2-15,-3-3 1 0,3-2-1 16,-4-8-6-16,1-3-12 16,-1-4-13-16,2-7-16 15,-1-2-47-15,4-7 12 16,1-10-63-16</inkml:trace>
  <inkml:trace contextRef="#ctx0" brushRef="#br0" timeOffset="315111.2548">12725 14553 319 0,'0'-16'47'0,"0"7"-3"16,0 4-4-16,0 3 12 16,0 2-9-16,0 0-25 15,0 9-11-15,4 3 15 16,1 10-11-16,3 1-8 0,2 2-2 16,-1 2 2-16,2-4-2 15,-2 1-1-15,0-5 1 16,1-2-1-1,-4 0-2-15,1-5-9 16,-1 1-2-16,-3-5-20 0,-1 0-37 16,-2-5-16-16,-2-3-104 15</inkml:trace>
  <inkml:trace contextRef="#ctx0" brushRef="#br0" timeOffset="315292.7692">12608 14660 468 0,'0'-6'14'16,"2"0"-3"-16,16-2 9 16,6 1 4-16,5 0-10 15,8-3-4-15,1 2-8 16,1-2-1-16,3 1-2 16,-3 0-23-16,-6-2-72 0,-6 0-91 15</inkml:trace>
  <inkml:trace contextRef="#ctx0" brushRef="#br0" timeOffset="315493.7536">12954 14505 393 0,'-6'5'36'0,"2"4"1"16,3 2 2-16,1 3 5 16,0 4-15-16,1 2-13 15,7 2-6-15,1-1-7 16,1-2 0-16,-1-1-2 0,-1-2 0 15,-1 0-5-15,-2-3-17 16,0-4-21-16,-1-1-32 16,-2-4-3-16,2-4-68 15</inkml:trace>
  <inkml:trace contextRef="#ctx0" brushRef="#br0" timeOffset="315743.1612">13115 14528 215 0,'0'-3'199'0,"-3"3"-163"0,-9 0 4 16,0 5 1-16,0 7-16 15,-1 8-17-15,3 0 4 16,1 3-9-16,3 0 0 16,6-1-1-16,0-6 1 15,8 1-4-15,5-5 2 16,9-2-1-16,-1-5-3 0,6-3 9 15,0 0-7-15,0-2-22 16,-1 0-14-16,-11 0-5 16,0 0-18-16,-8 0-49 15,-7 0-137-15</inkml:trace>
  <inkml:trace contextRef="#ctx0" brushRef="#br0" timeOffset="316590.9045">13231 14675 136 0,'0'-10'197'0,"0"3"-173"16,0-1-1-16,0-3 10 15,0 0-5-15,0-1-7 16,-7 1-16-16,2-2 16 16,-4-1 11-16,-3-2-20 15,-3-2-6-15,-5-1-2 0,-2-3 10 16,-9 1-8 0,1-4 0-16,-4 4 0 15,-5-1 2-15,2 4-5 0,-6 2-3 16,1 4-1-16,-1 1 0 15,1 4 1-15,-4 0-7 16,3 5 3-16,-2 2 3 16,4 0 1-16,-2 0-1 0,1 0 1 15,-2 3-1-15,-3 4 0 16,2 0 2-16,-4 3 0 16,0-2-1-16,0 3-2 0,0-2 3 15,6 5-1-15,2-1-1 16,1 0 1-16,6 1-1 15,4 2 0-15,1 0 0 16,8 3-1-16,1-1 1 16,3 3 0-16,7 4 1 0,1-1-2 15,7 3 0 1,2 5 2-16,2-5-2 16,12 5 0-16,10 0-2 0,4-2 6 15,10 2 5-15,4-1-9 16,2-3 16-1,5-1-4-15,1-2-6 0,4-8 6 16,-2 1-6-16,1-11-1 16,-2 0-2-16,1-7 1 0,0 0 0 15,0 0-1-15,-3-7-3 16,-3 0 3-16,3-7-3 16,-6 1-4-16,1-1-4 0,-3-2-2 15,-2-4-7-15,-4 1-7 16,-1-3-6-16,-5 1 12 15,-3-1 0-15,-5-2 8 16,-2-1 11-16,-7-4 1 16,-2 1 12-16,-4-1 6 0,-4-3 3 15,-2-4 10 1,0 4-13-16,-11 0 5 16,-3 4-8-16,-6-1-4 15,-5 4-2-15,-4 7-8 0,-5 2-3 16,-4 7-4-16,-3 6-28 15,-2 3-46-15,0 0-14 16,1 3-199-16</inkml:trace>
  <inkml:trace contextRef="#ctx0" brushRef="#br0" timeOffset="319482.7553">7820 9039 373 0,'-5'-8'5'0,"-2"-1"39"15,2 4 2-15,3 3-13 16,1 2 0-16,1 2-24 16,0 17-19-16,1 9 0 0,11 14 27 15,0 9-13-15,6 14-1 16,3 9-3-16,1 2 0 16,2 0 1-16,-5-3 1 15,-1-4-2-15,-1-8 1 0,-5-9 3 16,-2-7-4-16,0-13 1 15,-5-5-12-15,-1-13-13 16,-1-9-16-16,-3-5-31 16,0-16-55-16</inkml:trace>
  <inkml:trace contextRef="#ctx0" brushRef="#br0" timeOffset="320364.6223">7699 9156 371 0,'0'0'15'0,"0"0"-20"16,0 1-16-16,0-1 11 16,7 0 21-1,8 0 2-15,4 0-5 0,12 0-4 16,1 0 0-16,10 0-3 16,6-5 5-16,6 0-5 15,7 0-1-15,7-3 3 0,5-2-6 16,3-3-3-16,9-1 0 15,5-1 2-15,7-3 1 16,0 1 2-16,1-1-1 16,1 0 3-16,0 2-2 0,3 0 4 15,-5 0-1-15,0 2-1 16,-2-1 1-16,-3 3-1 16,-4 0 0-16,-5-1-1 0,-5 1 0 15,-4 1 1-15,-6 0 0 16,-7 2 1-16,-8 0 0 15,-7 1 0-15,-9 0 1 16,-6 3-1 0,-7 1 4-16,-6-1-3 0,-4 3-1 15,-4-1-1-15,-2 3 0 16,-4-2 0-16,-1 0-2 16,-3 2 2-16,0 0 0 15,0 0-2-15,0 0 2 0,0 0-4 16,0 0 0-16,0 0 2 15,0 0 1-15,2 4 1 16,0-1 0-16,-1 1-1 0,1-1 1 16,2 1-1-16,0-1-2 15,0-1 3-15,-1 2 0 16,1 0-2-16,-1-1 1 16,2 0 2-16,-3-1-2 0,1 2 1 15,-1-3-1-15,3 3 1 16,-2-2-2-16,1 0 3 15,-1 1-4-15,1 1 3 16,1 1-2-16,2-1 2 16,1 3-1-16,-1-1 1 15,3 0-2-15,5 1 0 16,-3 0 1-16,5 1 1 16,-2-3-2-16,4 0 1 0,-2 1 1 15,0-3-3-15,-2 1 2 16,-1 0 0-16,-2-3 1 15,-4 1-9-15,0-2-22 0,-1 0-38 16,0 0 7-16,2-3-2 16,1-7-86-16</inkml:trace>
  <inkml:trace contextRef="#ctx0" brushRef="#br0" timeOffset="320930.842">10181 8852 234 0,'-13'4'24'0,"1"-2"-10"15,7 0-4-15,0-1-8 16,5 1 4 0,0 2 1-16,3-4 3 0,11 2 9 15,6-1 0-15,1-1-6 16,10 2-5-16,-1-2-4 15,2 0-2-15,-1 2-1 16,-2-2 0-16,-4 3-1 0,-1 1 0 16,-9 2 0-16,2-1-1 15,-7 3 0-15,2 3-8 16,-5 0-1-16,-6 1 5 0,5 6 4 16,-5 0 1-16,-1 4 1 15,0 4 1-15,2 5-1 16,2 2 2-16,-3 1 0 15,7 2 0 1,-1 2 2-16,0 1 2 0,4 3-2 16,2 0 0-16,-3 5-1 15,2-2-3-15,0 0-1 16,-2-5 1-16,2 0 0 16,-2-7-1-16,-1-2 0 0,-1-6 1 15,-7-4-1-15,1-1 0 16,-2-4 0-16,0-2 0 15,-3-4 1-15,-5-2 2 0,-6-1 6 16,-5-3 4-16,0-4 7 16,-8 0 1-16,-7 0-8 15,-9 0-10-15,-13 0-2 16,-11 0 1-16,-14 6-4 0,-16 8-8 16,-17 5-20-16,-13 3-19 15,-21 1-129-15</inkml:trace>
  <inkml:trace contextRef="#ctx0" brushRef="#br0" timeOffset="326431.1506">13261 14530 38 0,'0'-18'213'16,"0"2"-189"-16,0-2 14 16,0 2-18-16,2 0 1 15,0 2-10-15,-1 0-5 16,1-1 1-16,-2 3 8 16,0-3 1-16,0 5 6 0,0-1 7 15,0 2-3-15,0 2 8 16,0 4-4-16,-2 1-2 15,-3 2-8-15,1 0-7 16,2 2-6-16,-2 12-1 16,4 5-3-16,-1 8 0 0,1 10 2 15,0 10-4-15,0 5-1 16,0 8 2-16,0 5-2 16,-2 2 0-16,0 6 0 15,0 2 1-15,1 1 0 16,-3 9-1-16,2 0 0 15,1 8 4-15,-1-2-7 16,2 4 6-16,-2 1-2 16,2 4-2-16,0 1 2 0,0 5-1 15,0 3 0-15,0-4 1 16,4 3 0-16,4-4-1 16,1-4 1-16,4 4-1 15,3-5 2-15,2 5 0 0,0-1 1 16,2-1-3-16,-2-2-1 15,0-3 4-15,-5-3 0 16,-3-5 0-16,-1-5 1 16,-1-6 2-16,-1-9-3 0,-2-9-1 15,-2-14-2 1,3-13 0-16,-1-10-8 0,3-18-17 16,0-13-13-16,3-26-18 15,4-21-31 1,-1-28-96-16</inkml:trace>
  <inkml:trace contextRef="#ctx0" brushRef="#br0" timeOffset="327556.171">13806 14243 78 0,'5'-11'283'16,"2"-2"-255"-16,-4 1 10 16,-1 0 8-16,-2 1-10 15,0 4-4-15,-2 3-7 16,-13 4-8-16,-2 0-11 15,-7 9-3-15,-5 9 0 16,-3 7 2-16,-2 3-2 0,0 5 4 16,5-3 3-16,8-2-2 15,8-3 1-15,12-1-2 16,1-3-7-16,19-5 0 16,11-2 0-16,9 0 1 0,3-1 0 15,3-1 0-15,-7 3-1 16,-4-3-7-16,-8 3-13 15,-12-1-1-15,-13 0 1 0,-1-2 0 16,-12 1 16-16,-10-5-1 16,-1-2 4-16,-3-4 0 15,7-2 2 1,1 0 0-16,8-12-2 0,6-6 0 16,4-4-9-16,2 1-15 15,12-2 7-15,6 0 8 16,2 6 10-16,-2 7 4 15,6 3 13-15,-4 7 0 16,-5 0 2-16,0 3-4 0,-3 8-6 16,-5 3-6-16,0-3-2 15,-6 2-1-15,3-5 2 16,-5-1-1-16,3-3-1 0,-2-4 1 16,-1 0 1-16,6-4 1 15,-2-6-1-15,2-6-1 16,5 0-1-16,3-4 2 15,5 4-3-15,-1 4 1 0,-1 2 0 16,4 9-1-16,-6 1-2 16,0 6 2-16,-3 6-2 15,-5 4 0 1,-4 0-8-16,-4 2-2 0,0-6 8 16,-7-5 4-16,0-1 1 15,-4-6 1-15,4 0 4 16,0-7 11-16,5-8 0 15,2-1 3-15,0-2-3 16,3 0-11-16,12 5-2 0,4 0-3 16,5 7 0-16,-1 3 1 15,-2 3 2-15,-1 3-3 16,-1 6 1-16,-10 6-1 0,-4-1-14 16,-5 0-13-16,-2 0-22 15,-12-1-29-15,-6-4-18 16,-5-5-70-16</inkml:trace>
  <inkml:trace contextRef="#ctx0" brushRef="#br0" timeOffset="327715.7234">13830 14326 158 0,'-14'-28'159'0,"9"3"-132"0,5 3-3 16,15 3-1-16,12 6-8 15,7 5-11-15,7 6-4 16,5 2-14-16,0 0-41 15,3 2-145-15</inkml:trace>
  <inkml:trace contextRef="#ctx0" brushRef="#br0" timeOffset="327905.1493">14345 14268 408 0,'-14'5'61'16,"0"2"-8"-16,-3 2-2 0,3 3-25 15,5 3-11-15,1 1-8 16,7-2-5-16,1 4 2 16,5-2-4-1,12-2 0-15,4-1-2 0,5-2-6 16,2-4-30 0,0-4-37-16,-1-3-26 0,0 0-114 15</inkml:trace>
  <inkml:trace contextRef="#ctx0" brushRef="#br0" timeOffset="328155.132">14507 14346 368 0,'-2'0'38'0,"0"-2"4"15,2 2-5-15,4-1-20 16,8 1 12-16,6-6-13 16,1-3-11-16,0 0-4 15,-3-1 1-15,0-5-2 0,-8 5 0 16,-8 1-3-16,-4 2 6 15,-12 7-3-15,-6 0-3 16,-3 8 8-16,2 10 4 16,1 4 4-16,7 1-8 15,10 1-3-15,5-1-3 16,12-2-5-16,10-2-16 16,10-4-57-16,9-6-96 15</inkml:trace>
  <inkml:trace contextRef="#ctx0" brushRef="#br0" timeOffset="328336.7559">15063 14336 155 0,'9'0'-53'0</inkml:trace>
  <inkml:trace contextRef="#ctx0" brushRef="#br0" timeOffset="328689.4541">15139 14234 238 0,'-6'-5'41'0,"3"-1"22"15,3-1-20-15,0 0-18 0,0-1-3 16,3 0-3-16,3-1-8 16,1 2-4-16,0-1-5 15,-3 0-2-15,-1 0 1 16,-1 1-2-16,-2 0 2 16,0 2 0-16,0 1 3 15,-2 1 7-15,-3 1 17 0,2 2-2 16,-1 2-7-16,4 8-5 15,0 6 7-15,0 6-1 16,0 3-1-16,5 7 1 16,2-1-13-1,0 2-5-15,1 3 0 0,1-2-1 16,-2-6-1-16,2-1-2 16,0-7-13-16,0-4-8 15,-1-5-7-15,2-6-21 0,-1-5-30 16,0-5-14-16,0-13-82 15</inkml:trace>
  <inkml:trace contextRef="#ctx0" brushRef="#br0" timeOffset="328953.7505">15330 14211 330 0,'0'-6'66'0,"0"4"-9"16,-4 2-2-16,-9 2-27 15,-1 9-13-15,-4 3-3 16,0 2-1-16,-4 2-5 15,4 2-4-15,2-1-1 16,5-3 0-16,6 1-1 16,3-3 0-16,2 0 0 15,11-2 2-15,7 3 2 16,2-3 0-16,7 3-3 0,-3-1-1 16,3-2 0-1,-3-1-1-15,-4-2-30 0,-3-2-27 16,-2-5-16-16,-4-2-12 15,-3 0-59-15</inkml:trace>
  <inkml:trace contextRef="#ctx0" brushRef="#br0" timeOffset="329522.1222">15523 14319 206 0,'0'0'51'16,"0"2"22"-16,0 0-13 0,0-2-24 16,0 0 2-16,2 0-9 15,5 0 3 1,3 0 2-16,0-7-14 0,2 0-13 16,3-4-3-16,-1 0 0 15,-1-3-4-15,-3-2 1 16,-3-2 0-16,-3-3 1 15,-2-2 0-15,-2-1-1 16,0-2 0-16,-9 0-1 0,0 5 1 16,1 3-1-16,-4 4 0 15,5 3-1-15,-1 8 2 16,2 3-3-16,0 0 1 0,3 9 0 16,1 9 0-16,2 3 1 15,0 8 0-15,3 5 0 16,5-2 0-16,-1 2 1 15,2-2-1-15,0-4-1 16,0-3 1-16,-2-5 0 16,-2-4 0-16,-1-3 0 15,1-5 0-15,-1-3 0 16,0-5-4-16,1 0-1 0,1 0 6 16,2-8-1-1,2-5 0-15,0 1 0 0,1-1 0 16,0 2-3-16,0 6 4 15,-3 4-1-15,2 1-1 16,0 3 2-16,-3 9 1 0,2 1 0 16,-1 3-2-16,2-2 2 15,-3-2-11-15,-1-1-28 0,0-5-25 16,-3-3-16-16,-1-3-92 16</inkml:trace>
  <inkml:trace contextRef="#ctx0" brushRef="#br0" timeOffset="329772.0699">15754 13870 373 0,'0'-4'72'0,"0"3"-13"16,0 1-2-1,0 1-32-15,0 10-7 0,0 5-2 16,0 4-6-16,0 3-4 16,0 2-5-16,5 3 0 15,9 1-3-15,4 0-24 0,1-5-54 16,3-6-45-16,3-4-100 16</inkml:trace>
  <inkml:trace contextRef="#ctx0" brushRef="#br0" timeOffset="330155.5567">16246 14109 245 0,'1'-9'53'16,"8"0"-15"-16,-6 0 14 15,-3 2-2-15,0 0-2 16,0 2-19-16,-6 5-12 16,-6 0-8-16,-2 0-4 15,-1 10 0-15,0 6 1 0,-4 4-2 16,5 7-2-16,0 5-1 16,3 1 1-16,4 2 0 15,5-2-2-15,2 1 0 16,0-5 0-16,7-4-1 15,4-6 2-15,4-2-4 0,-1-5 1 16,2-3-2 0,2-5-3-16,0-4-8 15,0 0-6-15,0-2-11 0,-2-6-18 16,-4-2 3-16,1 1-36 16,-5-4-40-16</inkml:trace>
  <inkml:trace contextRef="#ctx0" brushRef="#br0" timeOffset="330340.4923">16212 14296 206 0,'-5'0'169'16,"3"0"-157"-16,2 0 3 16,0 0-2-16,7 0 2 15,6 0 14-15,3 0-14 0,4 0-4 16,2 0-7-16,-1 0-2 15,1 0-16-15,-4-2-71 16,-2-3-142-16</inkml:trace>
  <inkml:trace contextRef="#ctx0" brushRef="#br0" timeOffset="331332.9038">16568 14100 279 0,'0'-5'56'16,"-1"-1"-7"-16,1-1-8 15,0 4 16-15,0-1-6 16,0 4-17-16,0 0-11 15,0 0-4-15,0 0-11 0,0 11-5 16,0 5 12-16,0 3-2 16,1 6-3-16,5 2-4 15,-1 1-1-15,3 0 0 16,-3-2-3-16,0-1-3 16,4-2 3-16,-1-5-3 0,0 0 2 15,-1-6-20-15,0 0-18 16,0-7-12-16,3-4-43 15,-3-1-12-15,2 0-78 16</inkml:trace>
  <inkml:trace contextRef="#ctx0" brushRef="#br0" timeOffset="331604.9477">16757 14127 234 0,'7'-16'122'0,"1"7"-75"16,-3 0 7-16,-2 5 3 0,3 1-7 15,-5 3-25 1,4 0-14-16,-1 5-5 0,2 9 1 16,3 4-2-16,-4 5-3 15,2 4 0-15,-2 0 0 16,3 2-1-16,-3-1-1 16,1-3 2-16,-1 0-2 0,-3-6 0 15,3-2 0-15,-5-3 0 16,3-5-8-16,-3-2-6 15,0 0-12 1,0-4-23-16,-8 1-21 0,-1-4-19 16,-3 0-108-16</inkml:trace>
  <inkml:trace contextRef="#ctx0" brushRef="#br0" timeOffset="331823.8862">16669 14278 327 0,'0'-3'51'16,"0"-4"-26"-16,0 3 6 15,5-1 8-15,10-1-8 16,0 3-14-16,11-1-9 0,1-1-3 16,3 3-1-16,3 0-3 15,-1 1-3-15,-2-3-56 16,1 1-28-16,-6-3-58 15</inkml:trace>
  <inkml:trace contextRef="#ctx0" brushRef="#br0" timeOffset="332088.4989">17032 14095 366 0,'-4'-6'25'0,"1"3"13"0,1 3 14 16,-2 0-12-16,4 0-13 15,0 3-19-15,0 8 2 16,0 3 6-16,7 6-3 16,0 3-7-16,2 0 1 15,1 2-2-15,-2 2-3 0,1-4-1 16,1-2 1-16,-5-1-2 16,2-2 1-16,-4-4 0 15,3-3-2-15,-3-2-12 16,1-4-22-16,2-3-40 15,-1-2-18-15,-2-2-49 16</inkml:trace>
  <inkml:trace contextRef="#ctx0" brushRef="#br0" timeOffset="332492.4545">17237 14143 207 0,'0'-6'136'16,"0"1"-108"-16,0 2 5 15,0 1-6-15,-7 2-8 16,-1 0-13-16,-3 2-5 16,-4 5 0-16,5 2-2 15,-6 1 2-15,5 1-1 0,0-2 0 16,5-2 2-16,4 0 3 16,-3 0 1-16,5 0 2 15,0 1-4-15,8 2 2 16,3-1-3-16,3 2 1 15,4 1-3-15,-1-1 3 16,0 3 1-16,1-3 5 16,0 1 6-16,2 1-3 15,-2-4-1-15,-2 0 0 16,0 0 1-16,-2-4-5 0,-1 0 0 16,-6-3-4-16,0 2-1 15,-1-3-2-15,-5-1 1 16,-1 0-2-16,2 0 1 0,0 0-1 15,-2 0 0-15,0 0-1 16,2 0-22-16,-1 0-33 16,1 0-46-16,1-7-123 0</inkml:trace>
  <inkml:trace contextRef="#ctx0" brushRef="#br0" timeOffset="344083.5151">13825 15463 262 0,'-2'0'37'0,"-3"-9"-23"0,5-4 6 16,-2-3 6-16,0 0 1 16,-2-4-8-16,0 3 6 15,-1-3 14-15,-2 6-7 16,-2 3-18-16,-4 4-12 16,-1 7 2-16,-6 5 3 0,-2 15-5 15,0 7 4-15,-4 10 0 16,5 9 4-1,-1 14-1-15,4 6-6 16,3 8-1-16,3 10-2 16,7 7 1-16,3 5 0 0,2 1 0 15,0 2-1-15,6 1 0 16,4-3 0-16,3 1 1 16,3-2-1-16,-1-2 0 0,2 1 0 15,3-7 0-15,6-8 0 16,2-10 0-16,5-8-1 15,2-10 0-15,5-11-1 0,1-7 1 16,4-8-1-16,-4-9 0 16,3-10 0-16,-5-7-2 15,2-7 0-15,-1-17 6 16,-1-11 2-16,0-10-6 16,1-10 3-16,-2-11 1 15,-2-11 1-15,-6-8 5 16,-4-10-3-16,-9-9 5 0,-8-1-8 15,-9-1-1-15,-2 0-1 16,-17 0 0 0,-8 11 3-16,-4 3-1 0,-4 7 3 15,-6 10-2-15,0 8-3 16,0 5 2-16,-2 9-2 16,0 6 0-16,0 5-1 0,1 6-2 15,1 4 2-15,2 7-11 16,3 9-8-16,5 7 0 15,5 9-34-15,1 0-40 0,3 9-62 16</inkml:trace>
  <inkml:trace contextRef="#ctx0" brushRef="#br0" timeOffset="344500.3386">13887 14988 478 0,'-8'0'63'0,"-2"0"-18"0,1 0-6 16,8 14-23-16,1 6-1 16,0 5-4-16,1 7-3 15,6 2-2-15,3 4-5 16,0-3 0-16,1-1 0 15,0-3-2-15,1-7-12 16,1-4-9-16,-2-7-2 16,-1-6-20-16,5-7-36 15,-1-4-33-15,-2-14-68 0</inkml:trace>
  <inkml:trace contextRef="#ctx0" brushRef="#br0" timeOffset="344732.7158">14076 14990 471 0,'0'-6'39'16,"-2"5"37"-16,-1 1-41 16,3 5-24-16,0 9 5 15,0 6-2-15,0 3-5 0,1 2-3 16,5 4-4-16,-1-4-1 16,3 2 0-16,0-1-3 15,-1-2 3-15,2-5-3 16,1 0 3-1,-3-2-15-15,-6-5-12 0,-1-1-8 16,0-4-30-16,-5-4-52 16,-11-3-30-16</inkml:trace>
  <inkml:trace contextRef="#ctx0" brushRef="#br0" timeOffset="344881.4727">13882 15204 441 0,'0'-7'36'0,"0"-6"9"15,14 3-21-15,10-5-1 16,3 1-12-16,2 0-10 16,3 1 1-16,-2 3-20 15,1-1-68-15,-2 0-36 0,-4 1-65 16</inkml:trace>
  <inkml:trace contextRef="#ctx0" brushRef="#br0" timeOffset="345093.9301">14222 15002 378 0,'0'-1'34'16,"0"-2"31"-16,0 3-4 0,0 0-14 16,0 0-24-16,0 10-10 15,3 2 9-15,2 6-8 16,0 2-5-16,2 3-6 16,0 2-2-16,0 0 0 0,0-2 0 15,-2-1-12-15,3-7-9 16,0-2-3-16,1-8-10 15,1-5-34-15,2 0-31 16,-3-8-47-16</inkml:trace>
  <inkml:trace contextRef="#ctx0" brushRef="#br0" timeOffset="345366.8505">14426 14969 409 0,'0'-4'36'15,"-11"2"21"-15,-1 2-21 0,-3 0-23 16,-1 9-2-16,-2 2-4 16,-2 3-6-16,3 0 0 15,2 4 1-15,3-2 2 16,5-2 5-16,5 3 1 16,2-5-5-16,0 2 0 15,12-3-2-15,5 2 3 0,4-3 1 16,2 1 0-16,2 0-2 15,3-3-2-15,-3 3-2 16,-4 0-1-16,1 0-2 16,-4-2-40-16,-6-2-63 0,-3-4-103 15</inkml:trace>
  <inkml:trace contextRef="#ctx0" brushRef="#br0" timeOffset="346185.5255">15744 15291 455 0,'-11'-3'3'0,"-7"3"9"15,-1 5 8 1,-3 13 3-16,-1 9-1 16,1 5-15-16,-1 9-5 0,1 9 0 15,2 11 8-15,4 10 4 16,0 11-2-16,4 9-4 16,1 11-1-16,3 3-2 0,1 0-2 15,2-2-2-15,3-3 0 16,2-7 0-16,0-5 0 15,4-3-1-15,6-5 0 16,3-8 0-16,1-4-2 0,6-11 0 16,2-11-4-16,1-10 3 15,2-7 1 1,1-12-4-16,2-6-3 0,3-7 5 16,1-4-9-16,2-6 1 15,0-10 7-15,0-7 3 16,6-8-1-16,-2-4 0 15,-1-6 2-15,-1-6 0 16,2-2-1-16,-4-5 0 16,-4-5 1-16,-3-3-1 0,-3-8 2 15,-6-2 4-15,-4-2 14 16,-2-6-11-16,-6-8 4 16,-6-3-3-16,0-6-3 0,0-7-4 15,-11 2 1-15,-1 4-1 16,-5 3-2-16,0 10 4 15,-5 12 0-15,-7 10 1 16,-3 10-1-16,-4 10 1 0,-6 8-3 16,-7 11-1-16,-2 8-1 15,0 7 1 1,2 9-1-16,2 2-2 16,7 15-5-16,6 7-11 0,9 6-11 15,8 4-18-15,10-7-36 16,7-4-67-16</inkml:trace>
  <inkml:trace contextRef="#ctx0" brushRef="#br0" timeOffset="346502.9399">16159 14842 565 0,'-5'-9'16'0,"-1"3"19"15,1 5-10-15,5 1-4 16,-2 11-9-16,0 10-5 16,2 4-3-16,0 8-2 0,0 2 0 15,0 0 0 1,0-1-2-16,5-3 0 15,2-3-1-15,5-5 0 16,-5-5-8-16,1-4-21 0,2-5-18 16,2-5-48-16,0-4-25 15,1-9-46-15</inkml:trace>
  <inkml:trace contextRef="#ctx0" brushRef="#br0" timeOffset="346735.2938">16328 14956 264 0,'1'-14'125'0,"-1"1"-75"15,0 4 16-15,-5 8-9 0,-5 1-27 16,-9 0-24-16,-3 10-3 16,-2 6-4-16,-3 2 0 15,3 0 3-15,6-1 2 16,6-2-4-16,8 1 4 16,4-3-5-16,2-4 1 15,12 1 1-15,10-1 0 16,3 2 2-16,7-4-2 15,0 0 0-15,0 0-2 0,0-1-2 16,-5-3-46-16,-2-1-51 16,-6-2-14-16,-2-2-71 15</inkml:trace>
  <inkml:trace contextRef="#ctx0" brushRef="#br0" timeOffset="346960.1046">16518 14940 211 0,'0'-16'166'0,"0"2"-134"0,-4 2 35 15,4 8-11-15,0 2-5 16,0 2-21-16,0 0-16 16,0 10-9-16,2 4 13 15,8 4-2-15,-3 6-7 16,1-1-4-16,3 4-4 0,-2-1 2 16,2-4-5-1,-3 1 3-15,2-5-14 16,-1-6-11-16,-2-5-21 15,1-5-41-15,0-2-20 0,-1-5-86 16</inkml:trace>
  <inkml:trace contextRef="#ctx0" brushRef="#br0" timeOffset="347186.4861">16706 14898 328 0,'6'-10'58'0,"-4"3"2"15,0 3 0-15,0 4-13 16,-1 0-6-16,1 10-23 0,1 4-3 15,1 5 5-15,-1 6-10 16,-1 4-4-16,2-1-2 16,2 3-3-16,-4-3 0 15,3-1-1-15,0-2 0 0,-2-4 0 16,1-1-12 0,-2-4-14-16,-2-3-8 15,0-5-41-15,-7-2-18 16,-5-6 10-16,-5 0-43 15</inkml:trace>
  <inkml:trace contextRef="#ctx0" brushRef="#br0" timeOffset="347317.136">16608 15099 374 0,'-2'-11'37'0,"2"2"18"16,2-1-16-16,14 0-6 16,8-1-9-16,4 2-16 15,7 1-8-15,4-1-13 16,-2-2-111-16,-3 2-144 0</inkml:trace>
  <inkml:trace contextRef="#ctx0" brushRef="#br0" timeOffset="348404.8705">13893 16313 165 0,'-6'0'18'0,"3"2"10"16,-1-2 5-16,3 0 14 15,-1 0 16-15,2 0-12 16,0 0 7-16,0 0-5 0,0 0-7 15,0 0-14-15,0 0-17 16,0 0-10-16,0 0-4 16,0 0 0-16,0-2 1 0,0 1 1 15,2-3 0-15,-2-2 1 16,1 4-2-16,-1-1-1 16,0 1-1-16,0 2 0 0,0 0-2 15,-1 0 3-15,-5 7 0 16,0 3 0-16,3-2-1 15,-2 3 1-15,3 0-1 16,2-2 0-16,0 0-1 16,2-6 0-16,5 1 0 15,2-4-1-15,0 0-1 0,1-4 3 16,2-7 2-16,-7 3-2 16,-2-3 0-1,1 0 0-15,-4 2 0 0,0 4 0 16,-4 2 0-16,-1 0 0 15,-3 3 1-15,1 0-2 16,2 3 1-16,2 2 1 16,-1 2-1-16,2 2 0 0,2-2 0 15,0 0-1-15,4-2 1 16,3-1 0-16,2-4-2 16,0 0 1-16,0 0 0 0,-2-5 2 15,-2-5-1-15,-1 2 3 16,-4-1-3-16,0 4 0 15,-4-1-2-15,-5 5 0 16,-1 1 3-16,-1 0-1 16,2 0 0-16,4 1-2 15,-1 6-8-15,6 0-12 16,0-1-17-16,4 2-29 16,5-4-37-16,1-2-125 0</inkml:trace>
  <inkml:trace contextRef="#ctx0" brushRef="#br0" timeOffset="353975.5031">13852 16326 170 0,'-4'4'70'0,"1"-4"-35"16,0 3 3-16,1-3-19 0,2 0-8 16,0 0-6-16,0 1-2 15,0 2 9-15,5-3 11 16,2 0-6-16,3 0 2 16,3 0 5-16,1 0 3 15,3 0-5-15,0-3-4 16,3-1-6-16,1-2-1 0,3 1 3 15,3-2-1-15,2-3-4 16,-2 3-4-16,5-1-3 16,4-3 2-16,-6 4-1 15,4-2 0-15,2 0-3 16,-4 2 6-16,3 0 0 16,-1 0-1-16,2 0-3 15,0-3 3-15,-2 3-3 16,1-1 1-16,3-2-1 0,-3 3 1 15,1-1 1-15,-1-2 1 16,-2 2-1-16,-1 1 3 0,-1-1-4 16,-1 1-1-16,-3 2-2 15,2-1-1-15,0 2 2 16,1-4 0-16,1 4-1 16,3-2 1-16,0 0 0 15,2-1-2-15,-1 1 2 0,3 0-1 16,-1-1 2-1,-5 1-1-15,0-4 1 16,-1 4-1-16,-1-1 0 16,-1-1 1-16,0 2-1 15,1-3-1-15,-1 1 0 0,-1 1 0 16,2 0-1-16,-1 0 1 16,0 1 0-16,-2 3 1 15,0 0-2-15,-2 0 2 0,-1 0-4 16,-3 2 5-16,-1 1-2 15,-2 0 0-15,-2 0 0 16,-1 0 0-16,-1 0 0 0,-4 0 0 16,3 0 0-16,-4 0 0 15,-2 0-2-15,1 0 2 16,-1 0 2-16,0 1-2 16,-2-1 0-16,2 0 1 15,1 0-2-15,-3 3 2 16,2-3-1-16,-2 0 0 15,1 0 0-15,0 0 1 16,-1 0-1-16,-1 0 0 16,-1 0 0-16,4 0 0 0,-4 0 0 15,1 0 1-15,0 0-1 16,0 0 0-16,-2 0 0 16,-1 0 0-16,-1 0 1 15,0 0-1-15,0 0-2 0,0 0 0 16,0 0-4-16,0 0 6 15,0 3-1-15,0-2 1 16,0 1 2-16,0 1 0 0,-1 3-1 16,-3-2-1-16,4-1 2 15,0-1-2-15,0 0 0 16,0 0 0-16,0-2-2 16,0 0 1-16,4 0-1 15,-1 0 2-15,4-4 1 16,-2-1-1-16,0-3 0 15,0 3 1-15,-3-1-2 16,-2 0 0-16,0 2 0 16,0 1-2-16,0 0 1 0,-2 3 2 15,-3 0-1-15,2 0 1 16,-1 0 0-16,1 8 0 16,0 0 0-16,-1 0 0 0,4 1 0 15,0-2 0-15,0 1 0 16,0-1-1-16,2-4-1 15,3-1 2-15,0-2-2 16,0 0-1-16,2 0 6 0,-2 0-1 16,-2-5-2-16,-1-2 3 15,-2-1-1-15,0 1-1 16,0 1-1-16,-2 1-2 16,-5 2 5-16,-2 1-1 0,-2 2 1 15,3 0 0 1,1 2-3-16,0 4 0 15,2 4-2-15,3-1-1 16,2-1-4-16,0 0-3 0,0 1-1 16,6-4 0-16,3-1-3 15,-2-1-3-15,0-3-5 16,2 0-2-16,-4 0 7 16,1 0 4-16,-4-4 4 0,2 1 5 15,-4-1 4-15,0 1-3 16,0 2-2-16,-4-2 5 15,-4 3-16-15,-1 0-33 0,-1 0-26 16,1 0-223-16</inkml:trace>
  <inkml:trace contextRef="#ctx0" brushRef="#br0" timeOffset="362301.5579">15911 16242 204 0,'0'0'19'16,"0"2"6"-16,-3-2-6 16,3 0 3-16,-3 0 5 15,3 0-1-15,0 0-2 0,-2 0 3 16,2 0-11-16,0 0-11 16,0 0-5-16,0 0-5 15,0-6-35-15,-1 1-100 16</inkml:trace>
  <inkml:trace contextRef="#ctx0" brushRef="#br0" timeOffset="363133.8073">13833 16793 274 0,'-3'8'40'0,"-1"-3"-6"16,3-2-17-1,1-1-8-15,0-2-2 0,0 0 0 16,5 0 2-16,3 0 12 16,4-9-1-16,2-2-3 15,2-1-3-15,4-4-3 16,1-6-5-16,1 3 1 16,-3-1-3-16,1-1 1 0,-1 3-6 15,-5 2 2-15,-6 4-1 16,-1 4 0-16,-6 5-11 15,-1 3-2-15,-8 0-15 0,-7 12-1 16,-5 4 4-16,-6 4 8 16,-1 2 15-16,5 3 3 15,-5-4 14-15,5-2 1 16,4-1-3-16,5-4 9 16,6-3 0-16,6-4-11 0,1-3-7 15,7-4-3 1,11 0 4-16,3-11 0 15,4-1 3-15,4-4-1 0,0-4-1 16,-1 2-4-16,0-1-1 16,-5 1 0-16,-4 5 0 15,-6 2-2-15,-6 5-13 16,-3 2-9-16,-4 4-2 0,-5 0 11 16,-10 12 0-16,-4 3 11 15,-2 0 3-15,0 2 0 16,2-1 10-16,2 0 16 15,5-4-2-15,5-3 0 0,2-3 0 16,5-4-13-16,8-2-8 16,8-4-1-16,11-10-1 15,3-8-1-15,6-4-36 0,3-12-84 16</inkml:trace>
  <inkml:trace contextRef="#ctx0" brushRef="#br0" timeOffset="374743.6832">15910 16064 209 0,'0'0'8'0,"0"0"-6"15,-2 0 16-15,-1-2 19 0,1-2-4 16,1-2-7-16,-1 0-9 15,0-1 7-15,1-4-8 16,1 1-8-16,-2-3 1 16,0 1-5-16,0-3-2 15,1-1-1-15,-5 2 0 16,1-4 5-16,-5 4 5 0,4 2 1 16,-7 1-6-16,0 4-5 15,1 5 1 1,-1 2 4-16,-1 3-1 0,-1 10-2 15,3 5-3-15,0 3 0 0,2 4 2 16,3 4 0-16,2 0 0 16,5 1 2-16,0 2-1 15,0-4-2-15,5-3 0 16,8-4 1-16,1-4-1 16,0-8 1-16,4-3 1 15,3-2 2-15,-2-4-1 16,1 0-3-16,-2-11-1 0,1-5-3 15,-4 0 8-15,-1-5-4 16,-7-1 2-16,-1-2 0 16,-6 2-1-16,0-1 2 15,-3 3 0-15,-10 5-5 0,0 0 4 16,-5 4-3-16,2 6-1 16,-4 4 1-1,2 1 1-15,2 0-3 0,3 6 5 16,1 5-4-16,3 4 3 15,3 0-3-15,3 7 1 16,3-1 1-16,0 0-2 16,1 2 1-16,11-4 1 15,0-4-2-15,3-4 1 0,2-4-2 16,2-3 2-16,-2-4 3 16,1 0-3-16,1 0 3 15,-2-7-1-15,-2-8-8 0,-5 0 9 16,-3-4-3-16,-1-3 3 15,-6 0-1-15,0-3-1 16,-11 4 0-16,-3 1-3 16,-2 10-12-16,-6 2-25 0,-3 8-51 15</inkml:trace>
  <inkml:trace contextRef="#ctx0" brushRef="#br0" timeOffset="393600.719">732 14025 201 0,'-3'-2'201'0,"-7"-3"-187"16,8 1 22-16,1 1 11 15,-1 3-3-15,2 0-23 16,0 0-15-16,0 12-6 16,5 6 4-16,3 7 12 15,3 9-7-15,-3 5-2 0,2 6-3 16,0 3 0-16,-1-4-3 16,-2-1 1-16,1-9-2 15,-3-5 1-15,0-10 0 16,1-2-2-16,-3-12-3 15,5-3-30-15,2-2-18 16,-1-11-16-16,4-10-32 0,-1-8-159 16</inkml:trace>
  <inkml:trace contextRef="#ctx0" brushRef="#br0" timeOffset="393925.5743">950 14071 436 0,'-6'0'15'0,"-2"6"-9"16,-2 3 2-16,1 1 4 16,-4 7-8-16,1 6-2 15,0-2 0-15,-3 4-1 0,1-2-2 16,3-2 2-16,-2-4 1 16,6-3-1-16,1-7-1 15,5 0 1-15,-1-3-2 16,2-3-3-16,0 3-4 15,9 2 1-15,2 1 14 16,7 1-4-16,0 4 4 16,2-4-1-16,-1 3-4 15,1 0-2-15,-3-1 0 0,0 1 0 16,0-2 0-16,-3-2 0 16,2-4-3-16,-2 0-66 15,-1-3-59-15</inkml:trace>
  <inkml:trace contextRef="#ctx0" brushRef="#br0" timeOffset="394426.3429">1165 14251 315 0,'4'0'19'15,"1"-8"-19"-15,2-5 26 16,2-4 13 0,0-7-19-16,3-1 3 15,-4-5-1-15,3-1-6 0,-6-3-7 16,-2 2 4-16,-1 0-2 16,-2 4 4-16,0 3-5 15,-3 7 5-15,-4 4 3 0,1 5-6 16,3 5 3-16,-1 4-10 15,2 6-5-15,-2 8-4 16,4 7 0-16,0 8 3 16,0 7-3-16,2 3 3 0,4 0 2 15,3 0-4-15,0-3-4 16,-1-6-6-16,0-5 9 16,-1-9 2-16,0-5-1 15,0-9 2-15,-1-2-6 16,1-9 8-16,0-7 6 15,0-4-4-15,5-1-1 16,-7 1 0-16,2 4-2 16,0 7-1-16,0 6-2 15,1 3-7-15,2 3 6 0,0 8 3 16,5 3 1-16,-1 2 1 16,3-3-1-16,-3-1 0 15,1-6-44-15,-3-6-36 0,-4-11-64 16</inkml:trace>
  <inkml:trace contextRef="#ctx0" brushRef="#br0" timeOffset="394659.3868">1377 13666 253 0,'-3'0'248'0,"1"0"-245"16,-1 4-3-16,3 5 8 15,0 2 29-15,10 5-6 16,-2 1-21 0,5 1-6-16,0 4 0 0,1 1-2 15,1 0 0-15,-3 6 0 16,-1-1-9-16,0-1-72 16,-4-4-70-16</inkml:trace>
  <inkml:trace contextRef="#ctx0" brushRef="#br0" timeOffset="395610.331">1867 13890 206 0,'0'-4'124'16,"0"2"-106"-16,-6 0 20 16,1 0-2-16,1 1-1 15,-1-1-13-15,-2 2 1 16,4 0-2-16,-3 0-5 15,-1 0-5-15,1 0-4 16,0 9-3-16,0 2-7 0,-2 5 2 16,5 5 2-16,-2 2-3 15,5 6 3-15,0-1-3 16,0 3 0-16,0-5 4 16,7-1-2-16,4-5 0 0,-1-2 0 15,5-4-2 1,-1-5 1-16,3-3-18 15,0-6 18-15,2 0-15 0,-4-4-7 16,2-7-3-16,-5-3-12 16,-3-4-4-16,-3 2-75 15</inkml:trace>
  <inkml:trace contextRef="#ctx0" brushRef="#br0" timeOffset="395802.8155">1817 14064 411 0,'0'0'31'0,"0"0"-30"16,1 0-11-16,12-3 20 16,7-6 10-16,2 0-9 15,6-4-7-15,3 1 0 16,-1-3-4-16,1 1 0 16,-4-2-52-16,-4-2-97 0</inkml:trace>
  <inkml:trace contextRef="#ctx0" brushRef="#br0" timeOffset="395987.8562">2097 13836 416 0,'-2'0'50'15,"0"0"-27"-15,1 0-1 16,1 4-8-16,0 6-11 16,5 6 8-16,0 2-3 15,6 3 4-15,3 3-5 0,-2 0-2 16,3 3-1-16,-2-4-1 15,0 1-10-15,-5-6-45 16,1-6-36-16,-1-6-32 16,-5-6-187-16</inkml:trace>
  <inkml:trace contextRef="#ctx0" brushRef="#br0" timeOffset="396227.1556">2248 13815 420 0,'0'-2'25'16,"0"2"-15"-16,0 0-5 0,0 3 6 16,5 11-9-16,2 3 9 15,1 4-3-15,4 4-3 16,-2 2 5-16,2 0-4 16,0-6-3-16,-3 2-1 15,-1-5-1-15,-3-2 0 16,0-4 0-16,-1-1-1 0,-4-2-2 15,0 0-36-15,0-4-19 16,-4-1-42-16,-8-4-127 16</inkml:trace>
  <inkml:trace contextRef="#ctx0" brushRef="#br0" timeOffset="396395.2615">2156 14034 394 0,'-2'-2'53'16,"2"-1"-42"-16,0-1-12 15,11-3 4-15,5 0 3 0,8-4-3 16,2 2-1-16,5-3-1 16,4-3 0-16,-3 1 0 15,-3 1-50-15,-3-2-60 16,-4-2-131-16</inkml:trace>
  <inkml:trace contextRef="#ctx0" brushRef="#br0" timeOffset="396592.7572">2453 13795 438 0,'0'-4'27'0,"0"4"13"16,-2 0 2-16,2 0-21 15,0 0-16-15,0 7-10 0,5 6 3 16,2 5 2-16,4 3 1 16,0 2 0-16,-1 2 0 15,1 0 0-15,-1-1 0 16,-3-3-1-1,-2-5-25-15,2-3-19 0,-2-10-18 0,3-3-33 16,1-3-79 0</inkml:trace>
  <inkml:trace contextRef="#ctx0" brushRef="#br0" timeOffset="396909.9895">2630 13770 340 0,'0'-5'79'16,"0"1"-65"-16,0 1 12 15,0 0 27-15,-4 3-14 16,-1 0-19-16,0 0-21 16,-2 4-5-16,-3 5 3 15,2 3 1-15,1 1-1 0,3 1 0 16,-1 1 2-16,3-1 0 16,2 0-1-1,0-1-2-15,0-3 3 16,2-1 1-16,7 0 1 0,1-3 0 15,3 0 2-15,-1 0-1 16,1 0-1-16,0-1 2 16,-1-3-3-16,1-1 2 15,-6 3-2-15,0-1 0 0,-2-1-23 16,-1 0-22-16,-3 0-20 16,2-2-43-16,-1 0-88 15</inkml:trace>
  <inkml:trace contextRef="#ctx0" brushRef="#br0" timeOffset="399458.4335">8380 9769 132 0,'-5'2'4'0,"-1"-2"4"16,3 0 5-16,-1 0 21 16,0 0-5-16,2 0-4 0,-1 0-3 15,1 0 0-15,0 0-1 16,2 0-1-16,-1 0-8 15,1 0-6-15,0 0-3 16,0 0-4-16,0 0 0 16,3 0-5-16,6 0 3 15,7-2 22-15,4-2-7 16,8 1-6-16,1-1-2 16,8-3 2-16,-1 1 0 15,1 0 0-15,1 0 3 0,-4-1-2 16,1 0 5-16,-9 3-5 15,-1-1-1-15,-8 2-3 16,-7 1-2-16,-5 2 1 0,-3 0-2 16,-2 0 3-16,0 0-5 15,-10 0-1-15,-7 2 8 16,-7 3-5-16,-3 2 2 16,-4 0-2-16,-1 2-1 0,-2-2 2 15,3 2 0-15,1-2-1 16,3 0 3-16,1 1-3 15,6-5 0-15,6 1 2 16,3-1 1-16,6-1 0 16,3-2 1-16,2 0 0 0,0 0 1 15,0 0-3 1,2 0-3-16,9 0 1 16,1 0 3-16,7 0 12 15,7 0 0-15,1-3-7 0,1-1-3 16,3-1 3-16,-4-1-4 15,-2 2 0-15,-4 1-3 16,-2 0-1-16,-4 1 2 0,-5 2-2 16,-3-2 0-16,-5 2 0 15,1 0 1-15,-3 0 0 16,0 0 1-16,0 0-3 16,0 0 2-16,0 0-3 0,0 0 2 15,-5 0 3-15,1 0-2 16,1 0-34-16,-2 0-56 15,3-5-94-15</inkml:trace>
  <inkml:trace contextRef="#ctx0" brushRef="#br0" timeOffset="400708.4652">9659 9730 231 0,'-2'2'14'0,"-8"-2"6"16,7 0-4-1,-1 1 1-15,1-1 5 0,3 0-4 16,-2 2-12-16,2-2-5 16,0 0 5-16,0 0-2 15,0 0-3-15,0 0-2 0,2 0 0 16,7 0 17-16,4 0-8 16,3 0-4-16,2 0 0 15,7-2-2-15,3-3-3 16,7-1 1-16,2 1-6 0,6 0 11 15,6-2-3 1,-1 0-1-16,3 1 0 0,1 1-3 16,-1-2 4-1,-2-1-1-15,-2 3-1 16,-6 0 0-16,-5 0 3 0,-5 1 0 16,-8 1 2-16,-4-1 3 15,-4 4 3-15,-6-2 0 16,-4 0 4-16,-1 2 0 15,-4 0-4-15,0 0 2 0,0 0-6 16,0 0 1-16,0 0-3 16,0 0-3-16,0 0-3 15,0 0 5-15,0 0-4 0,0 0 1 16,-2 0-1-16,0 0 0 16,2 0 0-16,0 0-1 15,0 0 1-15,0 0-1 16,0 0 2-16,0 0-1 15,0 0 0-15,0 0 1 0,0 0 1 16,0 0 3 0,0 0 4-16,0 0 2 15,0 0-5-15,0 0 1 16,0 0-3-16,0 0-3 16,0 0 1-16,0 0 2 0,0 0-2 15,0 0 0-15,0 0 0 16,0 0-2-16,0 0 0 15,0 0 0-15,0 0 2 0,0 0-2 16,0 0-1-16,0 0 1 16,0 0 2-16,0 0-2 15,0 0-2-15,0 0 3 0,0 0-2 16,0 0 1-16,0 0-1 16,0 0-1-16,0 0 2 15,0 0 0-15,0 0 0 16,0 0 2-16,0 0-1 0,0 0 0 15,0 0 1 1,0 0 1-16,0 0 0 0,0 0 2 16,0 0 0-1,0 0 1-15,0 0-1 0,0 0 2 16,0 0 0-16,0 0-2 16,0 0 0-16,0 0-1 15,0 0-2-15,0 0 0 16,0 0-1-16,0 0 0 0,0 0-1 15,0 0 1-15,0 0-2 16,0 0 1-16,0 0 0 16,0 0 1-16,0 0-1 0,0 0 0 15,0 0-1-15,0 0 1 16,0 0-1-16,0 0 2 16,0 0 0-16,0 0-2 15,0 0 1-15,0 0 0 16,0 0-1-16,-1 0-13 0,-8 0-48 15,-10-7-101-15</inkml:trace>
  <inkml:trace contextRef="#ctx0" brushRef="#br0" timeOffset="401665.2097">923 14851 214 0,'-4'1'168'16,"2"-1"-162"-16,2 0 18 0,-1 0 12 16,1 0-3-16,0 0-5 15,0 0-11-15,1 0-10 16,8-4 4-16,1 0 2 15,4-1-5-15,1-2-5 0,2 1-3 16,-2-1 0-16,2 2 1 16,0-2-1-16,-2 1-1 0,-2 2 2 15,-2 2-1-15,-2 2-10 16,-4 0-36-16,-2 2-20 16,-3 5 0-16,0 3-77 15</inkml:trace>
  <inkml:trace contextRef="#ctx0" brushRef="#br0" timeOffset="401863.3473">916 14970 332 0,'0'0'44'16,"8"-1"-59"-16,9-10 32 0,4-3 19 15,4-3-12-15,2 3-15 16,0-4-5-16,4 2-3 15,-2 2-1-15,-2 0-20 16,-5 0-31-16,-2-1-47 16,-1 5-4-16,-9-4-79 0</inkml:trace>
  <inkml:trace contextRef="#ctx0" brushRef="#br0" timeOffset="402003.0769">1133 14776 84 0</inkml:trace>
  <inkml:trace contextRef="#ctx0" brushRef="#br0" timeOffset="402195.5631">1120 14662 371 0,'-6'-2'25'15,"5"2"0"-15,-1 0 10 16,2 0-23-16,2 6-17 0,6 8 14 16,4 3 28-16,2 2-21 15,1 7-8-15,-3 1-4 16,-2 2-2-16,-5 0 0 16,-4 4-1-16,-1-3-3 15,-8 0-21-15,-9-5-23 0,-5-5-27 16,2-11-137-1</inkml:trace>
  <inkml:trace contextRef="#ctx0" brushRef="#br0" timeOffset="402599.7423">1422 14742 92 0,'0'-2'381'0,"0"-2"-358"16,0 4-11 0,0 0 6-16,0 0-5 0,3 3-8 15,2 9-1-15,5 3 9 16,0 9-13-16,-1 1 1 16,1 4 1-16,-2 3-2 15,1-4 2-15,-4-1-2 0,3-4-5 16,-1-5-24-16,2-9-11 15,-2-6-18-15,4-3-16 16,1-10-94-16</inkml:trace>
  <inkml:trace contextRef="#ctx0" brushRef="#br0" timeOffset="402848.9017">1654 14716 376 0,'0'-1'86'0,"-8"0"-63"15,-3 1-13-15,-4 1-9 16,-5 8-2-16,-1 6-2 16,2 1-7-16,-1-1 5 0,6 2 5 15,3-2-3-15,4-2 1 16,5-4 0-16,2 0-1 16,0 0 0-1,9-3 1-15,4 2 2 0,3 1 2 16,2-4 4-16,5 1-3 15,-2-3 0-15,1 1-1 16,0-4-30-16,1 0-61 0,-5-6-70 16</inkml:trace>
  <inkml:trace contextRef="#ctx0" brushRef="#br0" timeOffset="403299.6174">1783 14802 361 0,'0'0'21'0,"0"2"-17"15,1-2 2-15,3 0 3 16,-2 0 4-16,3 0 10 0,3-2 5 16,-1-8-5-16,0-5-3 15,0 2-12 1,0-7-4-16,-1-2-1 16,-4 1 3-16,-2 2 2 0,0 1 11 15,0 2-6-15,-4 1-8 16,0 8-5-16,-2 0 2 15,5 4 3-15,1 3-1 0,-2 3-9 16,2 8-8-16,0 4 17 16,2 4-8-16,5 3 3 15,2 0-1-15,3 0 3 16,0-1-5-16,-2-3-8 0,-1-1 6 16,0-6 4-16,-3-1-3 15,-3-5 2-15,-1-3-5 16,0-2 1-16,0 0 4 15,1 0-5 1,1-6 16-16,-3 0-8 0,3 2 0 16,1 3-1-16,1 1-3 15,1 0-6-15,2 0 5 16,0 5 2-16,4 1-15 16,-1-4-15-16,-1-2-9 0,-2-2-44 15,-2-14-57-15</inkml:trace>
  <inkml:trace contextRef="#ctx0" brushRef="#br0" timeOffset="403500.4033">1914 14368 493 0,'-6'-2'15'16,"3"0"19"-16,3 2-26 15,0 2-9-15,0 8-9 16,7 7 14-16,1 4 8 15,7 2-12-15,-1 6 0 16,6-1 1-16,-1 3-12 16,-2-3-25-16,2-1-28 15,-4-9-51-15,0-6-131 16</inkml:trace>
  <inkml:trace contextRef="#ctx0" brushRef="#br0" timeOffset="403705.0516">2183 14650 375 0,'0'1'120'0,"2"-1"-115"16,0 0-8-16,3 0 16 16,4-7 12-16,4-4-20 15,2 3-6-15,4-3 4 16,1 2-11-16,-1 2-64 15,-6 5-45-15,-6 2-101 16</inkml:trace>
  <inkml:trace contextRef="#ctx0" brushRef="#br0" timeOffset="403848.67">2256 14697 310 0,'-7'11'56'0,"4"-4"-31"16,3-3-15-16,0-3-5 15,12-1-7-15,10 0-3 0,9-8 8 16,6-9 0-16,8-2-122 15</inkml:trace>
  <inkml:trace contextRef="#ctx0" brushRef="#br0" timeOffset="404540.1112">2573 14707 242 0,'0'0'62'15,"0"0"-45"-15,5-6 5 16,2-1 9-16,2-5-9 16,1-4-8-16,0 4-4 15,1-12-4-15,2-1-3 0,-6-2 2 16,-2-3 4-16,-3 0 8 16,-2 1 1-16,0 2 3 15,-2 2-5-15,-5 9-11 16,2 2 7-16,-3 3-6 0,4 8 6 15,3 3-1-15,-1 0-10 16,2 3-15-16,0 11 3 16,2 6 12-16,9 5-3 0,-1 3 1 15,6 3 1-15,-1-3-1 16,-1-1-5-16,-1-6-11 16,-3-4 5-16,-3-8 5 15,0 0-2 1,-2-9 2-16,0 0 1 0,0-2 8 15,-1-6 6-15,3 0-3 16,-1 1 3-16,-4-1 2 16,1 5-3-16,2 1-7 15,-1 2-4-15,3 0-2 0,2 2-9 16,4 5 12-16,-1 4-15 16,3-6-16-16,-3-3-25 15,-1-2-52-15</inkml:trace>
  <inkml:trace contextRef="#ctx0" brushRef="#br0" timeOffset="404750.6176">2672 14207 484 0,'-4'-6'11'15,"1"5"22"-15,3 1-27 16,0 0-12-16,2 5-4 0,8 9 7 15,4 4 5-15,4 6-2 16,6 2 0-16,1 3-28 16,1-6-43-16,-2-4-34 15,1-4-108-15</inkml:trace>
  <inkml:trace contextRef="#ctx0" brushRef="#br0" timeOffset="404984.2576">2975 14383 478 0,'2'0'25'0,"-2"0"-12"16,0 3-13-16,2 0 4 16,5 4-6-16,0 0 0 15,1 8 3-15,6-1 0 16,-2 5 1-16,1 3 1 0,-1-1 0 15,1-3-4 1,-2 2-18-16,-3-6-40 16,1-3-19-16,-1-10-70 15</inkml:trace>
  <inkml:trace contextRef="#ctx0" brushRef="#br0" timeOffset="405251.08">3145 14348 363 0,'-3'-2'81'16,"-1"-1"-49"-16,1 3 5 0,-2 0-13 16,0 0-21-16,-2 7-2 15,0 6-4-15,2-1-1 16,2 4 0-16,1-4 0 16,2 3-3-16,0-3 3 15,7 1 0-15,5-5 0 16,3 3-1-16,2-2 4 0,3 0 2 15,4 2-1 1,1-1 2-16,-2 3-1 16,2 1-17-16,-3 2-39 0,-8 2-25 15,-1-2-65-15</inkml:trace>
  <inkml:trace contextRef="#ctx0" brushRef="#br0" timeOffset="405667.8506">3488 14724 325 0,'0'-4'29'16,"0"-1"7"-1,0 2 14-15,-8-2-4 16,-3 3-35-16,-6-2 1 0,2 4 7 16,-7 0-9-16,0 0-9 15,-3 4-1-15,-6 6 0 16,-4 3 0-16,-8 3 0 16,-6 5-1-16,-7 3 1 0,-7 2 0 15,-3 4-2-15,-4 1 6 16,-1 1-4-16,6 0 2 15,4-3 1-15,9-3 1 0,8-5-4 16,14-3-1-16,9-5 2 16,6-4-2-16,11-4-8 15,4-3-23-15,9-2-32 16,13 0 43-16,12-4 6 16,8-4-14-1,4-5-64-15,6-3-125 0</inkml:trace>
  <inkml:trace contextRef="#ctx0" brushRef="#br0" timeOffset="406016.3709">3418 14897 298 0,'0'0'46'15,"0"0"-14"-15,-8 0-1 16,0 0 5-16,-3 0 1 16,-1 0-9-16,-3 0-8 15,-2 0-13-15,-5 0-2 16,-3 7 2-16,-6 4-5 16,-1 3 1-16,-4 5-2 0,-3 3 2 15,-1 0-6 1,1 1 7-16,1 0 6 15,4-3 5-15,4-1-3 16,6-2-9-16,6-3-1 0,5-7-1 16,6 0-2-16,4 0-1 15,3-2-18-15,0 0-34 16,7-1-39-16,2-4-61 0</inkml:trace>
  <inkml:trace contextRef="#ctx0" brushRef="#br0" timeOffset="450742.8527">2056 15438 339 0,'-4'5'48'0,"1"-3"-27"15,3 0 41-15,0-2-20 0,0 0-7 16,0 0-6-16,0 0-18 16,0 0-4-16,0 0-2 15,0 0-1-15,5 0 0 16,4 2 8-16,-1-2-2 16,6 0-3-16,-1 0 0 15,2 0-6-15,1 0 3 0,1 0-3 16,0 0-2-16,-2 0 2 15,-3-2-9-15,3 2-23 16,-8-2-24-16,0 2-36 16,-4 0-32-16,-3 0-105 15</inkml:trace>
  <inkml:trace contextRef="#ctx0" brushRef="#br0" timeOffset="450938.2056">2115 15534 130 0,'0'5'247'0,"0"1"-246"16,0-4 22-16,5 0 41 16,6-1-16-16,2 1-12 15,1-2-13-15,2 0-10 16,0 0-3-16,1 0-8 16,-2-3-2-16,2-3 0 15,-3-1-26-15,1 0-40 16,-5 0-45-16,-5-2-75 15</inkml:trace>
  <inkml:trace contextRef="#ctx0" brushRef="#br0" timeOffset="466967.4984">3617 14163 168 0,'-7'3'119'0,"-3"0"-109"0,0-1 3 15,0 0 15-15,1-2-3 16,2 0-11-16,-2 0-2 16,0 0 3-16,2 0 2 15,-5-4 4-15,-1-1-8 0,0-2-6 16,-3 3-2 0,-2-1-3-16,-5 2-1 0,-1 1 0 15,-1-2 0-15,-2 4-1 16,-2 0 1-16,3 0 3 15,-3 0 1-15,0 0-2 16,-3 0-2-16,0 0 1 0,0 0-1 16,-5 0-2-16,1 0 2 15,-3 2-1-15,3 0 0 16,-1 0 0 0,-5-2 0-16,6 1 1 0,0-1-1 15,-1 0-1-15,-2 2 1 16,5-2 0-16,0 0 1 15,0 2 0-15,0-2 0 16,2 2 2-16,-4 1-3 16,2 1 0-16,-4 3 0 0,0-2 0 15,-3 4-3-15,2 0 4 16,-3 2-1-16,3 0-1 16,0 3-2-16,5-2 2 0,-1-1-1 15,4 0 1-15,5-1 1 16,-3-1 0-16,4-1 0 15,-1 0-1-15,3 1 2 0,-2-1-1 16,0 0 0-16,-2 1-1 16,0 2 1-16,0 0-2 15,0 2 1-15,2-3-13 16,0 3 12-16,2-3 2 16,-1 1 0-16,1 0-2 15,-1-4 2-15,1 1 0 16,-2 0 0-16,-2-1-1 15,0 0 1-15,0 0 0 16,0 2-9-16,1 0-1 16,0 2 5-16,1 1 0 0,2 3 1 15,-1-1-2-15,1 2 1 16,2 1 1-16,-5 1 0 16,4-1 4-16,-2 2 0 0,2-2 0 15,0 2-1-15,3-2 2 16,3 1-1-16,2 2-1 15,-1 2 1-15,6 0-2 0,0-2 2 16,5 4-2-16,2 2 2 16,2 1-1-16,0 1 1 15,0 3-2-15,8-1 2 16,6-1-1-16,-2-1-1 16,7-3 0-16,1-2-1 15,2-2 0-15,4-3-3 16,2-1 3-16,5-5 5 15,2 2 0-15,2-3-1 16,2 0 0-16,1-2-2 0,1-2 1 16,1 0 1-16,2-5-1 15,1-2 1-15,3 0-1 16,1 0 2-16,4-4-1 16,0-3 0-16,1-2 0 0,-3 2 1 15,0-4-1-15,0 2-1 16,-3-2-1-16,-1 3 1 15,2-5 0-15,-2 2 1 0,2-1-2 16,-1-1 3-16,-1 5-2 16,0-4 1-16,2 4 1 15,-5-1-2-15,3 2 0 16,-2 0 1-16,0 0-2 16,1 0 3-16,3-1-1 15,-3-1 0-15,0-2 0 16,0 1 0-16,-1-1 0 15,-2-3 3-15,1-1 2 16,0 0-2-16,-6 1 4 0,0-3 2 16,0-1-6-16,-3 3-3 15,-1-6 1-15,0 3-2 16,2 0-1-16,1-4 1 0,-3 1 2 16,2-4-1-16,-1 0-1 15,-6-2 1-15,0 0-4 16,-2 1 2-16,-3-5 4 0,-7 3 16 15,1-1-3-15,-4 1-5 16,-5-3 2-16,-1 3 2 16,-3-1 0-16,-5 1 4 15,0-1 9-15,0-1-14 16,-7 1-4-16,-6-1 4 16,-1-1-4-16,-6 1 0 15,-5 2-7-15,-8-1-5 16,-6 3-3-16,-8 6-1 15,-3 7-12-15,-11 10-28 0,-8 3-43 16,-9 2-106-16</inkml:trace>
  <inkml:trace contextRef="#ctx0" brushRef="#br0" timeOffset="478265.0008">1835 16250 215 0,'-4'-6'60'15,"-2"0"-26"-15,-1-1 12 16,4 2-5-16,-2 1-4 15,1-3 11-15,3 2-1 16,-4 1-3-16,3 0-12 0,2 3-2 16,0-2-2-16,0 3-6 15,-1 0-9-15,1 0-9 16,0 0-6-16,0 8-7 16,3 9-7-16,5 5 18 15,1 8 1-15,-1 3-3 0,4-1 3 16,-3 2-1-16,-3-7-3 15,0-3 2-15,0-7-1 16,-3-3-1-16,1-5-12 16,-2-2-12-16,1-4-15 15,1-3-25-15,2-6-33 16,0-11 3-16,2-4-104 16</inkml:trace>
  <inkml:trace contextRef="#ctx0" brushRef="#br0" timeOffset="478648.0562">2027 16181 221 0,'0'-3'56'0,"0"0"7"16,-2 3-13-16,1-3-8 16,-3 3-2-16,0 0-21 0,-2 0-11 15,-1 3-7-15,-3 3-2 16,-1 5 1-16,-2 3 2 15,-1 2-1-15,-2 0 1 16,1 2-1-16,-1-1-1 16,1-2 0-16,3-3 0 0,4-2 4 15,2-5 8 1,5-1 2-16,1-3-6 16,0 1-14-16,8 0-2 15,6 2 14-15,3 1 2 0,0-1-2 16,5 3-3-16,-2 0-2 15,-1 2 1-15,1 3-1 16,-3 0-2-16,-1 3 3 16,-6-2 0-16,0 0-3 0,-3-4-2 15,-2-1-6-15,-3-5-22 16,-1-3-19-16,3 0-27 16,-4-1-92-16</inkml:trace>
  <inkml:trace contextRef="#ctx0" brushRef="#br0" timeOffset="479195.1212">2187 16333 323 0,'0'0'68'0,"0"0"-60"16,1 0 3-16,1 0 8 0,2 0-10 15,3 0 2 1,-1-7 19-16,1-2-12 16,1-2-4-16,4-3-2 0,-7-2-1 15,2 0-4-15,-5-2 2 16,-2 2 2-16,0 0 1 16,0 2-3-16,-2-1-2 0,-5 6-2 15,2-1-4-15,-1 3-1 16,0 2-1-16,5 3 1 15,-1 0-4-15,2 2 0 16,0 0-3-16,0 10-3 0,0 3 10 16,0 6 0-16,3 5 1 15,3-2-1 1,2 2-2-16,-3-2-5 16,2-5 4-16,-2-4-3 0,2-4 4 15,-4-2 0-15,2-3 1 16,0-3-7-16,-2-1 1 15,3 0 6-15,-1-1 0 16,3-7 3-16,-1 3-1 0,-2-2 0 16,4 3 0-16,-2 3 0 15,2 1-5-15,2 0 0 16,1 7 4-16,3 1-3 16,-3 3 6-16,3-2-1 0,-3-2-6 15,-1-5-27-15,3-2-27 16,-3-5-7-16,-2-15-89 15</inkml:trace>
  <inkml:trace contextRef="#ctx0" brushRef="#br0" timeOffset="479445.1141">2463 15793 261 0,'-3'-4'257'0,"1"2"-225"0,-2 2 4 15,4 0-11-15,0 0-12 16,0 2-6-16,0 9-9 16,6 5 3-16,2 5 1 15,4 3-1-15,-3 4 0 16,3 5-1-16,-5-1-1 0,2 0 2 16,0 1 1-16,-2 0-10 15,0-2-23-15,-1-8-43 16,-1-6-39-16,-1-10-132 15</inkml:trace>
  <inkml:trace contextRef="#ctx0" brushRef="#br0" timeOffset="479970.897">2847 16151 396 0,'0'0'38'16,"-2"0"-8"-16,2 0-3 15,0 0-9-15,5-1-9 0,2-1 1 16,3 0-2-16,7 0-2 16,0 1-1-16,3-2-1 15,2 1-3-15,-1 2 2 16,-1 0-12-16,-3 0-33 15,-3 5-48-15,-9 2-31 0,-5-1-53 16</inkml:trace>
  <inkml:trace contextRef="#ctx0" brushRef="#br0" timeOffset="480135.5867">2939 16244 311 0,'0'1'49'0,"8"-1"-62"0,4 0 45 16,10 0 2-16,3-7-8 15,4-3-9-15,1-1-11 16,1-5-6-16,-3-1-43 16,-5-2-90-16</inkml:trace>
  <inkml:trace contextRef="#ctx0" brushRef="#br0" timeOffset="480304.137">3027 16000 406 0,'-11'1'15'0,"4"6"-13"16,2 3 5-16,5 2 10 16,0 9 2-16,0 4 0 15,4 4-7-15,3 3-3 16,-2 3-6-16,3 1 0 0,2-2 1 16,-3 0-2-16,0-5-44 15,2-8-45-15,2-5-95 16</inkml:trace>
  <inkml:trace contextRef="#ctx0" brushRef="#br0" timeOffset="480881.2133">3344 16167 340 0,'0'0'28'0,"0"0"-12"16,1 0 21-16,1 0 6 15,5 0-18-15,0-4-2 16,0-4 1-16,3-7-5 0,0-2-7 15,4-8-9-15,-3-4-6 16,0-6 3-16,-3 1-1 16,2 0 5-16,-5-2 2 0,-3 4-6 15,0 3 5-15,-2 8-5 16,0 5 0-16,0 6 1 16,-4 4-1-16,1 6-3 15,-2 0 1-15,1 10-3 0,-2 10 1 16,4 6 1-16,2 7-3 15,0 5 2-15,0-1-2 16,8-1-2 0,1-4 5-16,3-7-6 15,-1-5 3-15,0-11 3 0,1-3-9 16,-1-6 11-16,0 0-1 16,4-10-2-16,-3-4 7 15,-2 3-1-15,0 0 8 16,-5 5 6-16,-3 2-9 0,-2 4-11 15,2 4-3-15,-2 12-8 16,1-4 20-16,3 6 0 16,1-1-25-16,0-5-30 0,3-6-11 15,-1-6-45-15,0-12-56 16</inkml:trace>
  <inkml:trace contextRef="#ctx0" brushRef="#br0" timeOffset="481097.6341">3528 15536 271 0,'0'0'263'16,"0"0"-260"-16,0 7-15 0,0 5 6 16,7 6 27-16,2 6-11 15,3 4-8-15,1 4 1 16,3 4-2-16,2 3-2 15,3-2-37-15,-4-1-30 16,1-7-58-16,0-6-161 16</inkml:trace>
  <inkml:trace contextRef="#ctx0" brushRef="#br0" timeOffset="481365.0781">3822 15796 393 0,'2'-2'140'0,"0"1"-127"15,-2-1-7-15,2 2 8 0,1 3-4 16,3 10-15 0,1 3 15-16,2 7 4 15,1 3-10-15,4 0-1 0,-6 2-3 16,4-3 1-16,-4 0 0 15,1-5-1-15,0-4-10 16,-1-3-43-16,-1-7-20 16,-4-6-23-16,2 0-148 0</inkml:trace>
  <inkml:trace contextRef="#ctx0" brushRef="#br0" timeOffset="482616.8995">4082 15818 401 0,'0'-2'70'0,"0"0"-41"16,0 2 3-16,-8 0-6 0,-3 0-26 15,-4 8-5-15,0 0 0 16,-4 5-1-16,2-1-3 16,2 1 4-16,6-1 3 15,2-3 1-15,6 2-3 16,1-2 0-16,0 0 0 15,8 1 1-15,4 1-1 0,5 4 0 16,3-3 5-16,-1 0 2 16,1 1 0-16,2 0 0 15,-1-5-3-15,-2 3 2 16,1-4-5-16,-6 0 5 16,-2-3-2-16,-4-1 4 0,-5-1-2 15,-1 0-3-15,-2 0 3 16,0-2 13-16,0 0 2 15,0 0-6-15,0 0-7 16,0 0 2-16,0 0-3 16,2 0-1-1,-2 0-3-15,1 0-2 0,-1 0 0 16,2 0 2-16,-2 0 2 16,0 0 2-16,2 1-3 0,0-1 1 15,-2 1-2-15,0-1 2 16,1 3-1-16,-1-3 1 15,0 0 0-15,0 1 1 0,2-1 0 16,-2 0 1-16,0 0 1 16,0 0 0-16,0 0 0 15,0 0-2-15,0 0 3 16,0 0-1-16,0 0-1 16,0 0 1-16,0 0-2 0,0 0 0 15,0 0 2-15,0 0-2 16,2 0 1-16,-2 0 4 15,0 0 3-15,0 0-4 16,0 0-2 0,0 0-1-16,0 0 0 0,0 0 1 15,0 0-1-15,0 0-3 16,0 0 3-16,0 0-4 16,0 0 3-16,0 0-1 0,0 0 1 15,0 0-3-15,0 0 1 16,0 0 1-16,0 0-2 15,0 0-1-15,0 0 0 0,0 0 1 16,0 0-3-16,0 0 2 16,0 0 1-16,0 0 1 15,0 0-3-15,0 0 3 16,1 2 2-16,-1-2-2 0,0 0 0 16,0 0 0-16,0 0 0 15,0 0 1-15,0 0 0 16,0 0-2-16,0 0 3 15,0 0-3-15,0 0 3 0,0 0-2 16,0 0 0 0,0 0 1-16,0 0-1 0,0 0 1 15,0 0 0 1,2 0-1-16,-2 0-1 16,0 0 2-16,0 0-2 0,0 0 2 15,0 0-2-15,0 0 2 16,0 0 0-16,0 2-1 15,0-2-2-15,0 2 0 0,0-2 3 16,2 0-3-16,0 2 3 16,-2-2-1-16,0 2 1 15,2-2-1-15,-2 0 0 0,0 0 0 16,2 0 1-16,-2 2-1 16,0-2-1-16,0 0 1 15,2 0 0-15,-2 0 0 16,0 0 2-16,0 0-1 15,0 0-3-15,0 0 2 16,0 0 0-16,0 0 2 16,0 0-2-16,0 1-2 15,0-1 2-15,0 0 1 0,0 0 0 16,0 0-1-16,2 0-1 16,-2 0 1-16,0 0 0 15,0 0 0-15,0 0-1 16,0 0 2-16,0 0 0 0,0 0-1 15,0 0 2-15,0 0-4 16,0 0-11-16,1 0-14 16,1-3-15-16,0-8-62 0,0-7-131 15</inkml:trace>
  <inkml:trace contextRef="#ctx0" brushRef="#br0" timeOffset="483816.6353">2926 16940 260 0,'-3'0'54'0,"-1"1"-3"0,1-1-7 15,1 0 4-15,2 0-15 16,0 0-4-16,0 0-9 15,0 0-15-15,4 2-1 16,4-2 11-16,6 0-3 16,3 0-9-16,3 0-1 15,-3 0-2-15,5 0 2 0,-2 0-2 16,0 0-2-16,0-2-3 16,-5 2-21-16,2 0-17 15,-5 0-19-15,-2 0-3 16,-7 0-37-16,-1 6-68 15</inkml:trace>
  <inkml:trace contextRef="#ctx0" brushRef="#br0" timeOffset="484065.6651">3028 17052 172 0,'-6'7'208'0,"0"-3"-187"15,3 0-4-15,3-3 11 16,0 1-10-16,0-2-4 15,3 2 0-15,6-1-3 16,4 3-4 0,1-2-2-16,3-1 0 0,0-1 3 15,0 0-2-15,-2 0 1 16,2 0-2-16,-1 0-3 16,-3-1-1-16,-1-1 1 0,-2-2-14 15,0 4-31-15,-3-1-19 16,0-3-14-16,-2 1-92 15</inkml:trace>
  <inkml:trace contextRef="#ctx0" brushRef="#br0" timeOffset="485560.9959">3384 16799 6 0,'0'-2'355'0,"-3"0"-320"15,3 2 15-15,-2 0-1 16,2 0-8-16,0 0-20 16,0 0-10-16,0 0-6 15,0 0-5-15,0 9-2 16,0 5 1-16,0 4 1 15,2 5 1-15,3 3 1 0,-3 0 0 16,3-2-2-16,-1-3 1 16,-3-2-1-16,1-4 0 15,0-3 0-15,1-1 2 16,-3-4-1-16,1-2-2 16,-1 0 1-16,0 0-17 0,2-2-27 15,-2-1-22-15,2-2-13 16,1 0-66-16</inkml:trace>
  <inkml:trace contextRef="#ctx0" brushRef="#br0" timeOffset="486032.9619">3587 16843 278 0,'0'0'54'16,"0"0"-13"0,0 0-16-16,-2 0-2 15,-3 0-18-15,-2 0-5 0,2 0 1 16,-2 8 1-16,-3-2-5 16,1 2 4-16,-1 0 1 15,-1 0-2-15,2 1 1 0,0-1 1 16,2 0-1-16,1-3 0 15,4 1 2-15,0-5 0 16,2 3-4-16,0-1-1 0,0-1-4 16,4 2 6-16,4 0 1 15,4 1 5-15,-1 0-4 16,3 2 1-16,2 2-2 16,-1 0-1-16,-3 2 1 15,3-2 0-15,-3-1 2 16,-3 2-3-16,1-3 1 15,-4-2 2-15,-2-2 0 16,-1 1-2-16,-1-2 0 16,0-1 0-16,-2 2-8 0,2-3-7 15,-1 0-5-15,-1 0-12 16,0 0-24-16,2 0-27 16,3 0-50-16</inkml:trace>
  <inkml:trace contextRef="#ctx0" brushRef="#br0" timeOffset="486665.847">3754 16998 221 0,'0'0'81'0,"0"0"-35"16,0 0-8-16,0 0-6 16,0 0 6-16,0 0-12 15,0 0-1-15,0 0-4 16,0 0-4-16,0 0-3 15,0 0-4-15,0 0-4 16,0 0 2-16,0 0 3 0,0 0-2 16,0 2 1-16,0-2-4 15,0 0 2-15,0 0-3 16,0 0-1-16,0 0 0 0,0 2-6 16,0 1 3-16,2 1-5 15,2 4 6-15,1 2-4 16,0 6 3-16,3 4-2 15,-3 1 2-15,2 0 0 16,-2 1-1-16,1-1 0 0,-5-2 1 16,4-7-1-16,-4-1 1 15,-1-4-3-15,2-2-13 16,-2-5-18-16,4 0-41 16,-4-4-18-16,1-12-97 15</inkml:trace>
  <inkml:trace contextRef="#ctx0" brushRef="#br0" timeOffset="487556.3269">3955 16922 351 0,'0'1'42'16,"0"-1"-21"-16,0 0 12 16,0 0 0-16,4 0-16 15,3-5 1-15,0-4-1 16,5-5-10-16,0 0 0 0,2-2 2 15,-1-2-3-15,-3-5-6 16,-1 1 1-16,-1 1 3 16,-4-3-3-16,-4 2 3 15,0-2-1-15,0 5-2 16,-4-1-2-16,-6 4-6 16,3 4 7-16,-1 3-3 0,-2 3 4 15,3 4-1 1,0 0 0-16,4 2-2 15,-3 0 1-15,5 4-4 0,1 7 0 16,0 1 2-16,0 6 1 16,5 6 2-16,5 1-1 15,3 1 0-15,1 4 3 0,0 1-2 16,1-1 1-16,-1-5 1 16,-1 0-1-16,-1-2-1 15,-5-3 2-15,1-4-4 16,-2-5 3-16,-3 0-1 0,-1-8 4 15,-1 0-4-15,1-3 1 16,-2 0 3-16,0 0-3 16,0-5-4-16,2-4-5 15,0-3 14-15,-2 0-6 16,3 0 2-16,2 4 0 0,0 1-1 16,2 3-2-16,1 4 1 15,1 0-5 1,3 0 7-16,1 0-2 0,-1 5 0 15,0 3 1-15,5-3 1 16,-9 2 0-16,1-1-2 16,-4-3 1-16,-1 0-3 15,-1 1-5-15,-2 1-14 0,-1 1-13 16,0-3 6-16,0 3-7 16,0-1 6-16,0-2-7 15,-1 1-34-15,1 0-16 16,0-2-57-16</inkml:trace>
  <inkml:trace contextRef="#ctx0" brushRef="#br0" timeOffset="488350.8299">4406 16938 181 0,'0'0'159'16,"0"-2"-117"-16,0 1-12 15,0 1 16-15,0-2-11 16,0 2-3-16,0 0-5 15,0 0-6-15,0 0-2 16,0 0-7-16,0 0-4 0,0 0-2 16,0 0-4-16,0 0-1 15,0 0-3-15,0 0 2 16,2 3 0-16,1 6 0 0,2 2 0 16,2 3 3-1,0 2 0-15,0 2-1 16,0-2 0-16,0-1-2 0,0 0 0 15,-1-2 1-15,1-3-3 16,0-4-46-16,-1-6-98 16</inkml:trace>
  <inkml:trace contextRef="#ctx0" brushRef="#br0" timeOffset="509069.7938">4336 15094 380 0,'-8'-13'49'0,"-4"2"-36"16,5 2 17-16,2 4 4 16,2 5 4-16,-1 0-19 15,-2 5-21-15,2 15-8 16,3 7 9-16,-3 12-2 15,4 15 3-15,0 6-1 0,7 10 2 16,8 6-1-16,1 6 0 16,4 6-1-1,0 3 3-15,1 3-2 0,2 6 2 16,3 2-3-16,1 2 3 16,3 0-2-16,1 0-1 15,1 4 2-15,-1-2 3 16,3 3-4-16,-4-1 2 15,1-8-2-15,-6-3 4 0,-1-10-2 16,-2-8-1-16,-5-9 4 16,-7-13 5-16,-1-7-4 15,-4-15 4-15,0-6-6 0,-5-13 2 16,0-9 3-16,0-5-1 16,0-2 1-16,-2-9-7 15,-6-10-8-15,-1-12-29 0,1-10-46 16,-7-16-82-16</inkml:trace>
  <inkml:trace contextRef="#ctx0" brushRef="#br0" timeOffset="511757.2787">17515 14189 103 0,'0'2'26'0,"0"-2"-10"16,0 0 13-16,0 0 0 15,0 2-10-15,-2-2-6 16,0 0-10-16,2 2-1 16,0-1-1-16,0-1 1 15,0 0-4-15,0 0-15 0,0-1-40 16</inkml:trace>
  <inkml:trace contextRef="#ctx0" brushRef="#br0" timeOffset="512639.9751">17949 10547 380 0,'0'3'160'0,"0"2"-147"0,0 5-19 16,0 3-8-16,4 6 52 15,3 8-7-15,0 6-21 16,2 7-9-16,0-1 3 15,0 5-3-15,-1-3 3 16,0-4-2-16,1-6-6 16,2-4-12-16,-2-11-19 15,2-9-39-15,1-7-33 16,-1-2-106-16</inkml:trace>
  <inkml:trace contextRef="#ctx0" brushRef="#br0" timeOffset="512858.4414">18165 10668 446 0,'-13'0'32'0,"-6"0"-30"16,-10 6 11-16,-4 7 2 15,-2 5 5-15,1 3-13 0,3 3-4 16,6 1 2-16,7-3-1 16,11-1-1-16,7-3 3 15,5 1-1-15,17-3-5 16,8 0 0-16,4 2 7 15,5-2-8-15,2 0 4 0,0-2-25 16,-6-3-27 0,-4-5-40-16,-6-5-125 15</inkml:trace>
  <inkml:trace contextRef="#ctx0" brushRef="#br0" timeOffset="513323.2976">18328 10830 402 0,'0'0'68'0,"0"0"-50"15,3 0 12-15,9-6-13 0,5-4 11 16,2 0-18-16,-2-7-13 16,3 0 4-16,0-6 3 15,-6 0-3-15,-5-4-2 16,-1-2 3-16,-5-2 1 15,-3 2-1-15,0 5 5 0,0 7 0 16,-3 0-1 0,-3 10 3-16,2 7 0 15,-1 0-7-15,3 14-7 16,0 8 3-16,-1 6 1 0,1 11 0 16,2-3 1-16,0 7 0 15,0-2 1-15,2-2-3 16,1-5-15-16,3-7 7 0,-1-7 2 15,3-12-1-15,-1-4 7 16,1-4 5-16,1-7 1 16,2-5 2-16,3-3 5 15,-2 5-1-15,0-1-1 0,2 5-3 16,-1 6-3-16,1 0-1 16,1 4-2-16,0 7 0 15,0-2-2-15,1 1-18 16,-1-2-27-16,-5-8-58 0,2 0-54 15</inkml:trace>
  <inkml:trace contextRef="#ctx0" brushRef="#br0" timeOffset="513523.6212">18608 10368 425 0,'-2'-10'85'16,"2"5"-59"-16,0 5 19 15,0 0-16-15,7 8-16 16,6 12-3-16,0 7-5 16,1 8-2-16,-1 8 0 0,0 3-4 15,-3 0-32-15,-1-4-82 16,0-10-137-16</inkml:trace>
  <inkml:trace contextRef="#ctx0" brushRef="#br0" timeOffset="513977.5614">19107 10630 374 0,'8'-12'38'15,"-8"-2"17"-15,0 6 6 0,0 2-9 16,-2 4-27-16,-9 2-22 16,0 0-2-16,-2 8 1 0,1 9-1 15,2 4-1-15,-2 6-1 16,5 8 0-16,5-2 2 16,2 0 1-16,2 2-2 15,11-3-2-15,6-6 2 16,3-6 3-16,4-4-3 0,-1-3 1 15,1-9-4-15,-2-1-11 16,-6-3-35-16,-8-4-55 0,-6-12-114 16</inkml:trace>
  <inkml:trace contextRef="#ctx0" brushRef="#br0" timeOffset="514119.18">19039 10782 438 0,'-4'-2'51'0,"4"-3"-15"0,14 0-23 15,12-1-20-15,6-1 10 16,12 0-4-16,4 0-11 16,4 0 20-16,-1-3-65 15,-5 2-94-15</inkml:trace>
  <inkml:trace contextRef="#ctx0" brushRef="#br0" timeOffset="514291.1667">19425 10649 438 0,'-14'0'47'15,"1"0"-10"-15,5 0 7 16,3 9-16-16,5 8-2 0,0-3-13 16,5 5-10-16,9 3-3 15,1 2 0-15,2-3 4 16,1 1 0-16,0-5-16 16,2-1-37-16,-6-9-42 15,1-5-71-15</inkml:trace>
  <inkml:trace contextRef="#ctx0" brushRef="#br0" timeOffset="514506.2018">19599 10622 425 0,'2'-4'72'0,"2"4"-26"0,0 0-19 16,1 6-25-16,4 7 13 15,2 7-1-15,1 5-2 16,-1 1-5-16,2 7-2 15,-3 1-5-15,-3-2 2 16,-2-2-4-16,-3-1-7 0,-2-4-22 16,0-8-9-16,-9-6-37 15,-6-9-51-15</inkml:trace>
  <inkml:trace contextRef="#ctx0" brushRef="#br0" timeOffset="514678.7414">19472 10758 441 0,'3'-8'58'16,"14"1"-55"-16,0 0 8 16,10 3 7-16,7 1 7 15,5 3-13-15,2 0-7 0,0 0-5 16,-1 0-20-16,-4 0-123 16,-4 0-106-16</inkml:trace>
  <inkml:trace contextRef="#ctx0" brushRef="#br0" timeOffset="514860.9421">19826 10624 471 0,'-2'-4'62'15,"2"2"-12"-15,0 2-14 16,0 0-28-16,2 11-7 16,5 6 9-16,2 1 3 0,0 5-3 15,2 4-7-15,-3 0-1 16,-2 4-2-16,0-4-2 15,-1-2-1-15,-2-5-24 16,1-2-12 0,-1-7-52-16,1-9-17 0,1-2-109 15</inkml:trace>
  <inkml:trace contextRef="#ctx0" brushRef="#br0" timeOffset="515060.0471">20021 10662 115 0,'4'-10'273'15,"-4"7"-212"-15,-4 3-2 0,-8 0-28 16,-5 5-12-16,2 11 2 16,-4 1-6-16,6 3-8 15,3 2 6-15,5-1-5 16,5-1-3-16,0-1-4 16,15-3-4-16,5-2 2 0,9-3-10 15,7-7-39-15,4-4-76 16,3 0-204-16</inkml:trace>
  <inkml:trace contextRef="#ctx0" brushRef="#br0" timeOffset="515492.5398">20445 10693 406 0,'-1'0'18'16,"1"0"15"-16,0 0-6 16,10 0 5-16,8 0 19 0,8 0-28 15,4 0-11-15,4 0-2 16,2 0-6-16,0 0 0 0,-2 0-4 15,-5 0 2-15,-6 6-25 16,-7-3-39-16,-8 3-54 16,-8 2-52-16</inkml:trace>
  <inkml:trace contextRef="#ctx0" brushRef="#br0" timeOffset="515828.0604">20490 10784 369 0,'-16'3'21'16,"9"-3"-3"-16,7 0 8 15,11 0-8-15,14 0 25 16,5 0-27-16,10 0-13 0,7-1 3 16,-1-3-9-16,-2-2 5 15,-3 4 7-15,-7-4-9 16,-7-1-39-16,-8 0-21 16,-9-4 13-16,-7-3-1 15,-3-3 21-15,-3 1 17 0,-12-5-61 16,1 1 88-16,-3 5 53 15,3 0-3-15,3 7-9 16,2-1-6-16,6 8 0 16,3 1-13-16,0 0-26 15,8 15-9-15,9 0 13 0,5 5-1 16,-3 3-7-16,3 4 2 16,-5 2-11-16,-5 5-2 15,-12 0 10 1,-4 1-13-16,-26 1-31 0,-12-6-54 15,-10-6-42-15,-12-9-189 16</inkml:trace>
  <inkml:trace contextRef="#ctx0" brushRef="#br0" timeOffset="516868.6242">21530 10505 438 0,'0'-6'45'0,"0"-1"8"16,-2 3 0-16,2 4-17 15,0 0-26-15,0 11-14 16,5 7 7-16,4 5 10 16,2 5-6-16,1 1-5 15,-2 6-1-15,-1 1-1 16,0-2 1-16,-3-4 1 15,2 0-2-15,-4-3-9 16,1-9-15-16,-3-1-9 16,1-11-33-16,1-4-32 0,-1-2-53 15</inkml:trace>
  <inkml:trace contextRef="#ctx0" brushRef="#br0" timeOffset="517163.4999">21774 10575 339 0,'0'0'57'0,"-2"0"-55"15,-10 0 1-15,-3 3 3 16,-2 7 10-16,-2 4-2 16,-1 4-10-16,1-2 5 15,1 0 3-15,4 0 0 16,4-2 1-16,5 0 2 15,5-5-8-15,0 2-5 16,7-2 5-16,11 2 3 16,4 2-5-16,3 0 1 0,2 1-4 15,3-1-1-15,-3 2-3 16,-1-5 4-16,-5 1-5 16,0-4-46-16,-6-2-28 0,-3-5-47 15</inkml:trace>
  <inkml:trace contextRef="#ctx0" brushRef="#br0" timeOffset="517660.0148">21927 10737 354 0,'-2'0'44'0,"2"-1"-20"0,3-5 32 16,10 0-30-16,5-2 5 15,6-4-17-15,3-3-11 16,0-2-4 0,-3-5 6-16,0 0-3 0,-8-9 1 15,-2 1-2-15,-5-2-2 16,-6-1-7-16,-3 6 10 16,0 4-5-16,0 7 3 0,-3 8 6 15,-6 4 0-15,2 4-4 16,0 5-2-16,1 13-1 15,2 7 3-15,1 5-1 0,3 8 0 16,0 0 0-16,0 2-1 16,0-3 0-16,2 1 1 15,3-7-2-15,1-5 2 16,1-4 0 0,0-8-2-16,4-7 2 0,-2-6-2 0,3-1 3 15,5-1-2 1,0-12 0-16,3 3-1 15,2-3-1-15,-3 3 1 16,-2 2 0-16,-1 8-1 0,-1 0 2 16,-5 0 1-16,0 8-1 15,0 3 0-15,1 1 0 16,-3 0-19-16,0-5-41 0,-1-3-35 16,-2-4-94-16</inkml:trace>
  <inkml:trace contextRef="#ctx0" brushRef="#br0" timeOffset="517911.927">22310 10188 390 0,'0'-10'68'15,"0"6"-49"-15,0 4 21 16,8 0-20-16,1 14 1 15,0 4-6-15,2 5 0 16,1 1 9-16,2 4-4 16,-1-1-13-16,-2 1-1 15,0-1-4-15,-2 2 0 16,-2 1-1-16,-4 0-1 0,-3 1-28 16,0-4-37-16,0-2-77 15</inkml:trace>
  <inkml:trace contextRef="#ctx0" brushRef="#br0" timeOffset="518260.1975">22668 10630 228 0,'2'0'238'0,"0"2"-212"16,-1-2 24-16,3 0-11 15,4 0-3-15,4 0-17 0,5-2-18 16,0 1-2-16,7 0 4 15,-1-2-4-15,0 2 2 16,2 1-3-16,-5 0-5 16,-4 0-16-16,-5 0-15 15,-6 0-38-15,-5 0-7 16,0 0-63-16</inkml:trace>
  <inkml:trace contextRef="#ctx0" brushRef="#br0" timeOffset="518445.3796">22729 10716 328 0,'-3'4'51'0,"3"-2"-29"0,0 0 18 15,3 0 10-15,9-2 5 16,3 0-26-16,3 0-12 16,4 0-4-16,-1 0-7 15,5 0-5-15,-7 0-1 0,1 0-26 16,-6 0-53-16,-1 0-46 15</inkml:trace>
  <inkml:trace contextRef="#ctx0" brushRef="#br0" timeOffset="525067.9205">19353 11381 117 0,'29'-6'68'0,"-6"-4"-17"16,-3 4 15-16,-6 2 3 15,-4 0-24-15,-1 2-1 16,-6 2-7-16,-3 0-1 0,0 2-10 16,-2 6-1-16,-4 0-11 15,-9 6-10-15,-3 1-2 16,-4-1-1-16,-3-2 0 15,-2 1-1-15,-2-7 2 16,2-3-1-16,5-3 0 0,-2-3 0 16,7-12 2-16,5-6-1 15,5-8 0-15,6-3-3 16,1-3 2-16,3-1-1 16,11 2-2-16,4 2 2 15,1 5 0-15,-2 7 2 16,0 8-2-16,-9 7-1 15,-2 5 2-15,-6 3-5 16,-4 15 6-16,-6 7-2 16,-4 7 0-16,1 4 0 0,3 1 4 15,5 0 0-15,5-4 0 16,1-5 3-16,16-5 1 16,7-3-10-16,2-6 4 15,1 1-1-15,2-3-18 0,-11 1-57 16,-9 1-75-16,-9 0-255 15</inkml:trace>
  <inkml:trace contextRef="#ctx0" brushRef="#br0" timeOffset="525484.6433">18486 11790 369 0,'-9'-14'38'0,"-1"-2"12"16,2 3-2-16,4 7 21 0,1-2-22 16,1 8-8-16,2 0-13 15,0 3-15-15,2 12-6 16,3 5 7-16,5 6-7 16,-2 5-3-16,3 1-1 0,2 2 0 15,-1 1-1 1,3 0-2-16,2-9-26 15,2-2-17-15,0-15-27 16,3-4-9-16,-2-8-5 0,-1-14-89 16</inkml:trace>
  <inkml:trace contextRef="#ctx0" brushRef="#br0" timeOffset="525682.5577">18667 11733 293 0,'-7'-22'103'0,"4"8"-4"0,-1 6-9 16,3 6-36-16,1 2-26 15,0 2-24-15,0 10-7 0,0 4 0 16,5 9 5-16,2 2-1 16,3 5 0-16,0 2 0 15,0 2 0-15,-1-4 0 16,-1 1-1-16,-3-4-14 16,-3-6-12-16,-2-7-17 0,0-5-42 15,-13-8-23 1,-3-3-105-16</inkml:trace>
  <inkml:trace contextRef="#ctx0" brushRef="#br0" timeOffset="525985.8172">18526 11918 420 0,'0'-4'36'0,"10"-7"-9"16,12 1-14-16,9 0 4 16,6-1 5-16,4 0-19 15,0-1-5-15,-1 1-28 16,-2 1-47-16,-7-2-38 0,-4 2-8 15,-10 1-12-15,-4-2 121 16,-9 3 114-16,-4 1 14 16,0 1 12-16,-6 2-59 15,-2 3 3-15,-2 1-4 16,5 0-22-16,-2 5-23 16,3 6-17-16,3 5-4 0,1 2 2 15,0 5-4 1,3 0 3-16,8 0 0 15,-1 1-1-15,5-5-16 0,-3-3-26 16,5-5-23 0,-3-9-26-16,-1-2-13 0,1-10-39 15</inkml:trace>
  <inkml:trace contextRef="#ctx0" brushRef="#br0" timeOffset="526218.0174">19003 11754 240 0,'0'-13'109'16,"0"4"-20"-16,0 5 13 0,-2 4-39 15,-8 0-41-15,-5 7-23 16,0 5 4-16,-6 8-3 16,3-1 0-16,2 1 2 15,6 0-1-15,2 0-1 16,8-2 2-16,0 0-6 0,10-6 4 16,7 2 1-16,8-6 1 15,4 0-2 1,3-6-4-16,1-2-18 0,2 0-21 15,-4-8-34-15,-2-4-33 16,-4-1-96-16</inkml:trace>
  <inkml:trace contextRef="#ctx0" brushRef="#br0" timeOffset="526385.0907">19186 11810 389 0,'-5'0'71'0,"3"0"-20"0,2 0 8 16,2 0-42-16,12-2 6 15,6-3 0-15,6-1-17 16,2-1 0-16,1 0-6 16,-3 2-25-16,-4 1-55 15,-5 2-70-15,-14 2-137 0</inkml:trace>
  <inkml:trace contextRef="#ctx0" brushRef="#br0" timeOffset="526543.6608">19261 11847 399 0,'-14'9'52'0,"9"-5"-8"15,5-3-9-15,9-1-30 16,16 0 1-16,8-7-7 0,4-4-30 16,2-3-45-16,3-1-88 15</inkml:trace>
  <inkml:trace contextRef="#ctx0" brushRef="#br0" timeOffset="526703.4494">19468 11644 439 0,'-10'-3'74'0,"1"3"-8"16,6 0-29-16,3 3-22 16,3 9 5-16,7 4-8 15,3 3 3-15,2 1-6 0,0 5-6 16,0-1 0-16,-3 1-3 16,5-4-8-16,-5-1-16 15,-2-5-19-15,2-3-8 16,0-9-13-16,3-3-31 15,-3-3-48-15,0-14-66 0</inkml:trace>
  <inkml:trace contextRef="#ctx0" brushRef="#br0" timeOffset="526904.1768">19657 11676 214 0,'0'-25'104'16,"0"9"-14"-16,0 3-3 16,0 6-12-16,-2 4-25 0,2 3-22 15,0 2-22-15,0 10-6 16,5 4 10-16,1 6-3 15,5 1-2-15,-4 4-4 16,1 0-1-16,4-1 2 16,-5-3-3-16,1 1-7 0,0-6-24 15,1-3-2-15,-4-4-6 16,0-4-57-16,1-6-38 16,-6-1-151-1</inkml:trace>
  <inkml:trace contextRef="#ctx0" brushRef="#br0" timeOffset="527616.4134">19658 11647 166 0,'7'-5'175'16,"-6"-2"-123"-16,3 4 12 0,-4-1 5 16,0 4-11-16,0 0-19 15,0 0-19-15,-13 7-20 16,0 5 3-16,-5 5-2 16,-3 2 1-1,-2 4 0-15,1-1-1 0,-4-3 0 16,7-1 0-16,3-4 0 15,2-3-1-15,4-4 0 16,7-3-1-16,3-4 2 16,5 0-1-16,12 0 2 0,4-2-1 15,8 0-1-15,3 1 2 16,2 1-2-16,0 0-2 16,0 1 2-16,-5 5-1 15,0 1 1-15,-5-1 1 0,-5 2-1 16,-4 1-2-16,-3-4 3 15,-4 3-1-15,-3-3-2 16,-2-2-25-16,1 1-15 0,-2-4-47 16,-2 0-34-16,0-4-244 15</inkml:trace>
  <inkml:trace contextRef="#ctx0" brushRef="#br0" timeOffset="527868.3424">19835 11606 517 0,'0'-2'39'16,"0"1"9"-16,0 1-14 15,1 1-20-15,5 10-6 0,3 6 5 16,0 2 2-16,3 4-4 16,1 0-7-16,-1 2-1 15,3-3-3-15,-4 1 1 16,-1-4 0-16,0-2-2 15,-3-4-19-15,-2-5-23 16,0-4-3-16,0-4-47 0,3-4-34 16,-2-10-129-16</inkml:trace>
  <inkml:trace contextRef="#ctx0" brushRef="#br0" timeOffset="528085.7595">20013 11559 281 0,'0'-12'160'16,"0"7"-88"-16,0 4-1 15,0 1-39-15,0 0-16 16,5 8-5-16,-2 7 7 16,6 3-2-16,1 3-8 15,2 4 1-15,1 1-1 0,-3-1-5 16,3 2-4-16,0-1 4 16,-5-5-5-16,-1-2 1 15,-1-1-12-15,-3-5 2 16,0-2-14-16,-3-4-19 15,0-4-20-15,-6-3-37 0,-5 0-43 16</inkml:trace>
  <inkml:trace contextRef="#ctx0" brushRef="#br0" timeOffset="528259.3362">19926 11717 471 0,'0'0'46'16,"0"-2"-6"-16,0 2-5 15,12-1-8-15,10-3 2 16,2 0-14-16,6 1-15 16,3-3 3-16,1 0-9 15,-2-6-66-15,-2-2-118 0</inkml:trace>
  <inkml:trace contextRef="#ctx0" brushRef="#br0" timeOffset="534573.1963">16820 14313 96 0,'-6'0'1'15,"3"0"3"-15,-2 0-1 16,5 0-5-16,0 0-23 15,0-2-26-15</inkml:trace>
  <inkml:trace contextRef="#ctx0" brushRef="#br0" timeOffset="535999.9181">16820 14313 70 0,'6'-10'40'0,"-6"10"-14"0,0 0 0 16,0 0-4-16,-1 0-5 15,-4 0-7-15,-2 0 14 16,-4 0 8-16,1-2 3 16,0 2 2-16,0 0-7 15,0 0-10-15,3 0-3 0,2 0-4 16,1 0-5-16,4 0-2 16,0 0-8-1,4 4 0-15,6 0 2 16,9 0 7-16,4-1 7 0,5-1 5 15,7-2-3-15,4 0-1 16,4 0-1-16,1-2-2 16,-3-3-4-16,-2-1-3 15,-3-3-2-15,-8 4-2 16,-6-2 0-16,-7 1-2 0,-8-1 3 16,-7 0 0-16,-5 0 0 15,-15-2-5-15,-6 2-8 16,-6 3 6-16,-5-1 3 0,-6 5 2 15,-4 0 1-15,-4 0 0 16,1 2-1-16,2 5 1 16,1 3-1-16,7 2 1 15,6-2-1-15,11 1-1 0,7-2 1 16,11 1 1-16,5 0-4 16,5-4 0-16,17 1 5 15,8-1 1-15,10-1 0 16,4-1 3-16,5-2-2 15,3-2-2-15,1 0 0 16,0 0 3-16,-6-4 3 16,-3-3-2-16,-4-2-2 15,-6 0-2-15,-6 0 1 0,-9-2-3 16,-9 3 2-16,-8-3 0 16,-2 0 2-16,-16 2-4 15,-7-2-1-15,-11 3-1 16,-2 1 4-16,-9-1-4 0,-2 6 0 15,-2 1 4-15,0 1-3 16,-2 0 2-16,2 5-1 16,7 2 1-16,4 0 0 15,6 4-1-15,6-2 1 0,10-2-3 16,7 2 3-16,7-2-4 16,2 0 0-16,13 0 3 15,7-3-2-15,10 1 1 16,2-3 1-16,9 0 2 15,1-2-1-15,1 0-3 16,1 0 4-16,-2 0 0 16,-4-7 0-16,-7 0 0 15,-4 0-1-15,-7-1 0 0,-12-1-1 16,-4 1 3-16,-4-3-1 16,-12 0-3-16,-12 1-2 15,-5-5-3-15,-5 4 4 0,-7 1 0 16,-1 1 1-16,0 4 1 15,-4 3-3-15,5 0 3 16,4 2 2-16,3 0-2 16,3 4 1-16,8 1-2 0,9 2 1 15,6 2-1-15,8-2-1 16,2 0-1-16,19 0 2 16,8-2 1-16,10 1-2 15,10-2 2-15,4-3 1 16,2-1-2-16,4 0 1 15,-2 0 0-15,-2 0-1 16,-5 0 3-16,-5-1-1 16,-6-3-1-16,-9-2-1 0,-9 1 2 15,-9 2-1-15,-7-4 2 16,-5 1-1-16,-4 1 0 16,-11-2-3-16,-10 0-5 0,-4 1 1 15,-9 3 5-15,-1-1 1 16,-6 4 1-16,2 0-2 15,1 0 2-15,1 4-1 16,9 1 0-16,5 0 1 0,8 3 0 16,7-2 0-16,12 0-1 15,0 0-2-15,17-3 1 16,5 0 1-16,11-1-1 16,5-2-1-16,1 0 2 15,2 0 0-15,3 0-1 16,-5 0 2-16,-3 0-1 15,-6 0 2-15,-9-2-1 16,-9 1-1-16,-12-3-3 16,-4 4-9-16,-19-3-7 0,-13 3-16 15,-7-2 10-15,-9 0 19 16,-4 2 6-16,-3 0 6 16,-2 0 9-16,6 0 3 15,4 0 1-15,10 6 1 0,6-1-10 16,14 2-3-16,12-2-2 15,9 1-5-15,9-3-6 0,20 2 3 16,10-1 1-16,10-1 0 16,8-1-45-16,2-2-28 15,2 0-93-15</inkml:trace>
  <inkml:trace contextRef="#ctx0" brushRef="#br0" timeOffset="537217.2086">16524 13768 346 0,'-8'-3'43'16,"3"-1"20"-16,1 4-5 15,3 0-21-15,1 7-17 16,0 7-1-16,0 4-2 0,1 5 4 16,6 4-8-16,5 2-3 15,-4-1-2-15,4 1-3 16,-2-6-3-16,1 0-2 16,-3-3 1-16,-1-4-1 15,1-4 1-15,-3-1-2 0,2-4-21 16,-1-5-14-16,-1-2-17 15,-1 0-37-15,1-9-26 16,2-7-159-16</inkml:trace>
  <inkml:trace contextRef="#ctx0" brushRef="#br0" timeOffset="537579.4271">16731 13775 363 0,'0'-5'28'0,"-1"1"34"15,-10 4-7-15,1 0-21 16,-7 6-23-16,1 4-8 0,-5 6-2 16,-1 1 0-16,-2 4-2 15,3-4 3-15,1 3 0 16,0-3-5-16,5-4 6 16,1-1-5-16,7-5 2 15,2-4 2-15,5-1-4 0,0-2 1 16,9 0-9-16,9 0 13 15,2 2-3-15,6 1 8 16,5 2-1-16,1 3-2 16,3-3 2-16,-1 2 2 15,-3 4-2-15,-2-4-3 16,-7 2-3-16,-2-2 0 16,-9 0-2-16,-2-2-8 15,-3-1-9-15,-6 0-4 16,0-4-15-16,0 0-18 0,0 0-11 15,0-4-51-15,0-5-56 16</inkml:trace>
  <inkml:trace contextRef="#ctx0" brushRef="#br0" timeOffset="537844.7183">16899 13775 237 0,'2'-16'69'0,"-1"2"2"0,-1 2-8 16,0 4 8-16,0 3-9 15,0 5-27-15,0 0-8 16,0 3-15-16,0 10-2 16,0 4 4-16,4 3 1 0,-1 4-4 15,4 1-6-15,3 1-3 16,-1-2 1-16,-1 1-1 16,6-4-3-16,-4-2 2 15,-1-4-2-15,-1-3-14 16,0-3-18-16,3-3-17 15,-6-6-28-15,0 0-31 16,1-7-17-16</inkml:trace>
  <inkml:trace contextRef="#ctx0" brushRef="#br0" timeOffset="538109.5195">17091 13753 216 0,'3'-12'148'0,"1"5"-109"0,-2 0 22 16,-2 2-4-16,1 3-12 15,1 2-16-15,-2 0-18 16,2 5-4-16,2 8 2 16,1 1 1-16,1 6-4 0,1-1 3 15,1 3-2-15,2 1-4 16,-1 0-2-16,1-2 1 16,0-1-2-16,-2 0 1 15,-1-4-1 1,0-4 0-16,-2 1-7 0,-3-2-14 15,-2-6-5-15,0-2-19 16,0-3-22-16,-2 0-5 16,-8 0-10-16,-2-10-88 0</inkml:trace>
  <inkml:trace contextRef="#ctx0" brushRef="#br0" timeOffset="538277.5821">16969 13875 268 0,'-7'0'101'0,"5"-3"-66"15,2 1 13-15,9 0-21 16,11 0 8-16,7 1-10 16,1-1-12-16,4 0 1 0,3 2-7 15,-3 0-4-15,-1 0-5 16,-7 0-49-16,-4 0-76 16,-3 0-219-16</inkml:trace>
  <inkml:trace contextRef="#ctx0" brushRef="#br0" timeOffset="542198.9432">19512 10852 232 0,'14'2'83'0,"6"-2"-70"16,1 0 19-16,2-4 4 15,3-5-11-15,-3 0-3 16,0-2-3-16,-5 1-2 15,-6-1 0-15,-5 0-3 16,-7 1-3-16,-8 1 2 16,-11 3-10-16,-9 3-2 0,-6 0-3 15,-1 3 5-15,-6 4 2 16,6 6 13-16,2 0-1 16,10 2-1-16,11 1-5 0,6-2-5 15,6 1-6-15,18-3-3 16,11-2 2-16,13 1 6 15,6-5-3-15,6-3 1 16,2 0-5-16,-3 0 3 16,1-2 1-16,-7-4-1 15,-10-4-1-15,-6 3 0 0,-11-1 1 16,-11-2 1-16,-8 3 0 16,-2-1 1-16,-21-2-2 15,-9 3-1-15,-8 0-5 16,-10 2 8-16,0 1-3 15,-4 0 0-15,4 4 1 16,7 0 3-16,8 0 5 16,8 0 3-16,12 8-4 15,13-2-6-15,1 2-7 16,20 1 5-16,13-2 0 0,9 0 2 16,7-2-2-16,5-1 1 15,4-1 0-15,-2-3 1 16,-5 0-2-16,-4 0-6 15,-9-7 3-15,-9 0 3 0,-6-1 0 16,-9 0 1-16,-4-1 1 16,-7 3 0-16,-3-2-1 15,-3 3 1-15,-15 1-4 0,-4 2-4 16,-5 2-8-16,-7 0-4 16,0 0 7-16,1 0 1 15,-1 0-9-15,2 0-15 16,2 0-28-16,2 0-21 15,1-8-66-15</inkml:trace>
  <inkml:trace contextRef="#ctx0" brushRef="#br0" timeOffset="542500.1267">19290 10343 412 0,'-3'-5'51'0,"1"2"16"15,0 1-12-15,2 2-13 16,0 0-21-16,5 9-7 16,5 5 7-16,1 4-3 15,-1 4-11-15,1 2-3 16,0 3-3-16,1 1-2 15,-1-3 2 1,3 0 0-16,-2-3-15 0,-2-2-19 16,1-7-17-16,-2-5-16 15,0-6-48-15,-2-2-42 16</inkml:trace>
  <inkml:trace contextRef="#ctx0" brushRef="#br0" timeOffset="542797.5736">19507 10368 419 0,'0'-7'62'0,"0"6"-7"0,-7 1-12 16,-6 0-30-16,-4 5-10 15,-4 8-1-15,-1 2-1 16,0 3 0-16,-1 2-1 16,4-2-2-16,4-2 5 15,4-3-4-15,4-3 1 16,6-2-1-16,1-2 0 0,3 2-1 15,11-1 4 1,10-2 2-16,3 2 1 16,3 0 3-16,6 0-7 0,1-1 0 15,-3-1-1-15,0-1-1 16,-6 3-19-16,-5-4-36 16,-5-3-21-16,-4 0-45 15,-5-1-212-15</inkml:trace>
  <inkml:trace contextRef="#ctx0" brushRef="#br0" timeOffset="543280.8406">19687 10336 301 0,'0'-3'6'0,"-2"-1"-3"16,-1 3-2-16,1-1 1 0,0 2-2 15,2 0 2-15,0 0-4 16,0 0 9-16,0 0 8 16,0 0 6-16,0 0 16 15,0 0-1-15,0-2 12 16,0 2 3-16,0 0-5 16,0 0-12-16,0 0-5 15,0 0-9-15,0 0-8 0,0 0-4 16,0 0-6-16,0 0 0 15,0 0-2-15,0 0 0 16,0 0 0-16,0 0 0 0,0 0 1 16,0 0 0-16,0 0 4 15,0 0 0-15,0 0 0 16,0 0-3-16,0 0 0 16,0 2-3-16,0 5-2 15,6 6 3-15,-3-1 2 0,7 8 0 16,-3-2-1-16,-2 1 0 15,2 1 0 1,0-1-1-16,1 1-1 16,-5-6 0-16,4-2 3 15,-3-1-12-15,-1-5-18 0,2-3-18 16,3-3-27-16,-1 0-52 16,4-12-66-16</inkml:trace>
  <inkml:trace contextRef="#ctx0" brushRef="#br0" timeOffset="543532.1579">19829 10317 399 0,'0'-4'42'15,"0"4"13"-15,0 0 1 16,0 0-32-16,0 0-8 16,4 9 1-16,1 2-1 15,0 5-4-15,3 0-1 0,3 4 1 16,-4 3-6-16,0-2-3 15,2 4-3-15,-2 0 2 16,-2-2-3-16,1-1 2 16,-1-4-2-16,-2-5-11 15,-2-1-8-15,-1-5-9 16,0-3-19-16,-4-4-42 16,-5 0-26-16,-1-10-202 15</inkml:trace>
  <inkml:trace contextRef="#ctx0" brushRef="#br0" timeOffset="543700.7075">19786 10470 361 0,'0'-3'52'16,"0"1"-22"-16,6-2 10 15,10 1-16-15,9 1 0 16,4 0-10-16,5 0-18 16,1 2 10-16,5 0-53 0,-2-3-185 15</inkml:trace>
  <inkml:trace contextRef="#ctx0" brushRef="#br0" timeOffset="545765.4423">23179 10675 146 0,'-2'-1'2'15,"2"-1"-4"-15,0-2 0 16,2 3-33-16,5-2-26 0</inkml:trace>
  <inkml:trace contextRef="#ctx0" brushRef="#br0" timeOffset="546399.5967">23233 10668 193 0,'-1'2'53'0,"-1"-2"-14"15,0 0 16-15,1 0-22 16,1 0-10-16,0 0-8 16,0 0-5-16,0 0 7 15,0 0 5-15,3 0-9 16,5 0 6-16,-3-3 2 15,4-6-2-15,-2 3-5 16,0-3-1-16,6-4-3 0,-4 0-2 16,4-7-1-16,-1-5-3 15,-3-1-3-15,-1-5-3 16,-2 1 5-16,-4-1-1 16,0 6 0-16,-2 4 4 0,0 5 12 15,0 2-2-15,-4 4-6 16,-1 3-5-16,4 4-2 15,-4 1-3-15,2 2-3 16,1 0-1-16,0 2-2 0,-1 10 4 16,3 3 1-16,0 5 1 15,0 0-2-15,0 9 2 16,0 3-2-16,5 0 2 16,2 2 2-16,1 0-2 15,-3 0 0-15,-2-5 1 16,3-3-2-16,-5-2 2 15,3-9-2-15,-2-4-3 16,-2-4-4-16,1-3 7 16,1-4 2-16,3 0 0 0,0-4-2 15,2-6 6-15,1-4-5 16,6 5 1-16,-1-4 0 16,2 3-2-16,1 6 0 0,1 4 1 15,0 0 0-15,0 2-3 16,-3 8 3-16,-1 5-2 15,-1-2 3-15,-3 4-2 16,-3 1 3-16,-1-3-4 0,-2-1 3 16,1-1-3-16,-2-2-17 15,-1-6-32-15,3-3-44 16,1-2-37-16,1 0-154 16</inkml:trace>
  <inkml:trace contextRef="#ctx0" brushRef="#br0" timeOffset="546601.0836">23647 10699 211 0,'2'-3'272'16,"0"-1"-197"-16,-2 4-26 0,3 0-21 15,0 0-8-15,4 8 4 16,3 3-4-16,-1 2-7 16,1 4-5-16,2 0-5 15,-4 4-2-15,-1-3 1 16,-1-3-4-16,1 2-17 0,-3-7-26 15,-2-3-16-15,-1-4-58 16,1-3-48-16</inkml:trace>
  <inkml:trace contextRef="#ctx0" brushRef="#br0" timeOffset="546951.8062">23832 10440 492 0,'-5'0'40'16,"3"0"-7"-16,0 0-8 0,2 12-9 15,0 8 12-15,0 1-8 16,0 6-5-16,4 2 2 16,3 1-4-16,1-2-9 15,-1 1 0-15,3-4-2 16,-3 0-1-16,-2-6 0 16,0 0 0-16,-1-7 0 0,-2-1-12 15,0-3-21 1,-2-2-25-16,0-5-33 15,0-1-24-15,2-4-40 0</inkml:trace>
  <inkml:trace contextRef="#ctx0" brushRef="#br0" timeOffset="547335.3421">24004 10547 379 0,'3'-5'32'16,"-3"-1"-1"-16,0 2 22 15,0 1-3-15,0 3-16 16,-10 0-29-16,-1 0-5 16,-3 7 0-16,0 3 0 15,-1-1 0-15,1 3-1 16,0-1 2-16,3-1 0 0,2-2-1 16,2-2 0-1,3 0 0-15,4 3 0 0,0-4 0 16,4 1 0-1,8 2 2-15,5 2-1 0,2-1-1 16,3 6 0-16,1-3 4 16,0 5-2-16,2-5-1 15,-3 1 2-15,-2-1 4 0,-4 1 1 16,-6-4-6-16,-2-1-2 16,-3 0 0-16,-3-3 0 15,-2-2-1-15,0-1-10 16,0 0-19-16,2-2-34 0,0 0-27 15,3-4-52-15</inkml:trace>
  <inkml:trace contextRef="#ctx0" brushRef="#br0" timeOffset="547585.5263">24204 10664 411 0,'0'-3'57'16,"0"0"-30"-16,0 2 39 15,0 1-37-15,0 0-2 0,3 4-19 16,2 7 0-16,4 3 19 16,-1 2-13-16,1 4 0 15,-1-1 2-15,0 2-6 16,-2-1-8-16,-3 2 1 16,-1-5-2-16,1 1 0 15,-3 0 0-15,0-4 0 0,0 1-1 16,0-3-3-16,-5-5-32 15,0-4-43-15,-1-3-139 16</inkml:trace>
  <inkml:trace contextRef="#ctx0" brushRef="#br0" timeOffset="549874.7465">24947 10336 391 0,'0'-18'36'15,"-9"-1"15"1,-2 3 17-16,-3 1-11 16,2 5-16-16,-3 5-16 0,3 5-8 15,-1 0-10-15,0 10-7 16,0 10 3-16,1 8-4 16,5 8 4-16,2 5-2 0,5 6 4 15,0 3-1-15,3 0-6 16,8-3 1-16,1-1 2 15,3-6 0-15,-3-6 0 16,1-7 0-16,-6-6-11 16,-3-3-13-16,-4-7-22 15,-7-8-64-15,-12-3-82 16</inkml:trace>
  <inkml:trace contextRef="#ctx0" brushRef="#br0" timeOffset="550371.9133">24636 10618 512 0,'0'-16'52'0,"2"2"-30"16,16 0-4-16,11 3-3 16,7 0-2-16,8 2 0 15,5 2-9-15,1 1 1 16,-3 1-9-16,-4 0 12 0,-11 2-17 16,-7 3 18-16,-11 0-7 15,-9 0-6-15,-5 0-5 16,-4 12 0-16,-7 2 11 15,1 6 1-15,-1 1 0 16,1 2-3-16,5-1 0 16,5-4 0-16,0-3-5 0,0-2 3 15,0-6 1 1,4-3-4-16,1-4 1 16,1 0 2-16,1-7 4 0,2-5-2 15,-2-6 0-15,2 1 1 16,0 0 1-16,1-1 10 15,2 3 0-15,0 7-8 16,0 4-4-16,5 4-2 0,-5 0 0 16,3 8 1-16,-3 6-1 15,1 1 0-15,-6 3 0 0,-2-3 0 16,-3-5-7-16,2-2-6 16,-4-2 8-16,0-6 6 15,0 0 9-15,0-9 26 16,3-6-12-16,7-8-16 15,0-6-5-15,4 2 9 16,4 1-11-16,6 4-11 0,0 5-34 16,-2 7-4-1,-2 7-64-15,0 3-28 16</inkml:trace>
  <inkml:trace contextRef="#ctx0" brushRef="#br0" timeOffset="550614.9396">25422 10492 182 0,'13'-9'85'0,"-4"0"-74"16,-2 2 20-16,-1 3 4 16,-4 1-4-16,2 1-20 15,-4 2-5-15,0 0-6 16,0 0-2-16,0 0 1 15,0 0 4-15,0 2-2 0,0 3 0 16,-4-2-15-16,2 1-36 16,1-4-71-1</inkml:trace>
  <inkml:trace contextRef="#ctx0" brushRef="#br0" timeOffset="551924.6046">24528 11105 412 0,'3'-9'52'0,"-3"2"1"16,-5 1-9 0,-10 4-29-16,-2 2-12 0,-4 0 7 15,-2 8 2-15,1 2 1 16,0 7-5-16,6-2-1 16,6 5 2-16,2 2-2 15,8-1-6-15,0 3-1 16,15-1 0-16,7 0 1 0,2-4-1 15,1 1 2-15,4-2-4 16,-7-6-13-16,-5 1-9 16,-7-4-5-16,-8-5-6 0,-2-1 10 15,-17-3 21-15,-2 0 7 16,-6 0-2-16,-1-5 2 16,3-1 3-16,7-3 1 15,3 0 0-15,8 1-4 16,5 0-3-16,10 1-9 0,14 0-15 15,6 2-8-15,6-2-23 16,1-1 8 0,0 3-5-16,-4-2 36 15,-8 0 34-15,-6 0 43 0,-8 5 15 16,-5-2-7-16,-6 2-20 16,0 2-22-16,-4 0-17 15,-4 4-5-15,3 5 0 16,2 4-5-16,1-1 0 0,2 0-2 15,0 3 1-15,5-4 1 16,5-1-10-16,-2-3-12 16,1-1-12-16,-4-6-11 0,-1 0 10 15,0-7 21-15,-2-6 14 16,-2-1 0-16,0-2 3 16,2 1 14-16,1 1 8 15,2 3 3-15,2 4-11 0,0 5-12 16,5 2-2-16,-2 2 1 15,-1 7-2 1,-1 7-2-16,-3-1-1 0,0-1 2 16,-5 0-10-1,0-2-3-15,0-2 9 0,0-7 3 16,0-1 0-16,-1-2 5 16,1 0 10-16,0-13-4 15,0 1-4-15,6 0-5 16,8-3 3-16,1 4-8 0,5 3 3 15,-4 4-1-15,4 4 0 16,-6 0 0-16,-1 4-7 0,-6 2-4 16,-3 4 2-16,-4-2 2 15,0 0 3-15,0-5 2 16,-6-1 0-16,-1-2 4 16,2 0 10-16,-1-3 12 0,4-8-7 15,2-4-3-15,0 3-1 16,5-1-3-1,7 4-7-15,2 3 1 0,2 4-5 16,2 2 1-16,0 0 4 16,-1 8-3-16,-5 7 0 15,0-1 1-15,-4 2-2 16,-1-1 2-16,-2-1-4 16,-1-4-17-16,-1 1-29 15,-1-7-24-15,1-4-20 0,1 0-59 16</inkml:trace>
  <inkml:trace contextRef="#ctx0" brushRef="#br0" timeOffset="552254.2648">25107 11251 226 0,'-4'2'180'16,"1"-2"-124"-16,3 0 19 15,0 0-29-15,7 0-22 16,4-7-10-16,3-2-8 16,1 0-2-16,0 0-3 0,-2 0 0 15,-4 0 0 1,-4 4-2-16,-3 2-1 16,-2 3-1-16,-2 0-2 0,-8 0 5 15,-5 10 0-15,5 6 1 16,0 0 0-16,7 4-1 15,3 1-2-15,1-1 1 16,14-1-8-16,9-1-25 0,3-2 16 16,5-5-35-16,6-4-61 15,-3-5-71-15</inkml:trace>
  <inkml:trace contextRef="#ctx0" brushRef="#br0" timeOffset="552754.6758">25504 11187 423 0,'-6'-2'8'15,"6"-2"-2"-15,0 3 24 16,2-3-8-16,7-1 6 16,2-4-23-16,3-4-4 15,1-3 5-15,-3-1 4 16,-1-5 8-16,-4-3 8 0,-3-3-6 15,-2-1-6-15,-2 1-3 16,0-1-2-16,-2 4-2 16,-6 6-3-16,1 6-2 15,-2 9 1-15,4 4 1 16,0 8-5-16,-1 13 0 0,4 7 1 16,2 7-2-16,0 2 1 15,0 4 1-15,3-2 0 16,7 2 0-16,-3-7 1 15,0 0-5-15,3-5 2 16,-5-10 2-16,-2-4-8 16,-1-9 1-16,2-6 4 15,-1 0 6-15,2-5 3 16,2-7-5-16,1-3 1 0,4 3 11 16,2 0-11-16,-1 3 2 15,1 7-6-15,1 2 4 16,-1 0-2-16,1 9 0 15,-1 5 0-15,1 4-2 0,-1 0 2 16,-3-2-5-16,-2-2-28 16,0-3-31-16,-3-4-41 15,2-7-11-15,-2 0-120 16</inkml:trace>
  <inkml:trace contextRef="#ctx0" brushRef="#br0" timeOffset="552911.2455">25838 11216 379 0,'0'-11'69'0,"1"5"-8"15,-1 6 5-15,6 0-45 16,-3 2-17-16,5 11 1 0,-1 3-2 16,3 3 0-16,1 1-1 15,0 0-2-15,1-4-9 16,0-4-56-16,-2-4-58 16,1-7-82-16</inkml:trace>
  <inkml:trace contextRef="#ctx0" brushRef="#br0" timeOffset="553155.4595">26140 11037 496 0,'-17'-1'34'0,"-2"1"-22"16,-1 0 23-16,1 10-5 15,2 8-7-15,0 1-18 16,9 3-3-16,2 3 8 15,6 2-7-15,0-3-3 0,7 2 0 16,12-3 7 0,0-4-12-16,4 0 7 15,3-7-3-15,1-5-20 16,-2-2-3-16,-4-5-39 0,-4 0-59 16,-7-9-88-16</inkml:trace>
  <inkml:trace contextRef="#ctx0" brushRef="#br0" timeOffset="553320.5672">26085 11191 448 0,'-3'-2'58'0,"3"-2"-19"15,3 2 2-15,18 2-32 0,6 0 5 16,3-2-13-16,6 2 1 16,0 0-5-16,-2-1-22 15,-2-3-62-15,-8-3-54 16,-7-2-192-16</inkml:trace>
  <inkml:trace contextRef="#ctx0" brushRef="#br0" timeOffset="553491.1436">26350 11055 336 0,'-6'-12'68'15,"0"3"-10"-15,3 5 21 16,-1 4-18-16,4 0-24 0,0 4-26 16,0 8-5-16,0 4 10 15,7 2 1-15,5 5-7 16,-2 0-6-16,1 0-2 15,-2 1-2-15,2-3 1 16,-4 1-14-16,1-5-27 16,0-4-10-16,1-4-45 0,-2-9-59 15</inkml:trace>
  <inkml:trace contextRef="#ctx0" brushRef="#br0" timeOffset="553740.3999">26554 11025 504 0,'0'-7'64'0,"0"0"-30"16,0 7 8-16,0 0-23 15,0 3-1-15,0 9-11 16,0 3-4-16,0 6 4 0,5 3 1 16,3 1-7-16,2-1-2 15,1 3 4-15,2-2-2 16,-4-4-1-16,-2 1 1 15,-2-4-13-15,-5-6-22 16,0 1-20-16,-7-8-49 0,-7-5-44 16,-8 0-193-16</inkml:trace>
  <inkml:trace contextRef="#ctx0" brushRef="#br0" timeOffset="553911.458">26454 11189 458 0,'-6'-11'70'0,"6"2"-18"16,2 2-9-16,14 3-25 0,6 1-10 15,5 3-8-15,1 0-6 16,3 0-47-16,-4 0-150 16</inkml:trace>
  <inkml:trace contextRef="#ctx0" brushRef="#br0" timeOffset="554393.0105">25654 11633 429 0,'2'-11'64'15,"0"3"10"-15,0 3-17 16,-1 0-12-16,1 5-14 16,0 2-19-16,1 13-11 15,4 3 1-15,0 5 5 0,-1 6-2 16,3 1-4-16,-1 0 2 15,1 1-1 1,-2-5-2-16,0-2 0 16,-3-5-10-16,1-6-12 0,-3-3-17 15,3-6-19-15,-3-4-50 16,2-2 1-16,1-13-51 16</inkml:trace>
  <inkml:trace contextRef="#ctx0" brushRef="#br0" timeOffset="554609.9737">25824 11682 284 0,'2'-10'100'16,"-2"5"-34"-16,-2 5-11 0,-10 0-45 16,-2 11-3-16,-2 3 9 15,-3 2-7-15,0 2 0 16,3-2 0-16,5 0-2 16,8-2 1-16,1-1 0 0,2-4-1 15,10 0-1-15,7-1-2 16,2 0-2-16,5-1-1 15,-1 2 0-15,1-3-6 16,-3 2-16-16,1-1-37 16,-2-2-47-16,-5-1-33 15</inkml:trace>
  <inkml:trace contextRef="#ctx0" brushRef="#br0" timeOffset="554810.9626">25945 11815 382 0,'-5'-7'55'0,"1"3"4"0,4 1 25 15,0 3-37-15,0 0-14 16,0 3-25-16,4 7 3 16,5 4 11-16,2-1-9 15,-3 6-11-15,4 0 1 16,-3-1-3-16,-2 0-2 0,0-4-22 16,0-2-20-16,-1 0-7 15,-1-7-48-15,-2-5-32 16,4 0-213-16</inkml:trace>
  <inkml:trace contextRef="#ctx0" brushRef="#br0" timeOffset="555109.1722">26335 11658 536 0,'-17'-4'19'0,"-5"4"-16"15,0 0 16-15,-3 8 7 16,2 6-1-16,1 4-13 16,5 2-2-16,7 1-2 15,5 0-2-15,5 1-2 16,0-1-2-16,2-1 1 0,8-3-3 16,5 0 2-16,2-4-2 15,3-1 2 1,4-5-3-16,0-4 1 15,2 0-12-15,-5-3 0 16,0 0-20-16,-4-5-39 0,-7-5-18 16,-9-5-39-16</inkml:trace>
  <inkml:trace contextRef="#ctx0" brushRef="#br0" timeOffset="555273.724">26194 11797 402 0,'-10'0'57'0,"7"0"-38"0,3 0 20 15,13 0-21-15,6 0 5 16,8-1-11-16,9 1-11 16,-1 0-2-16,4-2-26 15,-3-2-24-15,-6 0-96 16</inkml:trace>
  <inkml:trace contextRef="#ctx0" brushRef="#br0" timeOffset="555430.3064">26496 11662 286 0,'0'-4'25'16,"0"0"-50"-16,4 3 14 15,0 1-30-15,1 0 2 16,1 0-37-16</inkml:trace>
  <inkml:trace contextRef="#ctx0" brushRef="#br0" timeOffset="555608.8302">26496 11662 46 0,'29'-13'106'15,"-29"10"-27"-15,0-1 3 0,0 1-6 16,0-1-17-16,0 1 3 15,-2-1-5-15,1 4-18 16,1 0-9-16,0 0-5 16,0 0-16-16,0 11-5 15,0 3 9-15,0 4 3 0,3 5-5 16,2 0-6-16,0 4 0 16,-3-2-3-16,-2 0 2 15,0-5-4-15,0-1 2 16,0-5-2-16,0-3-6 15,0-4-18-15,0-4-24 0,3-3-12 16,0 0-51-16,4-8 6 16,4-6-102-1</inkml:trace>
  <inkml:trace contextRef="#ctx0" brushRef="#br0" timeOffset="555958.7273">26689 11679 276 0,'9'-7'134'0,"-9"4"-76"0,0 1 0 15,-4 2-11-15,-9 2-32 16,-2 7-9-16,-4 5 1 16,0 0 1-16,-1 6-4 15,2-4 5-15,4-4-3 0,5 3-5 16,1-5-1-16,8-1 4 16,0-1-2-16,5-3 2 15,8 0 3-15,4 0-2 16,0 3-2-16,4-1-2 15,-2 2-1-15,1-3 1 16,-2 6-1-16,0-4 1 16,-4 3 0-16,-3-4 2 15,-2-1-1-15,-4-3 0 0,-2 0-3 16,-2-1 3-16,-1-2-2 16,0 0 0-16,0 0-2 15,0 0 3-15,0 0-1 0,0 0-10 16,0 0-24-16,0 0-43 15,0 0-96-15</inkml:trace>
  <inkml:trace contextRef="#ctx0" brushRef="#br0" timeOffset="560746.5996">19276 12907 386 0,'-15'0'39'0,"3"0"8"16,4 0 19-16,4 0-25 15,2 0-6-15,2 0-8 0,0 0-16 16,7 0-3-16,7 0 7 16,8 0-2-16,7 1-4 15,5 1-2-15,3-2-4 16,5 0-2-16,1 0 1 15,0 0-2-15,-3 0-1 16,-6-3-9-16,-5-1-23 0,-8 4-17 16,-12-2-51-1,-7 2-87-15</inkml:trace>
  <inkml:trace contextRef="#ctx0" brushRef="#br0" timeOffset="561069.1713">19351 13001 179 0,'-12'7'242'15,"10"-5"-211"-15,4-2 9 16,23 0-17-16,9-5-4 16,9-6-8-16,10-3-9 15,4-2 0-15,-5-2-3 0,-5-1-40 16,-10 2-39-16,-8-3-15 16,-12 3 4-16,-16 1 68 15,-1 0 47-15,-18 2 48 16,-6-1-5-16,2 6-2 15,-2 4 11-15,4 5-13 0,6 0-21 16,9 5-15-16,5 8-13 16,3 4-5-1,13 5 5-15,4 5-5 0,0 1-3 16,-1 4-4-16,-7 6 0 16,-10-3-10-16,-2 0-34 15,-21-3-8-15,-6-4 1 16,-5-6-21-16,2-10-12 15,-3-10-73-15</inkml:trace>
  <inkml:trace contextRef="#ctx0" brushRef="#br0" timeOffset="561629.9215">20165 12807 424 0,'-7'-14'52'0,"-1"-2"19"16,8-1-22-16,0 1-22 16,6 4-10-16,8-1-1 0,7 10-1 15,-1 3 3-15,2 0-10 16,2 11-2-16,-8 8-5 16,-3 2-1-16,-5 3-3 15,-4 1-3-15,-4 0-5 16,0-4-1-16,-5-1 2 0,-4-7 8 15,-2-5 2-15,4-6 0 16,1-2 5-16,3-9 2 16,3-10-2-1,0-5-2-15,5-2-1 0,6-3 3 16,2 4-2-16,-1 5-3 16,0 4 1-16,-2 7 1 15,-2 8 2-15,-1 1-2 0,-3 10-3 16,2 8 1-16,1 2 0 15,0 5 2-15,2 0-1 16,6 0-8-16,2-4-19 16,3-3-17-16,4-7-24 0,3-8-46 15,-2-3-30-15</inkml:trace>
  <inkml:trace contextRef="#ctx0" brushRef="#br0" timeOffset="562047.2935">20567 12733 196 0,'-8'-19'215'0,"-4"5"-149"15,4 7 2-15,2 5-17 16,6 2-29-16,0 2-16 16,6 10-7-16,8 2 3 15,4 2 1-15,4 2-3 0,-1-5 1 16,0-6 1-16,0-2-6 16,-4-5-7-16,-2 0 5 15,-3-9 7-15,-5-3 2 16,1-2 1-16,-3-1 8 15,-3 4 3-15,0 5 3 16,1 2 3-16,4 4-8 16,0 7-10-16,6 11-3 0,3 7 3 15,4 1-1-15,0 8-1 16,-3 2 0-16,0 4-1 16,-10-3-1-16,-5-2-3 15,-2-2-5-15,-7-4-4 0,-10-9 6 16,0-9 4-16,-3-7 5 15,0-4 2-15,4-11 2 16,4-8 5-16,4-5-1 16,6-4-2-16,2-1-11 15,10 3-7-15,9 1-14 16,10 3-12-16,3 4-14 16,4 6-53-16,-2 1-10 15,1 2-87-15</inkml:trace>
  <inkml:trace contextRef="#ctx0" brushRef="#br0" timeOffset="562221.8269">21070 12787 441 0,'0'-4'51'16,"2"3"13"-16,3-3-23 16,5 1-16-16,3 1-4 0,6-2-14 15,3 1-5-15,4 1-2 16,4 2-2-16,-4 0-14 15,-3 0-28-15,-9 0-60 16,-6 5-35-16,-8 4-204 16</inkml:trace>
  <inkml:trace contextRef="#ctx0" brushRef="#br0" timeOffset="562380.4072">21153 12875 394 0,'-15'10'63'16,"6"-5"-3"-16,6-2 5 15,3-1-33-15,14-2-18 16,11 0 7-16,9-6-22 15,6-1 2-15,3-6-42 0,1 1-117 16,2-4-170-16</inkml:trace>
  <inkml:trace contextRef="#ctx0" brushRef="#br0" timeOffset="563364.8455">21664 12760 342 0,'4'0'47'16,"0"0"-20"-16,3 0 23 16,3 0-5-16,5-7-3 15,1-3-25-15,4-5-11 16,2-2 2-16,-3-1 0 0,3-6-4 16,-4-2-1-16,-4-3 4 15,-4-1 4-15,-6-2-1 16,-4-1 2-16,0-1-5 15,-2 6-6-15,-6 1 0 0,-3 6 6 16,1 3 3-16,3 7-1 16,1 8-4-16,-1 3-3 15,3 5-5-15,1 15 2 0,3 5 2 16,0 9-3-16,0 5 2 16,5 5 0-16,4 6 0 15,-1-3 1-15,0 1-3 16,-3-2-6-16,1-6 1 15,-3-7-4-15,1-8 3 16,-3-7 0-16,1-11 5 16,3-7 0-16,3 0 4 15,4-12 3-15,5-6-2 16,4-5-1-16,4 0 5 0,0 5-2 16,3 5 0-16,-1 6-1 15,-3 7 7-15,1 0-5 16,-5 13-2-16,-1 3-2 0,-4 4-1 15,2-1 1-15,-3 2-7 16,-2-3-27-16,1-5-15 16,-2-8-64-16,0-5-110 15</inkml:trace>
  <inkml:trace contextRef="#ctx0" brushRef="#br0" timeOffset="563632.2151">22344 12469 463 0,'-8'-2'24'15,"-1"2"17"-15,-1 4-7 16,0 16-13-16,0 6 3 16,-3 11-4-16,2 5-14 0,2 5 11 15,4 3-7 1,3 1-5-16,2-4 1 0,4-3-6 15,11-8 1-15,7-6-1 16,5-6 1-16,6-9-2 16,1-5-7-16,3-9-35 0,3-1-63 15,-6-14-155-15</inkml:trace>
  <inkml:trace contextRef="#ctx0" brushRef="#br0" timeOffset="565167.7503">9647 14979 56 0,'0'-2'191'0,"0"2"-170"15,-3-1 17-15,1 1 5 0,0 0-6 16,-1 0-11-16,1 0-1 16,2 0-3-16,-1 0-2 15,1 1-6-15,0 5-2 16,0-3-1-16,0 3 1 16,1-3-2-16,4-1 0 0,1-1-1 15,1-1 2-15,4 0 3 16,0 0-2-16,3 0-5 15,2 0-1-15,2 0-3 16,5-1 1-16,2-1 0 16,4 1-3-16,0-3 0 15,3-2 0-15,0 1-1 16,2 0 1-16,-3-3 0 16,1 0 0-16,-5 1 0 0,-1 0 1 15,-6 1-2-15,-5 1 2 16,-1 1 2-16,-6 2-2 15,1 1 0-15,-4 1-1 0,3 0 0 16,-1 0-1-16,0 0 2 16,2 0-3-16,-1 0 2 15,0 0-1-15,1 0 2 16,2 0-4-16,-2 0 2 16,3-4-16-16,-2-6-40 15,-3-8-117-15</inkml:trace>
  <inkml:trace contextRef="#ctx0" brushRef="#br0" timeOffset="566901.1299">22441 12719 426 0,'-4'2'36'15,"4"-2"-9"-15,0 0 3 16,5 0-9-16,6 0 16 16,4-7-18-16,-1-2-13 0,2-2-2 15,2-3-1-15,-4-4 0 16,0-1-4-16,-2-5 3 15,-4 3 0-15,-4-4-2 0,-4 2 3 16,0 2-4-16,-5 3 3 16,-5 3-3-16,1 6 1 15,-3 4 2-15,4 5 2 16,0 0-3-16,1 12 1 16,3 8-1-16,4 3 3 15,0 7-5-15,4 4 4 16,6 4-1-16,1 0-2 15,3 1 1-15,-3-4-1 16,0-4 1-16,0-6 0 0,-6-5-3 16,-2-10 3-16,3-6-4 15,-4-4 4-15,3-4 2 16,1-10-2-16,-1-6 2 16,2 0-1-16,1 1-1 0,-1 3 1 15,1 5 0-15,3 4 1 16,0 7 4-16,1 0-9 0,0 11 4 15,2 5-2-15,-4 0 0 16,3 2-2-16,-2-1 0 16,-1 0-11-16,0-7-10 15,-1 0-12-15,-3-7-22 16,4-3-30-16,-1 0-6 0,0-11-55 16</inkml:trace>
  <inkml:trace contextRef="#ctx0" brushRef="#br0" timeOffset="567067.6863">22821 12753 245 0,'0'-12'102'15,"2"3"-40"-15,-2 4 26 16,0 5-16-16,0 0-37 16,1 1-23-16,3 8 3 0,3 4 1 15,-1 1-11-15,1 4-4 16,2 0-2-16,-2 3-2 16,1-1-29-16,0-4-24 15,1-6-56-15,-2 0-31 16</inkml:trace>
  <inkml:trace contextRef="#ctx0" brushRef="#br0" timeOffset="567387.4846">23009 12509 315 0,'-3'0'34'0,"-2"0"-14"16,5 0 18-16,0 0-8 0,0 7 9 16,5 2-3-16,5 3 7 15,2 5-2 1,0 0-12-16,3 6-8 0,-3 0-3 16,-3 4-5-16,0 0 1 15,0 2-8-15,-4 1-3 16,-1-3 0-16,1-4-2 0,-2-2-2 15,2-1 4-15,-2-8-3 16,2-4-9-16,2-4-15 16,0-4-19-16,1 0-6 15,3-12-56-15,-3-7-73 16</inkml:trace>
  <inkml:trace contextRef="#ctx0" brushRef="#br0" timeOffset="567701.7369">23255 12607 219 0,'0'-4'173'16,"-1"2"-136"-16,-6 1 26 15,-2 1-15-15,-2 0-23 16,-3 1-15-16,-1 9-8 16,1-2 0-16,1 5 2 0,-1-2-1 15,5-1-2-15,3-1 1 16,1 0 4-16,5 0-3 15,0 2-2-15,3 1 4 16,10 2 0-16,5 4 6 16,4 0-1-16,3 0-5 15,0 0-1-15,0-2 1 16,-4-2-3-16,3-1 2 16,-10-2 0-16,-3-3-3 15,-4-1-2-15,-3 0-19 16,-4-1-11-16,0-2-44 15,0-4-51-15,0 0-111 0</inkml:trace>
  <inkml:trace contextRef="#ctx0" brushRef="#br0" timeOffset="567919.1554">23425 12735 422 0,'0'-2'113'0,"0"-1"-54"0,0 1 2 16,0 2-36-16,5 2-8 15,2 9-1-15,0 3-5 16,2 2 1-16,4 6-2 16,-3-1-7-16,-2 2-1 15,-1-3 1-15,-4 1-5 0,-1-4 0 16,-2-4-22 0,0-2-36-16,0-7-28 15,-2-4-89-15</inkml:trace>
  <inkml:trace contextRef="#ctx0" brushRef="#br0" timeOffset="568317.5757">23520 12532 178 0,'-8'-9'208'15,"4"3"-165"-15,3 3 16 16,1 1 3-16,5 2-34 0,10 5-10 15,5 10 2 1,6 7 0-16,1 3 5 16,3 7-7-16,1 3 0 0,-7 4-6 15,-3 1-5-15,-8-1-6 16,-10 0-2-16,-3-3 0 16,-12-6-6-16,-8-3-18 0,-6-6-11 15,0-8-8-15,1-8-34 16,0-5-49-16</inkml:trace>
  <inkml:trace contextRef="#ctx0" brushRef="#br0" timeOffset="568939.335">23805 12527 401 0,'0'-2'65'16,"0"0"7"-16,0 2-9 15,5 0-37-15,0 7-7 0,5 4 6 16,0 5-3-16,3 2-6 16,0 5-9-16,-1-2-3 15,-1 6-5 1,0 2 2-16,-2-1-1 0,-1 2-1 16,2-3-16-16,-3-2-22 15,-2-5-10-15,0-6-34 16,3-6-41-16,-4-8-101 15</inkml:trace>
  <inkml:trace contextRef="#ctx0" brushRef="#br0" timeOffset="569230.5234">24015 12584 425 0,'0'-5'54'15,"0"3"-10"-15,-3 2 1 16,-7 0-38-16,0 2-7 15,-1 8-3-15,-2 2 8 16,3-1-10-16,3 2 7 0,-1-3 1 16,4 1-5-16,4 2 2 15,0-1 0-15,8 2 8 16,4 2 3-16,4 2-1 16,6 0-2-16,3 0-3 0,-3-4-2 15,3 0 1-15,-2-3-3 16,-1-2-2-16,0-4 0 15,-5-3-21-15,1-2-26 16,-4 0-36-16,-4-10-24 16,-3-8-206-16</inkml:trace>
  <inkml:trace contextRef="#ctx0" brushRef="#br0" timeOffset="569449.3688">24146 12314 502 0,'-2'-5'54'0,"2"3"-16"16,0 2-5-16,0 0-9 15,2 5-8-15,7 10 1 16,4 2 5-16,-1 7-10 16,3 2-6-16,-1 5-7 0,-2 1 4 15,1 4-2-15,-2 0-28 16,-6-3-46-16,-3-2-91 15</inkml:trace>
  <inkml:trace contextRef="#ctx0" brushRef="#br0" timeOffset="570256.9353">21409 13880 313 0,'-3'6'200'16,"1"-4"-156"-1,2-2 3-15,5 0-24 0,10 0 6 16,6 0-7-16,4 0-17 15,6-2-1-15,1 0-5 16,2 0 4-16,-2 2-32 16,-3 0-12-16,-5 0-28 0,-6 8-49 15,-11-3-33-15</inkml:trace>
  <inkml:trace contextRef="#ctx0" brushRef="#br0" timeOffset="570556.8949">21436 14023 409 0,'-10'6'51'0,"10"-6"-3"16,10 0-21-16,19 0-15 16,10-2 0-16,14-5-10 15,8-4-11-15,5-3-98 0,-1-4-138 16</inkml:trace>
  <inkml:trace contextRef="#ctx0" brushRef="#br0" timeOffset="570903.569">22154 13640 302 0,'-5'-4'182'16,"-7"4"-140"-16,-3 0 7 0,-6 4-16 16,-1 12-5-1,-3 5-10-15,3 11-9 0,0 6 1 16,1 3 1-16,8 5-4 15,6 2-5 1,7-1-2-16,2-3 0 16,16-4 0-16,10-8-18 0,6-8-14 15,0-7 0-15,5-10-18 16,-1-7-32-16,-2-4-22 16,-4-16-134-16</inkml:trace>
  <inkml:trace contextRef="#ctx0" brushRef="#br0" timeOffset="571372.9134">22269 13886 38 0,'-6'0'398'16,"0"2"-371"-16,3 1 5 15,3 1-10-15,3-2 0 16,9-2 0-16,9 0-9 0,1-7-4 16,5-10 2-16,0-3-9 15,-1-4-2-15,-6-3 0 16,-6-3-1-16,-7-2 0 15,-7 0 1-15,0-3 2 16,-13 9-3-16,-3 1 3 0,-2 5-1 16,-3 6-2-16,1 6 5 15,2 8 6-15,6 4-2 16,1 16-3-16,5 3 0 16,6 8 1-16,0 8 0 15,6 2 1-15,7 5-6 16,2-1 2-16,0-1-2 15,3-2-1-15,-4-9-1 16,-1-4 2-16,-5-8-1 0,2-8-3 16,-5-8-4-16,-1-5-1 15,-1 0 6-15,1-9 4 16,3-7-3-16,-1-2 1 0,2-2 0 16,1 6 0-16,4 0 0 15,0 7-3-15,0 5 2 16,2 2 0-16,1 6 1 15,1 8-1 1,-4 0 0-16,4 4-8 0,-1-4-21 16,0-1-20-16,-3-5-36 15,0-4 8-15,-3-4-58 16</inkml:trace>
  <inkml:trace contextRef="#ctx0" brushRef="#br0" timeOffset="572058.0696">22721 13863 133 0,'-7'3'225'0,"0"-1"-176"16,6-2 23-16,1 0-13 15,0-7-18-15,9-6-25 16,5-1-10-16,5-7-1 15,-4-2 2-15,4-6-5 16,-5-5 0-16,-6-2-1 0,0-5-2 16,-8 0 1-16,0 2-2 15,-2 3 1-15,-7 6 0 16,-2 9 1-16,3 9 3 16,-4 10 3-16,2 2 4 15,3 15-6-15,0 10-2 16,2 9 3-16,5 6-4 15,0 6 2-15,7-2-2 0,1 5 0 16,6-3 0-16,-1-1-1 16,-2-8 0-16,-1-8 1 15,3-8-2-15,-4-8 0 16,0-10-1-16,-1-3 3 0,0-7 3 16,3-9-3-16,0-2-1 15,0 0 2-15,1 4-1 16,-1 3-1-16,0 8 6 15,0 3 2-15,0 0-1 16,-1 12-2-16,1 6-3 16,2-2-1-16,-1 2 0 0,1-2-2 15,-4-5-16 1,1-2-16-16,1-6-5 0,-2-3-38 16,2 0-11-16,0-12 7 15,-2-6-13-15,-2-2 68 16,-2-1 57-16,-1 1 50 15,0 4-18-15,-3 4 4 0,-1 6-14 16,4 4-6-16,-2 2-24 16,5 8-21-16,1 8 5 15,4 3 1-15,2 3-3 0,-3 1-2 16,3-1-5-16,-2-3 2 16,0-5-7-16,-5-7-28 15,1-5-30-15,-2-2-44 16,0-10-84-16</inkml:trace>
  <inkml:trace contextRef="#ctx0" brushRef="#br0" timeOffset="572305.5072">23191 13620 231 0,'0'-18'199'0,"0"7"-140"16,3 6 11-16,14 5-31 0,5 9-13 15,6 11 0-15,2 6 5 16,6 8-6-16,-6 7-7 15,-3 4-7-15,-8 3-6 16,-9 2-4-16,-10-2 1 16,-3-5-6-16,-15-2-22 15,-9-7-20-15,-3-11-17 0,-1-7-45 16,2-12-76-16</inkml:trace>
  <inkml:trace contextRef="#ctx0" brushRef="#br0" timeOffset="572531.5499">23904 13691 541 0,'-14'0'-51'0,"-5"0"-90"15,-4 0 91-15,-4-1-62 16</inkml:trace>
  <inkml:trace contextRef="#ctx0" brushRef="#br0" timeOffset="572808.4272">23805 13551 506 0,'-4'-10'41'15,"-10"5"0"-15,-6 5-23 16,-1 0-11-16,-5 15 2 15,-1 6-3-15,3 9 2 16,4 8 7-16,5 5-3 16,8 3-5-16,7 5-1 0,0-1-4 15,17-1-3-15,10-5 1 16,5-6 0-16,7-6-5 16,0-7-16-16,1-6-19 15,-4-8-45-15,-3-7-38 16,-6-4-79-16</inkml:trace>
  <inkml:trace contextRef="#ctx0" brushRef="#br0" timeOffset="573339.8538">23909 13673 381 0,'0'-3'30'16,"-2"-2"37"-16,2 1 4 15,0 4-18-15,0 0-12 16,0 0-20-16,0 12-13 0,5 8 9 16,5 3 1-16,-1 4-7 15,1 5-3-15,1 2-8 16,0 2 2-16,1-1-1 16,-1-2-1-16,0-3-1 0,0-5-15 15,-2-2-16 1,-2-9-15-16,0-3-7 15,-2-6-44-15,3-5-18 0,-3-3-69 16</inkml:trace>
  <inkml:trace contextRef="#ctx0" brushRef="#br0" timeOffset="573597.73">24105 13800 297 0,'2'-16'64'0,"0"4"-2"15,-2 5 16-15,0 3-12 16,-9 4-38-16,-6 0-23 0,-3 9-4 15,-1 5-1-15,-3 4 1 16,3-2 0-16,2 4 0 16,8-3 0-16,1 0-1 15,8-1 1-15,0-4-1 16,12 4 0-16,5-3 2 16,5 1 0-16,5-4-2 0,2 5-1 15,1-4-2-15,-4-3-19 16,1 2-51-16,-6-7-35 15,-1-3-88-15</inkml:trace>
  <inkml:trace contextRef="#ctx0" brushRef="#br0" timeOffset="573821.1477">24258 13948 327 0,'0'-3'94'0,"0"-3"-25"16,0 3 19-16,0 3-41 15,0 0-6-15,0 1-23 16,5 9-12-16,5 2 15 15,4 6-6-15,-1 2-10 0,2 1-4 16,-4 2 1-16,-1 0-5 16,-3 2-34-16,1-7-33 15,-6-4-90-15,3-6-268 16</inkml:trace>
  <inkml:trace contextRef="#ctx0" brushRef="#br0" timeOffset="586135.8461">24368 13680 231 0,'0'-5'45'16,"0"0"15"-16,0-2-8 15,0 2-15-15,0-3 11 0,0 5-2 16,0-3-4-16,-1 1-9 15,1 3-8-15,-4 1-1 16,3 1-1-16,-1 0-10 16,0 3-7-16,0 9-1 15,-1 6 2-15,1 6 2 0,2 2 1 16,0 3 1-16,0 1-6 16,0-2-4-16,0 1 0 15,5-4-1-15,-1-2 0 16,1-3 4-16,0 0-4 15,-1-6 0-15,2-1-17 16,-1-5-9-16,0 0-11 0,1-3-14 16,-1-5-30-16,3 0-25 15,0-7-24-15,-1-7-145 16</inkml:trace>
  <inkml:trace contextRef="#ctx0" brushRef="#br0" timeOffset="586419.7594">24482 13761 335 0,'2'-9'57'16,"-2"-2"6"-16,0 6 2 16,0 2-22-16,-4 3-25 15,-3 0-15-15,-6 5-2 0,3 7-1 16,-1 1 0-16,-2 1 0 16,4 0-2-16,4 0 2 15,2-1 0-15,0-2 0 16,3 0-1-16,3-4 0 15,5 1 1-15,5 2 1 0,1 0-1 16,2 1 1-16,4 0-1 16,-2-1 1-16,-2 1 0 15,1-2 0-15,-3 0-1 16,-4-2-10-16,0-3-26 16,-1-4-25-16,-4 0-20 0,-2-2-62 15</inkml:trace>
  <inkml:trace contextRef="#ctx0" brushRef="#br0" timeOffset="586687.0405">24550 13547 433 0,'-5'-9'66'15,"1"4"10"-15,1 2-27 16,3 3-16-16,0 0-19 15,0 4-12-15,0 7 3 0,5 2 11 16,2 5-11-16,-2 3-3 16,3 0-1-16,-3 2 1 15,2-1-1-15,-1 1-5 16,0-3-15-16,4-6-5 16,-3-4-7-16,4 0-21 15,0-9-50-15,1-1-26 16,0-5-200-16</inkml:trace>
  <inkml:trace contextRef="#ctx0" brushRef="#br0" timeOffset="586932.0919">24757 13504 429 0,'0'-4'36'16,"0"1"40"-16,0 3-30 15,3 0-32-15,2 12 5 16,4 6 8-16,3 7-9 15,1 3 1-15,4 7-7 0,-3 0-2 16,4 6-4-16,-5 2-3 16,-4 0-2-16,-4 2 0 15,-5-4 1-15,0-4-4 16,-13-3-20-16,-6-7-11 0,-6-8-16 16,-6-8-54-16,-4-7-77 15</inkml:trace>
  <inkml:trace contextRef="#ctx0" brushRef="#br0" timeOffset="588987.0945">21786 14794 382 0,'-2'1'48'15,"2"-1"17"-15,0 0-19 16,0 0-11-16,4 0-1 0,7 0-13 16,1 0 0-16,2-3-2 15,3 1-5-15,1-1-5 16,4-1 0-16,3-2-3 16,0 3-3-16,0-1 0 0,-1 0 1 15,-3 3-3 1,-3 1-2-16,0-1 1 0,-5 1-9 15,-7 0-12-15,-2 0-27 16,-4 1-8-16,0 4-48 16,-4-1-24-16,-9 2-155 15</inkml:trace>
  <inkml:trace contextRef="#ctx0" brushRef="#br0" timeOffset="589252.8564">21855 14862 372 0,'-2'7'48'0,"2"-2"8"16,0 0-4-16,7-1-8 16,9 1-7-16,2-3-12 15,4 0-1-15,3 0-4 16,-2-2-5-16,4 0-7 16,-1 0-3-16,1 0-3 15,-8-2-1-15,-3 0 2 0,-4 0-3 16,-2 1-2-16,-6 1-9 15,-3 0-6 1,-1 0-11-16,0 0 2 0,0 0-14 16,-3 0-29-16,1-4-28 15,0-3-44-15</inkml:trace>
  <inkml:trace contextRef="#ctx0" brushRef="#br0" timeOffset="589972.7369">21959 14877 340 0,'-2'0'31'0,"2"0"2"15,4 0-16-15,6-7 0 16,3 1 5-16,-1-2-17 0,0 0-1 15,-3 0-2-15,-6 1-1 16,-3 1 0-16,-2 1-1 16,-13 2 3-16,-4 3-2 15,-3 0-1-15,-3 0 0 0,2 7 0 16,-2 4 2-16,5 3 3 16,6 1 7-16,4 5-4 15,7-5 1-15,3 0-5 16,3 0-1-16,14-1-2 0,0-7 1 15,9-1 0-15,1-6-1 16,2 0-1-16,-1-6 2 16,-2-6 1-1,-4-4 0-15,-8 0 2 0,-8-2-3 16,-6 0 1-16,-5 2-1 16,-10 4 2-16,-7 1 1 15,-2 7-4-15,2 4 1 16,3 0 2-16,3 8-1 0,7 3-2 15,7 5-3-15,2-3-3 16,12-2-50-16,12-5-53 16</inkml:trace>
  <inkml:trace contextRef="#ctx0" brushRef="#br0" timeOffset="593924.2927">22153 14182 214 0,'-4'0'39'16,"2"0"21"-16,1 0-10 15,1 5-17-15,0 3-2 0,0 4 13 16,0 4-6-16,7 2-5 15,1 7-17-15,-2 2-10 16,0 1 0-16,1 1-2 16,-4-3 0-16,1-1 0 15,-3-1-2-15,2-6-2 16,-1-4 0-16,-2-3 1 16,2-6 1-16,-1-3-2 0,1-2 1 15,3 0 5-15,4 0-1 16,2-7-1-16,3-3-2 15,6 3-2-15,1 0-1 16,5 2 3-16,1 2-1 16,3-1 0-16,2 2-2 0,1 0 3 15,1 0-2-15,0 1 2 16,-2-1-1-16,0 0 4 16,3-1 3-16,-3-1 2 15,-1-2 0-15,0 3 0 0,-3-1-2 16,0 3-4-1,-1-3-2-15,0 4 1 0,0 0-2 16,-1 0-1-16,-1 0-1 16,2 0 2-1,-3 0-1-15,2 0 1 0,1 0-1 16,-2 0 1-16,0 0-1 16,1 0 1-16,-4 0-1 15,2 0 0-15,-1 0 0 0,-1 0 1 16,-1-2-2-16,1 1 2 15,0-1-1-15,-1 2-3 16,2-2 2-16,-3 0 3 0,4 1-1 16,-1-3-1-16,-2 0 0 15,0 1 0-15,-4-1-1 16,-2 1 2-16,0-1 1 16,-1 1-3-16,-2-1 1 0,-2 0 0 15,2 1 0 1,-4-1-2-16,-1 1 1 0,-2-1 0 15,3 2 1-15,-4 1 1 16,-2-3 0 0,-1 0-1-16,-1 2 1 0,2-1-1 15,-2-1 1-15,2 3-1 16,-2-3 1-16,0 1 0 16,0-1 1-16,0-2 0 15,0 3 0-15,0-2 1 0,0 1-1 16,0 1-1-16,0-1 2 15,0 0-2-15,0 1 3 16,0-1-2-16,0 1 0 0,0-2 0 16,0 1-1-16,0 0 0 15,-2 0-1-15,2 1 1 16,0-1 0-16,-2-1-1 0,2 3 1 16,0-1-1-16,0 1 0 15,-1-1 1-15,1 0-1 16,0 2 1-1,0-1-1-15,-2 0 0 0,2-1 0 16,0 1-1-16,0 0 2 16,-2 1-1-16,2-1 0 15,0 2 1-15,0-2-2 0,0 2 2 16,-2-2-1 0,2 2 1-16,0 0-2 0,0 0 1 15,0 0 0-15,0 0-1 16,0 0 1-16,-1 0 0 15,1 0 0-15,0 0 0 16,-2 0 0-16,2 0 1 0,0 0-1 16,0 0-1-16,0 0 4 15,-3 0-2-15,1-2 0 16,2 2 1-16,0 0-3 0,0 0 4 16,0 0-5-16,-1 0 4 15,1 0-3-15,-2 0 3 16,0 0-2-16,2 0-1 15,0 0 2-15,-1 0-1 16,1 0-1-16,0 0 1 0,0 0-1 16,0 0 2-1,0 0 0-15,0 0-3 16,0 0 4-16,0 0-2 16,0 0 1-16,0 0-1 0,0 0 0 15,0 0-1-15,-2 0 5 16,2 0-6-16,-2 0 5 15,2 0-2-15,0 0-1 0,0 0 1 16,0 0-3-16,0 0 4 16,0 0-2-16,0 0 0 15,0 0-2-15,0 0 2 0,0 0 1 16,-2 0-1-16,2 0-2 16,-1 0 3-16,1 0-1 15,0 0 2-15,0 0-4 16,0 0 2-16,-2 0 0 15,2 0 0-15,0 0 2 16,0 0-2-16,0 0-3 16,0 0 5-16,0 0-2 15,0 0-2-15,0 0 2 16,0 0 1-16,0 0-2 16,0 0 2-16,0 0 0 0,0 0-1 15,0 2-1-15,-2-2 0 16,2 0 2-16,0 0-2 15,0 0 1-15,0 0 1 0,0 0 0 16,0 0-3-16,0 0 4 16,0 0-4-16,0 0 2 15,0 0 2-15,0 0-3 0,0 0 1 16,0 0 0-16,-2 0 0 16,2 0 2-16,0 0-4 15,0 0 4 1,0 0-2-16,0 0 0 0,0 0-2 0,0 0 2 15,-1 0 0 1,1 0 0-16,0 0 2 16,0 0-4-16,-2 2 4 15,2-2-4-15,0 2 2 16,0-2 0-16,-2 0 1 0,0 0 0 16,2 0-2-16,0 2 2 15,0-2-1-15,-2 0 0 16,2 1 0-16,0-1 0 0,0 0-1 15,0 0 1-15,0 0 1 16,0 0-1-16,0 0 0 16,0 0 0-16,0 0 0 0,0 0 2 15,0 0-4-15,0 0 2 16,0 0 1-16,0 0-3 16,-2 0 4-16,2 0-3 15,0 0 0-15,0 0 1 16,0 0-1-16,0 0 1 0,-2 0 1 15,2 0 0-15,0 0-2 16,0 0 0 0,0 0 3-16,-2 0-2 15,2 0-1-15,0 0 1 16,0 0 1-16,0 0 0 0,0 0-2 16,0 0 1-16,0 0 0 15,0 0 0-15,0 0 0 16,-1 0 0-16,1 0 0 0,-2 0 0 15,2 0 0-15,-2 0 1 16,2 0-2-16,-1 0 1 16,1 0 0-16,0 0 0 0,0 0 0 15,0 0-1-15,-2 0 3 16,2 0-2-16,0 0-2 16,0 0 4-16,0 0-2 15,0 0-1-15,0 0 1 0,0 0 1 16,0 0 0-16,0 0-1 15,0 0-1-15,0 0 1 16,0 0 0-16,0 0 0 16,0 0-1-1,-2 0 1-15,2 2 0 0,-3 0 0 16,1-1-1-16,0 1 1 16,0 0 0-16,1 0 0 15,1-2 1-15,0 1-2 0,0-1 3 16,0 0-3-16,0 0 1 15,0 0 0-15,-2 0 1 16,2 0-1-16,0 0 1 16,-3 0-1-16,3 0-1 0,-2 0 1 15,2-1 0-15,-1 1 0 16,1 0 1-16,0 0-1 16,0 0-1-16,0 0 2 15,-2 0-2-15,2 0 0 0,-4 0 1 16,4 0 0-16,-1 0 0 15,-1 1 0-15,0 3 0 16,1-2 0-16,1 2 0 16,-2-3 0-16,0 1-1 15,2 0 1-15,-2 1 1 16,1 1-2-16,1-4 1 16,0 3 1-16,-2-3-2 15,2 2 2-15,0-2-1 0,0 0 1 16,0 0-1-16,0 0 1 15,0 0-1-15,0 0 0 16,0 0 1-16,0 0-3 0,0-2 3 16,-2 2 0-16,2-1-1 15,0 1 1-15,-2-2-1 16,2 2 1-16,0 0-1 16,-1 0 0-16,1-2 1 0,0 2-1 15,0 0 0-15,-3 0 0 16,3-2 0-1,0 2 0-15,0 0 0 16,0 0-1-16,0 0 1 16,0 0 0-16,0 0-1 0,-2 0 1 15,2 0 0-15,-2 4 0 16,2-1 0-16,0-1 0 16,-1 2 0-16,1-2 0 15,-2 2 0-15,2-3 0 0,-4 1 0 16,4 0 0-16,0-2 1 15,0 0-2-15,0 0 1 0,0 0 0 16,0 0-1-16,0 0 3 16,0 0-1-16,0 0-1 15,0 0 1-15,0 0-1 16,0 0 0-16,0 0-1 0,0 0 2 16,0 0-2-16,0 0 2 15,0 0-1-15,0 0 0 16,0 0-2-1,0 0 4-15,0 0-2 0,0 0 0 16,0 0 0 0,0 0-2-16,0 0 2 0,0 0 1 15,0 0-1-15,0 0 0 16,0 0 0-16,0 0 0 16,0 0 0-16,0 0-1 0,0 0 2 15,0 0-2-15,0 0 2 16,0 0-2-16,0 0 3 15,0 0-4-15,0 0 2 0,0 0 1 16,0 0-1-16,0 0 0 16,0 0 0-16,0 0 0 15,0 0-1-15,0 0 0 16,0 0 0-16,0 0 1 0,0 0 0 16,0 0 0-16,0 0-1 15,0 0 2-15,0 0-2 16,0 0 2-16,0 0-1 15,0 0 0-15,0 0 1 16,0 0-1-16,0 0-2 16,0 0 4-16,0 0-2 0,0 0 0 15,0 0 0 1,0 0 0-16,0 0 1 16,0-2-1-16,2 2 0 0,-2 0-1 15,2 0 0-15,-2 0 2 16,2 0-1-16,-2 0 0 15,0 0-1-15,0 0 1 0,0 0 0 16,0 0-1-16,0 0 1 16,0 0 0-16,0 0 0 15,0 0 1-15,0 0-1 0,0 0 0 16,0 0 1-16,0 0-1 16,0 0 1-1,1 0-1-15,-1 0 0 0,0 0 0 16,0-2 0-1,0 2 0-15,0 0 0 0,0 0 0 16,0 0 0-16,0 0-1 0,0 0 1 16,0 0-1-16,0 0 1 15,0 0-2 1,0 0-4-16,0 0-1 0,0 0-12 16,0 0-21-16,0 0-15 15,-3 0-56-15,-4-5-84 16</inkml:trace>
  <inkml:trace contextRef="#ctx0" brushRef="#br0" timeOffset="594643.4292">22461 14264 321 0,'0'0'69'0,"-1"0"-4"16,1 0 5-16,0 0-20 16,0 0-18-16,0 0-12 15,0 0-13-15,0 0-1 16,0 0 0-16,0 0-4 15,0 0-1-15,0 0-1 16,0 0 1-16,0 0-1 16,0 0 0-16,1 4-13 15,-1-3-8-15,0 1-19 0,0-2-43 16,0 0-36-16,2-8-247 16</inkml:trace>
  <inkml:trace contextRef="#ctx0" brushRef="#br0" timeOffset="597592.7056">22658 14926 298 0,'-5'7'79'0,"2"0"-40"16,-1 0 2-16,4 2-12 0,0-2-13 15,0-1-5-15,4-1-5 16,4-3 3-16,-1-2-1 16,1 0 0-16,6 0 7 15,-2-13-2-15,-2-2-2 16,3-6 0-16,-1-2-2 16,-3-4-1-16,-3-3-1 0,0-1-1 15,-6 2-3-15,0-1-3 16,0 3 1-16,-4 2 0 15,-1 7-1-15,-3 3 0 16,4 7 1-16,-2 4-1 0,0 4-2 16,1 0 3-16,2 4-1 15,-4 10-1-15,6 3 1 16,-1 7 0 0,2 1 0-16,0 3 0 15,0 2-1-15,2 4 3 0,1-5-3 16,3 3 2-16,-2-5-2 15,-1 1 2-15,3-3-1 16,-5-4 0-16,3 0 0 0,-1-6 1 16,-3-2-1-16,2-4 0 15,0-6-1-15,-2 1-1 16,1-4 2-16,1 0-2 16,3-2 1-16,-2-7 2 15,2-1-1-15,4-5 0 0,2-1 0 16,2 2 0-16,-1 1-2 15,3 5 3-15,-3 4-1 16,3 4 3-16,-3 0-2 0,-2 11-2 16,2 7 3-16,0 1 0 15,-2 6-2 1,-2-1 2-16,1 2-3 16,0-5 2-16,-3 1-2 0,-1-2 2 15,0-6-3 1,-1-2-6-16,-3-5-7 0,3-3-16 15,-1-4-29-15,4 0-38 16,0-9-40-16</inkml:trace>
  <inkml:trace contextRef="#ctx0" brushRef="#br0" timeOffset="598111.9218">23053 15056 332 0,'-8'0'82'0,"3"0"-31"0,1 0 25 16,4 0-23-16,0-2-20 16,2 0-19-16,7 1-3 15,4 1 4-15,-1 0-4 16,1 1-9-16,-1 6-2 16,-1 6-2-16,-3 3 0 15,-6 0-9-15,-2 0-6 0,0 2 0 16,-8-2 8-16,-3 0 7 15,-3-3 2-15,1-3 1 16,1-2-1-16,1-1 3 16,4-2 3-16,3-2 1 15,4 1-1-15,0-3-6 16,4 1 6-16,9 1 3 16,2-2 0-16,4-1-3 0,0 0 4 15,1 0-3-15,2 0-1 16,-3 0-1-16,-2 0-4 15,-2-4-1-15,-2 2 1 16,-2-1 2-16,-6 3-4 0,-2-2 2 16,-1 2-2-16,-2 0 0 15,0 0-3-15,0 0 2 16,0 0-2 0,0 0 1-16,0 0 1 0,3 0-3 15,-3-1-3-15,2 1-6 16,-2 0-3-16,1-2-5 15,3 2-5-15,-2 0-13 16,-2 0-10-16,1-2-7 0,-1 2-7 16,0-2-66-16</inkml:trace>
  <inkml:trace contextRef="#ctx0" brushRef="#br0" timeOffset="601066.5823">23245 14990 255 0,'0'2'78'15,"2"-2"-25"-15,-2 0-13 16,0 0 5-16,0 0-3 16,0 0-8-16,0 0-6 0,0 0-9 15,0 0-8-15,0 0-3 16,0 0-3-16,0 0-2 16,0 0-2-16,0 0-1 15,0 0 0-15,0 0-2 16,0 0 2-16,0 0 0 15,0 0 2-15,0 0 5 16,0 0 2-16,0 0 1 0,0 0-1 16,0 0-4-16,0 0-2 15,0 0-1-15,0 0-3 16,0 0 1-16,0 0-1 16,0 0-8-16,1 0-17 0,3 0-6 15,3-9-38-15,2-5-53 16,9-8-117-16</inkml:trace>
  <inkml:trace contextRef="#ctx0" brushRef="#br0" timeOffset="607748.0858">23369 14922 196 0,'0'0'35'16,"0"0"-2"-16,0 0-10 0,0 0-21 16,0 0-26-16,0 0-14 15,0-2-15-15</inkml:trace>
  <inkml:trace contextRef="#ctx0" brushRef="#br0" timeOffset="608085.8028">23408 14714 369 0,'-3'-7'43'0,"-1"1"18"16,1 2 5-16,3 1-13 16,-2 3-23-16,2 0-8 15,0 3-17-15,0 8-4 16,0 7 4-16,0 4 4 15,2 6 1-15,-1 3-5 0,1 2 0 16,0-1-2 0,0 0-2-16,-1-2 1 15,1-3-1-15,-2-5 1 0,2-7-2 16,1-2 1-16,1-5-2 16,2-5-3-16,3-3-16 15,1 0-5-15,1-6-9 16,3-8-45-16,-2-4-20 0,5-5-20 15,-1-1-59-15</inkml:trace>
  <inkml:trace contextRef="#ctx0" brushRef="#br0" timeOffset="608382.1021">23593 14816 194 0,'0'-1'130'0,"2"0"-62"16,-2 1-23-16,0 0-1 15,-6 0-3-15,-2 6-18 16,-5 6-17-16,-1 0-1 15,-3 0-4-15,-2 2 0 16,1 2 0-16,-1-5-1 0,4 2 2 16,2-4-2-16,5-2 0 15,3-2-2-15,4-2 4 16,1 1-5-16,0 0-5 16,6 2 3-16,8 5 8 15,1 2 14-15,5-1 6 0,2 5-15 16,1-3 4-16,-1 0-7 15,-2-1 1-15,-5-3-5 16,0 1-2-16,-3-4 1 16,-3-1-18-16,-1-3-17 0,-1-3-36 15,2 0-19-15,-2 0-61 16</inkml:trace>
  <inkml:trace contextRef="#ctx0" brushRef="#br0" timeOffset="608854.0758">23762 15034 260 0,'0'0'109'16,"0"0"-65"-16,-1 0 28 15,-2-3-4-15,3 1-24 16,0-1-17-16,0-1-14 0,8 4-1 16,-1 0-5-16,1 0-2 15,4 0-4-15,-4 5-2 16,-1 4 0-16,-1 2-13 15,-3 1 1-15,-3 3-4 16,0-1-2-16,-9 2 0 0,-4-5 3 16,-4 1 15-16,3-3 2 15,-3-2 4-15,5 1 10 16,3-5 3 0,3 1-3-16,6-1-3 0,0-1-5 15,6 1-1-15,10 1 2 16,4-2-2-16,1 0-3 15,3-2 0-15,1 0-2 16,-3 0-5-16,-3 0 9 16,-4 0-17-16,-3-2-6 0,-3-2-4 15,-6 2 2-15,-3-1 18 16,0 1 2-16,0 0 1 0,0 1 0 16,-5 1-2-16,0 0 6 15,3 0-5-15,-1 0 0 16,3-2 0-16,0 0-4 15,0 0-19-15,3 1-38 16,2-5-19-16,2 0-48 16</inkml:trace>
  <inkml:trace contextRef="#ctx0" brushRef="#br0" timeOffset="609871.2522">25448 14423 341 0,'3'-20'43'0,"2"3"17"16,-5 2 8-16,0 7 2 15,0 3-25-15,-7 5-19 0,-5 10-23 16,-4 13-2-16,-4 12 0 16,-1 17 3-16,1 9 6 15,2 12 0-15,5 2-4 16,6 7-1-16,7 0-4 15,0-6 0-15,13-5-1 16,6-6-2-16,8-10-16 0,7-10-12 16,8-17-3-1,1-13-51-15,0-15-108 0</inkml:trace>
  <inkml:trace contextRef="#ctx0" brushRef="#br0" timeOffset="611006.2601">25812 14444 143 0,'-5'4'46'16,"3"-2"-15"-16,1-1 14 16,1 1 3-16,0 0-3 0,0-2-11 15,0 0-5 1,8 0 32-16,6-5-4 0,-1-4-22 16,6-7-12-16,-2-2-8 15,3-6-8-15,-4-4 3 16,-5-4-7-16,-2-5 0 15,-4-5 0-15,-5 3-7 0,0 3 1 16,0 4 6-16,-8 8-2 16,1 7-1-16,-3 10-1 15,-1 7 0-15,3 6 2 16,0 13-3-16,1 12 2 16,2 8 0-16,5 6 1 0,0 2-1 15,0 5 0-15,7-4 0 16,2-3 0-16,3-4 0 15,-3-5-6-15,1-8-3 16,-1-8-2-16,1-6 0 16,0-9 1-16,0-5 5 15,0 0 6-15,2-14 1 16,-2-4-1-16,3 3 4 16,-4-2 9-16,0 7-5 15,-6 2-3-15,3 8-1 0,-3 0-9 16,-1 10 7-16,0 4 1 15,2 4-4-15,1-1 1 16,0 1-1-16,2-2-16 0,0-3-13 16,1-4-21-16,3-3-38 15,-4-6-44-15</inkml:trace>
  <inkml:trace contextRef="#ctx0" brushRef="#br0" timeOffset="611325.0251">26202 14501 439 0,'0'2'90'0,"0"0"-46"16,0 5-8-16,0 6-11 16,0 1 1-16,0 5-8 15,0 3-7-15,0 2-7 16,2-2-2-16,0 0-1 0,1-5 0 16,1-2-5-16,-2-5-12 15,1-3-16-15,0-3-13 16,4-4-34-16,0-4-30 15,-2-7-19-15</inkml:trace>
  <inkml:trace contextRef="#ctx0" brushRef="#br0" timeOffset="612186.544">26211 14672 334 0,'-3'3'56'0,"1"-3"-25"0,2 0 28 16,0 0-16-1,2-5-8-15,5-3-14 0,1 1-14 16,0-8-3 0,-1 3-10-16,-2-4 12 0,-5 4 1 15,0-1-15-15,0 2-1 16,-3 6 3-16,-6 5 4 15,-1 0 1-15,-2 5-2 0,4 6 4 16,1 2 1-16,0 2 1 16,6 2-4-16,1-4 0 15,0 0 1-15,3-5-1 0,7 2 2 16,-3-4-1-16,2-5 1 16,-3-1 2-16,1 0-4 15,-6 0 3-15,-1-7 1 16,0-3-2-1,-1 4-3-15,-9-4-8 16,0 0-8-16,-1 3-11 0,0 4 10 16,0 3-3-16,3 0-23 15,1 0 12-15,4 0-9 16,1 2-34-16,2-1-22 0,0 2-6 16,0-2 54-16,0 1 56 15,0-2 70-15,0 0 29 16,0 0 5-16,0 0-43 15,0-6-19-15,0 5 6 0,0-5-5 16,0 3-20-16,4 0-4 16,4 3-5-16,0 0 1 15,3 3-8-15,-2 10 0 0,2 5-11 16,-4-2-2-16,-2 6 1 16,-3 1-8-16,-2 1-14 15,0-3 7-15,-5-1-2 16,-4-5 4-16,-2 2 10 15,0-9 1-15,4-1 3 0,2-1 3 16,0-2 4 0,5-2 4-16,0-2-6 15,8 0 1-15,8 0-3 16,2-2-2-16,8-3 0 0,4-3-9 16,2-1 5-16,1-2-3 15,-3-3-61-15,-1-2-104 16,-5 0-187-16</inkml:trace>
  <inkml:trace contextRef="#ctx0" brushRef="#br0" timeOffset="612501.4787">26432 14462 474 0,'0'0'68'0,"1"0"-48"0,7 0 7 16,3 0 14-16,4 0-7 16,4 0-16-16,3 0-16 15,-1 0 2-15,0 0-2 16,-2 0-32-16,-9 0-40 0,-5 0-75 16,-5 6-90-16</inkml:trace>
  <inkml:trace contextRef="#ctx0" brushRef="#br0" timeOffset="612559.9257">26469 14550 331 0,'-10'7'74'0,"10"-4"-42"0,0-3-6 16,16 0-3-16,12-2 20 15,4-5-41-15,7-7 3 16,0-2-49-16,0-7-135 16</inkml:trace>
  <inkml:trace contextRef="#ctx0" brushRef="#br0" timeOffset="613324.3191">26924 14414 393 0,'-2'-1'55'16,"2"-9"-27"-16,0 3 19 15,0-2-20-15,5-2-11 16,5-2-11-16,0-6-7 0,1-2 7 16,0-6-1-16,-2-5-2 15,-2-3 0-15,-5-7 4 16,-2 1-2-16,0 2-1 16,-4 5 3-16,-5 6-1 15,-4 4-2-15,3 12 6 0,-2 10-5 16,-1 2-2-1,4 9-2-15,2 12 0 0,3 10 4 16,3 6-2 0,1 4 0-16,3 4-1 0,6 1-1 15,3-1 0 1,3-1 1-16,-3-4-1 0,1-6 0 16,-2-6-1-16,-4-6 3 15,1-6-6-15,-5-7-2 0,2-9 0 16,-1 0 4-16,1-2 3 15,0-11-1-15,2-3-1 16,1 2 4-16,-1 2 1 0,0 2 2 16,-2 5 7-16,1 5 1 15,3 0-2-15,-2 11-3 16,0 1-3-16,3 5-3 16,0-2-3-16,2 3 1 0,0-3-8 15,-2-3-14 1,-1-3-22-16,2-6-34 15,-2-3-67-15,-2-1-134 0</inkml:trace>
  <inkml:trace contextRef="#ctx0" brushRef="#br0" timeOffset="613604.9683">27193 14400 368 0,'0'-4'54'0,"0"4"-3"16,-1 0-3-16,1 9-11 15,0 5-3-15,0 0-11 16,3 4-8-16,4 2-2 0,1 2-8 15,-1-3-4-15,0 1-2 16,-4-2-9-16,1-3-19 16,-2-4-43-16,-2-5-58 15,1-6-181-15</inkml:trace>
  <inkml:trace contextRef="#ctx0" brushRef="#br0" timeOffset="613824.3772">27242 14521 269 0,'-4'-2'64'0,"2"-2"-23"16,0 1-9-16,-1 1-19 16,3 0-12-16,0 1-2 15,0-1-17-15,0 2-38 16,0-4-43-16</inkml:trace>
  <inkml:trace contextRef="#ctx0" brushRef="#br0" timeOffset="614676.863">27254 14364 111 0,'-3'0'280'0,"3"-3"-235"0,0-10 20 16,0-3-4-16,10-5-23 15,4-8-16-15,-1-3-7 16,4-7 0-16,-5-4-3 0,-1-4-3 16,-3 1-8-16,-7-2-1 15,-1 3-2-15,-1 6-3 16,-11 3 0-16,-5 11 4 0,-2 8-2 15,-2 9 2-15,2 8-1 16,-2 13 2-16,6 12 1 16,2 7 0-16,4 9 0 15,7 5-1-15,2 6 0 16,2 0 0-16,8 3 0 16,4-2 0-16,-1-3 0 15,2-5 0-15,-3-3-7 16,-3-12-10-16,-2-5 3 15,-1-10 5-15,-6-5-6 16,2-9 1-16,-2-1 12 0,2-5 4 16,1-11-2-16,4-7 1 15,2-2 0-15,4 0 4 16,1 3 1-16,1 7 0 0,-1 5 2 16,2 10 7-16,-3 2-1 15,0 16-3-15,-3 5 3 16,-1 4-4-16,1 3-5 0,-4 3-3 15,0-5-2-15,-1-1 1 16,0-6-1-16,-3-5-10 16,1-5-18-16,4-6-6 15,1-5-11-15,1-4-33 16,2-8 1-16,0-8-21 0,1-1 35 16,-1-6 58-1,-4 3 19-15,2 2 24 16,-4 4 7-16,-3 5 5 0,0 6 30 15,-2 4 11 1,0 3-36-16,0 2-28 0,0 10-9 16,0 2 1-16,0 8 1 15,0 1-7-15,4 4-5 16,1 1-5-16,2 3-1 0,-1 2-5 16,-3-2-30-16,-3-2-36 15,0-4-52-15,-5-10-75 0</inkml:trace>
  <inkml:trace contextRef="#ctx0" brushRef="#br0" timeOffset="615373.4778">27229 14633 183 0,'-3'0'143'16,"-1"-3"-134"-16,1-2 13 0,3-1 7 16,0-1-17-16,0 0-8 15,0-4-3-15,0 3 0 16,0-3 0-16,0-2 0 15,-2 1 0-15,-3 1-1 16,0 4 1-16,0 1 0 16,-5 5 5-16,1 1 0 0,1 0-1 15,-2 5 10-15,1 4-4 16,2 5-1-16,1-2-8 16,4-1-1-16,2 0-1 15,0-2-1 1,0-1 1-16,8-7 1 0,1 1-1 15,1-2 2-15,1-2-1 16,0-9 0-16,-2 0 0 16,-2-1 1-16,-3-4 0 0,-4 1 1 15,0 3-2-15,0-1 0 16,-4 6-1-16,-5 4 0 16,0 3-1-16,-4 0 4 15,3 3 0-15,1 10-2 0,4 2 2 16,-2 0-2-16,7 3 0 15,0-4-1-15,0 3 2 16,7-5-2-16,1-4-1 16,3-3 1-16,0-5 2 0,-2 0 0 15,0-6-2-15,-2-6 1 16,-3-5 0-16,-2 2 1 16,-2-3 1-16,0 1-2 15,-10 7 6-15,0 5 6 16,-1 3 5-16,-2 2-1 15,3 9-11-15,3 5-3 16,5 5-3-16,2 2-4 0,0 0-31 16,9-3-50-16,5-3-109 15</inkml:trace>
  <inkml:trace contextRef="#ctx0" brushRef="#br0" timeOffset="616095.7257">26033 15058 332 0,'-3'-6'64'0,"3"5"12"15,0 1-2-15,0 3-38 0,0 13-5 16,7 5 0-16,4 6-17 16,-4 6-7-16,2 0-3 15,0-1-1-15,0 1-2 16,-2-1-1-16,0-4 1 16,1-1-5-16,0-4-11 0,-1-5-9 15,2-2 1 1,1-9-16-16,-1-5-23 15,1-2-12-15,1-9-4 0,2-9-70 16</inkml:trace>
  <inkml:trace contextRef="#ctx0" brushRef="#br0" timeOffset="616409.0758">26247 15181 211 0,'0'-7'177'0,"0"3"-129"0,-4 4 2 15,-3 0-19-15,-3 4-20 16,-3 6-8-16,1 1 3 15,-2 2 3-15,2 0 0 0,4 2-5 16,-2-2 0-16,5 3 0 16,5-2 1-16,0 2-2 15,0 2 2-15,13-2 1 16,3 2-2-16,4-2 1 16,0-2-4-16,6 0 1 15,1-3 0-15,-4-2-20 0,3-4-30 16,-5 1-22-16,-1-5-18 15,-8 1-73-15</inkml:trace>
  <inkml:trace contextRef="#ctx0" brushRef="#br0" timeOffset="617179.4848">26469 15359 260 0,'-5'0'120'0,"-4"0"-55"15,2-1 25-15,0-1-27 16,3-2-15-16,2 4-11 16,0 0-15-16,2 0-8 15,0 0-6-15,7 7-7 16,0 4 1-16,0 5-2 0,3 0 0 16,-5 4-10-1,0-3-7-15,-4-1-3 16,-1 1 4-16,-6-5 7 0,-4 1 8 15,-1-5 1-15,-2 2 1 16,3-5 1-16,3 0 6 16,3-1-1-16,4-2 2 15,0-1-8-15,9-1-4 0,9 0 5 16,5 0-2-16,4-1 2 16,4-7-33-16,-1 0-30 15,1-3-55-15,-3-4-50 16</inkml:trace>
  <inkml:trace contextRef="#ctx0" brushRef="#br0" timeOffset="617475.783">26721 15338 439 0,'-3'1'68'0,"0"-1"-7"16,3 0-13-16,0 0-15 15,3 0-8-15,6 0-4 0,3 0-6 16,4 0-4-16,2 0-4 16,2 0-3-16,0 0 0 15,-4 0-4-15,2 0-12 16,-7 0-10-16,-3 0-24 16,-6 6-15-16,-2-1-51 0,0 1-43 15</inkml:trace>
  <inkml:trace contextRef="#ctx0" brushRef="#br0" timeOffset="617720.1285">26752 15434 422 0,'0'7'61'0,"0"-3"-8"0,0 0-5 16,12-3-18-16,3 1 2 16,1-2-15-16,6 0-12 15,0 0-23-15,-2-3-54 16,2-8-124-16</inkml:trace>
  <inkml:trace contextRef="#ctx0" brushRef="#br0" timeOffset="618248.0339">27210 15151 393 0,'-6'-2'71'16,"2"0"1"0,1 2-7-16,3 0-28 0,-2 12-12 15,2 6-10-15,0 2 4 16,0 4-9-16,4 6-3 16,1-2-5-16,3 1 3 0,-1 1-4 15,0-5 1-15,1 0-2 16,0-4 2-16,-1-3-7 15,0-4-9-15,0-5-13 16,-3-2-14-16,2-3-4 16,-1-4-41-16,-1 0-24 0,-1-2-65 15</inkml:trace>
  <inkml:trace contextRef="#ctx0" brushRef="#br0" timeOffset="618592.6006">27348 15318 267 0,'0'-3'132'0,"2"-1"-91"16,-2 1-2-16,0 3-13 16,0 0 1-16,-2 0-16 15,-3 0-9-15,-4 0-1 0,-1 5-1 16,2 0 1-16,-3 4 0 16,-2-2-1-16,4 0 0 15,-1-1 2-15,2 3 4 16,3-2-1-16,3 0-1 15,2 2 1-15,0 0 2 16,2 2 0-16,5-3 1 0,6 3-4 16,1-2 1-16,2 2 0 15,-2 0-2-15,-2-3-2 16,0 3-1-16,0-4 0 16,-4 0 1-16,-1-1-2 15,-2-3 2-15,0 1 0 0,-3-2-12 16,0 0-18-16,1-2-12 15,0 0-13 1,0 0-24-16,1 0-76 0</inkml:trace>
  <inkml:trace contextRef="#ctx0" brushRef="#br0" timeOffset="618878.3601">27516 15459 413 0,'0'0'78'0,"0"0"-10"0,0-2-12 16,0 2-13-16,0 0-14 16,0 0-14-16,3 0-9 15,0 8-1-15,3 2 2 16,-1 1-6-16,3 3 1 16,0 2 1-16,-1 0-1 0,-1 1-1 15,-1-2 1-15,0 0-2 16,-3-3 1-16,1-1-3 15,2-4-9-15,-4-4-15 16,1-3-14-16,0 0-19 16,0 0-46-16,-1-10-18 15,-1-6-137-15</inkml:trace>
  <inkml:trace contextRef="#ctx0" brushRef="#br0" timeOffset="620043.803">27644 15218 117 0,'-3'-5'234'16,"-1"0"-178"-16,2-1 11 15,0 3-3-15,0-1-8 16,2 2-18-16,0 2-6 16,0 0-10-16,0 9-14 15,0 5-2-15,0 6 6 0,4 3-3 16,4 2-1-16,-3 2-2 15,5 0-1-15,-3-2-4 16,3-4 1-16,0-3-2 16,-3-2 0-16,0-5-7 0,1-2-11 15,-1-2-13-15,-3-3-19 16,-1-4-10-16,1 0-49 16,-1-2 0-16,-1-11-99 15</inkml:trace>
  <inkml:trace contextRef="#ctx0" brushRef="#br0" timeOffset="620379.6258">27786 15270 216 0,'1'-4'152'15,"1"-1"-98"-15,-2 2 14 16,0 1 3-16,0 2-27 16,-7 0-29-16,-1 0-12 15,-4 3-3-15,-2 4 0 0,2 2 1 16,-1 2 2-16,4-2-6 15,2 0 4-15,1 0-2 16,4-2 0-16,2 0-2 16,0-1 2-16,0-3-1 0,8 4 3 15,1-1-1-15,1 3 0 16,5-1 0-16,-1 3 0 16,3 0 1-16,-3 0 0 15,1-3-2-15,-1 0 1 16,-3-3 2-16,-2 0-3 15,-2-3 2-15,-2 0-4 16,0-2-13-16,-2 0-8 0,2 0-17 16,-2-2-14-16,1-3-14 15,-1-2-35-15,-1-6-85 16</inkml:trace>
  <inkml:trace contextRef="#ctx0" brushRef="#br0" timeOffset="620779.3118">27897 15061 237 0,'-5'-2'136'16,"-1"-1"-89"-16,3-1 15 15,-1 3-5-15,2-2-14 16,2 3-13-16,0 0-10 0,0 0-12 16,0 11 2-16,0 2 8 15,2 3-3-15,2 2-2 16,-1 2-4-16,3-3-3 15,-2 1-4-15,1 0-2 16,0-2 0-16,0-3 1 0,3-3-1 16,-2 1-12-1,0-4-25-15,1-2-12 0,0-5-24 16,1 0-60 0,-1 0-112-16</inkml:trace>
  <inkml:trace contextRef="#ctx0" brushRef="#br0" timeOffset="621432.4558">28232 14105 462 0,'0'-2'23'16,"-19"-6"7"-16,5 8 4 16,-4 0-11-16,-6 12-5 15,-1 8-6-15,1 6 1 16,-2 8-1-16,5 5-6 15,0 3-1-15,9 1-2 0,5-1-1 16,7-4-2-16,0-4-2 16,12-4 4-16,9-5-1 15,2-4 1-15,4-4 0 0,6-7 1 16,1-2-1-16,0-5-1 16,-2-3-14-16,-3 0-29 15,-6-6-31-15,-9-4-31 16,-9-6-78-16</inkml:trace>
  <inkml:trace contextRef="#ctx0" brushRef="#br0" timeOffset="621748.5309">28035 14413 433 0,'-7'-3'44'16,"7"0"4"-16,7 1-33 0,17-2-6 15,6 1 3-15,10-2-6 16,3-1-7-16,3-1 6 15,3 2-6-15,-4-4-22 16,-7-2-91-16,-4-1-87 16</inkml:trace>
  <inkml:trace contextRef="#ctx0" brushRef="#br0" timeOffset="621973.6633">28540 14127 286 0,'0'-9'64'0,"0"0"-2"0,0 3 8 15,0-1-15-15,0 0-9 16,-1 4-15-16,-3 1 1 15,1 2-8-15,2 0-6 16,-3 11-12-16,3 5 6 16,-3 5 0-16,2 4-2 0,2 4-3 15,0 1-2-15,2 0-2 16,5-1-2-16,3-1 0 16,-2-1-1-16,3-4 0 15,0 0 0-15,0-5-11 16,-3-2-21-16,4-5-13 0,-4-6-6 15,-1-5-30-15,0 0-28 16,3-5-66-16</inkml:trace>
  <inkml:trace contextRef="#ctx0" brushRef="#br0" timeOffset="622216.0132">28714 14163 273 0,'3'-22'70'0,"0"8"6"16,-3 1-6-16,0 6 2 15,0 3-27-15,0 4-15 16,0 0-9-16,4 4-16 0,-3 8 2 16,3 6 8-16,3 6-6 15,-2 1-3-15,5 3-4 16,-3 1 3-16,0-1-2 16,0 1-1-16,0 1-2 15,-1-2 1-15,-3-3-1 0,1 0-15 16,-4-3-16-16,0-4-16 15,0-9-29-15,-7-4-41 16,-6-5-37-16</inkml:trace>
  <inkml:trace contextRef="#ctx0" brushRef="#br0" timeOffset="622514.2151">28566 14318 433 0,'0'-5'41'16,"0"-3"20"-16,10 1-29 15,10 2-11-15,8-1-1 16,9 3-14-16,0-1-3 0,4 4-2 16,-1-2-35-16,-4 2-103 15,-5-3-164-15</inkml:trace>
  <inkml:trace contextRef="#ctx0" brushRef="#br0" timeOffset="623015.5982">28301 15116 467 0,'0'-8'22'0,"0"1"4"16,-8 3 6-16,-5 4-15 0,-1 0-10 16,-3 11 0-16,0 5 7 15,-2 5-1-15,5 6-1 16,-1 2 2-16,7 3 4 16,1 0-5-16,3-2-3 0,4 2-1 15,0-3-3-15,4-4-5 16,8-6 0-16,5-1-1 15,0-4 0 1,7-5 4-16,-1-3-7 0,1-4-17 16,0-2-25-16,1 0-10 15,-5-2-39-15,-7-9-17 16,-6-3-92-16</inkml:trace>
  <inkml:trace contextRef="#ctx0" brushRef="#br0" timeOffset="623294.1345">28165 15327 422 0,'-8'0'65'16,"8"-2"-33"-16,6-2-7 15,14-1-16-15,8 0-7 16,8 0 0-16,3-1 5 0,5-1-6 16,-1 3-1-16,-3-2-55 15,-6-2-56-15,-3 1-54 16</inkml:trace>
  <inkml:trace contextRef="#ctx0" brushRef="#br0" timeOffset="623532.038">28531 15181 107 0,'-9'-7'298'0,"0"1"-239"0,1 3 7 16,1 3-10-16,2 0-19 16,4 3-4-16,1 10-8 15,0 5-1-15,0 3-3 16,3 6 0-16,4 1-14 15,3 5-1-15,-2-2-5 16,1 0 0-16,1-1-1 0,0-5 1 16,-1-3-3-16,2-6-15 15,-2-4-11-15,0-5-12 16,4-5-12-16,-1-2-36 0,0-7-45 16,1-9-167-16</inkml:trace>
  <inkml:trace contextRef="#ctx0" brushRef="#br0" timeOffset="623779.3754">28727 15229 423 0,'-11'0'48'0,"-7"0"-15"16,2 7-9-16,-2 6-1 16,-2 1-8-16,5 2-4 15,0 0-3-15,2 4 1 16,4-2-1-16,4-2-3 15,5-2 0-15,0-2 0 0,3-1 5 16,12 0 0-16,2-1 3 16,5-1-1-16,4 2-2 15,2-4-2-15,1 2 1 16,-2-3-4-16,0-1-3 0,-2-2-3 16,-2-3-1-16,-4 0-34 15,-6 0-17-15,1-5-42 16,-9-6-29-16,-2-8-242 15</inkml:trace>
  <inkml:trace contextRef="#ctx0" brushRef="#br0" timeOffset="624368.8685">29060 14048 410 0,'0'-9'14'16,"0"2"40"-16,3 4-18 15,7 3-7-15,3 1-2 16,5 14 1-16,2 9-6 16,3 12-3-16,4 7-6 15,2 12-3-15,3 10 3 0,-2 8-3 16,3 7-2-16,-1 0 3 16,-3 5-6-16,-1-5-2 15,-2-1-2-15,-6-4 1 16,-8-8-1-16,-7-6 0 0,-5-5 0 15,-3-8-2-15,-19-6-4 16,-9-9-21-16,-3-4-20 16,-7-8-35-16,-1-9-59 15,-5-6-231-15</inkml:trace>
  <inkml:trace contextRef="#ctx0" brushRef="#br0" timeOffset="625135.3537">22273 16089 279 0,'-4'4'205'15,"4"-4"-147"-15,0 0-15 16,4 0-26-16,13 3 13 16,2-3-2-16,4 4-8 15,6-3-4-15,3 0-6 0,1 2-2 16,1-2-6-16,0 1 2 15,-4 0-5-15,1 0 3 16,-6 2-5-16,2-1-11 0,-7 3-18 16,-4-1-21-16,-3-1-32 15,-9 0-36-15,-4 2-50 16</inkml:trace>
  <inkml:trace contextRef="#ctx0" brushRef="#br0" timeOffset="625391.5657">22516 16188 188 0,'-11'4'222'0,"6"0"-163"16,3-2 9-16,2-2-44 16,9 0 0-16,6 0 11 15,6 0-15-15,0 0-11 16,4 0-8-16,0-2-1 0,-1-4-18 16,3 0-13-16,-4 0-23 15,-2-5-46-15,-1-4-49 16</inkml:trace>
  <inkml:trace contextRef="#ctx0" brushRef="#br0" timeOffset="628687.3502">22946 16105 311 0,'0'-9'53'0,"0"-3"-20"16,0 1-3-16,0-2 7 15,-1 3-5-15,-3-1-5 16,-3 0-6-16,-4 6 1 16,-5 0-7-16,-6 5-7 0,-5 0 1 15,-5 0-3-15,-5 8 0 16,-4 5 1-16,-5 4 1 15,4 3 3-15,0 4-1 16,2 1-4-16,6 0 2 16,6 3-4-16,6 0 2 15,4 0 0-15,13 3-3 16,5-1-1-16,2 1-1 0,13 1 0 16,11-3 4-16,3-3 0 15,3-1-1-15,5-5 1 16,4-3 0-16,-2 0 0 0,2-3-1 15,-4-1-3-15,2-7 2 16,-4 2-2-16,-1-4-1 16,-3-1 1-16,-4-3-1 15,-3 0 0-15,-2 0-6 16,-3 0-9-16,-7 0-14 16,1-6 0-16,-10 1-8 15,-1-2-20-15,-2-3-63 16,-3-5-50-16</inkml:trace>
  <inkml:trace contextRef="#ctx0" brushRef="#br0" timeOffset="628999.772">22570 16308 482 0,'0'2'30'0,"3"-2"-16"16,13 2 8-16,11-2 10 16,2 1-4-16,11-1-9 15,1 0-2-15,3 0 2 16,7 0-4-16,0-1-5 0,0-3-4 16,-6 1-4-16,0 0 0 15,-2 1-7-15,-9 2-16 16,-3-3-16-16,-7 3 0 15,-7-2-33-15,-7 1-47 16,-2-3-101-16</inkml:trace>
  <inkml:trace contextRef="#ctx0" brushRef="#br0" timeOffset="629603.1235">23396 16016 381 0,'-2'-2'45'15,"0"0"22"-15,2 2-4 16,-1 0-24-16,1 7-15 15,0 7-7-15,0 5 4 16,0 9-4-16,1 0 2 16,5 4-3-16,1 4 1 0,-2 0-5 15,2 0-4-15,1 0 0 16,-1-1-3-16,1-2-3 16,1-2 1-16,1-6-2 0,0-2-1 15,5-9 3-15,-3-3-4 16,4-4-10-16,0-7-6 15,1 0-19-15,-3-7-23 16,3-11-32-16,-5-5-50 16,2-8-77-16</inkml:trace>
  <inkml:trace contextRef="#ctx0" brushRef="#br0" timeOffset="629904.3985">23739 16051 414 0,'0'-7'63'0,"0"2"3"0,0 0-13 16,0 4-10-16,0 1-8 16,0 0-15-16,0 10-9 15,0 3 0-15,3 7 1 16,1 5-5-16,1 4 1 0,2 1-1 16,2 4-4-16,2-2-1 15,1 2-2-15,-1-2 1 16,2-2-1-16,0 0 0 15,-1-2 0-15,-2-7 0 16,0 0-10-16,-3-5-4 16,0-5-13-16,-5-4-7 0,-1-1-12 15,-1-5-34-15,0-1-24 16,-10 0 12 0,-7-11-155-16</inkml:trace>
  <inkml:trace contextRef="#ctx0" brushRef="#br0" timeOffset="630174.9901">23478 16269 418 0,'-9'-4'66'16,"6"-3"-14"-16,3 4-9 16,5-2-25-16,13-1 5 0,5 2-4 15,6 1-5-15,3-3 0 16,3 3-5-16,1 0-4 15,3 0-3-15,-2-2-1 16,4 0-20-16,-2-1-19 16,-4 1-19-16,0-2-75 0,-5 0-38 15</inkml:trace>
  <inkml:trace contextRef="#ctx0" brushRef="#br0" timeOffset="630438.2563">24056 16033 244 0,'0'-3'187'0,"0"-1"-130"0,0 3 11 16,0 1-18-16,0 0-15 15,-3 8-12-15,3 7-7 16,0 5 4-16,0 3-2 0,0 4-3 16,5 3-1-16,2-2-2 15,1 2-4-15,2 1-6 16,-1-3 1-16,2 1 0 15,-2-4-2-15,0 0-1 16,-2-4 3-16,1-3-4 0,-3-4-14 16,2-3-18-16,-2-4-21 15,0-3-8-15,0-4-29 16,-2-2-24-16,1-13-78 16</inkml:trace>
  <inkml:trace contextRef="#ctx0" brushRef="#br0" timeOffset="630836.0154">24311 16148 393 0,'8'-14'21'0,"-5"-1"17"16,1 2 6-16,-4 3 5 16,0 1-14-16,0 5-20 15,-2 4-9-15,-7 0-2 16,-7 0-1-16,-1 11-1 15,-2 0-1-15,1 3 3 0,-1 0-2 16,2 1 2-16,3-3 2 16,1 3-2-16,4-6 1 15,4 1 0-15,5-2 0 16,0 2-4-16,0-3-1 16,7 0-1-16,7 1 3 0,4 3 0 15,2 2 0-15,3-1 2 16,2 5 4-16,-3-3 0 15,0 0 2 1,-5 1 1-16,2-1-1 0,-4-3-1 16,-2-1-2-16,-2-1-2 15,-1 0-1-15,-2-5-2 0,-4 1 0 16,1-3-1-16,-3-1 0 16,-1 1-1-16,1-2 1 15,0 0-10-15,3 0-20 16,1 0-15-16,1-3-28 15,-2-8-82-15,2-5-221 16</inkml:trace>
  <inkml:trace contextRef="#ctx0" brushRef="#br0" timeOffset="631372.6667">24102 16817 402 0,'-7'7'130'15,"4"-4"-95"-15,1-3-12 16,2 0-11-16,7 0 3 16,8 0 3-16,7 0 4 15,5-3 4-15,7-4-10 0,2-3-4 16,5 4-4-16,0-4-1 16,1 2-3-16,-1-1-3 15,-2 0 2-15,-1 0-1 16,-5 2-2-16,-5-1 0 0,-9 5-8 15,-2 1-10-15,-10 2-17 16,-5 0-18 0,-2 0-14-16,-11 4-36 15,-5 3-14-15,-8 2-204 0</inkml:trace>
  <inkml:trace contextRef="#ctx0" brushRef="#br0" timeOffset="631659.9921">24238 16967 104 0,'-9'14'393'0,"4"-7"-356"16,5 0-16-16,2-2 9 0,13-1 6 15,5 0 13-15,1-4-18 16,6 0-9-16,2 0-4 16,1 0-5-16,1-3-5 15,1 0-2-15,-1-1 0 0,3-1-3 16,-7 2-1-16,0-2-2 15,-7 1 1-15,-1 0 0 16,-4 2-4-16,-8 0-14 16,-2 1-9-16,-3 1-11 15,-2-4-33-15,0 1-23 16,0-8-118-16</inkml:trace>
  <inkml:trace contextRef="#ctx0" brushRef="#br0" timeOffset="656192.5327">27558 6134 222 0,'-2'23'280'15,"-1"2"-289"1,3 9 6-16,0 15 3 0,0 7 0 16,0 14 1-16,0 3-1 15,3 7 1-15,4 4-1 16,4 6 0-16,4 9 1 0,-1 1-1 16,2 12 0-16,0-1 0 15,2 6 2-15,1 3-2 16,-4 5 0-16,-1 4 1 15,1 1 3-15,-3 5-1 16,1 4-1-16,-4 2 0 0,0 4 1 16,0-1-2-16,-2 4 2 15,0 0 1-15,0 2 0 16,-1 2 0-16,-2-2-2 16,1-2-2-16,0 5 5 15,1 0 10-15,0 1-6 16,2 1-1-16,1 0-4 15,3 0 6-15,3-1-8 0,-1-2 0 16,4-8-2-16,2-1 7 16,-2-4 1-16,4-6-3 15,-3-9-4-15,3-14 0 16,0-6-1-16,-3-19-1 16,4-18-1-16,-1-23-21 0,5-26-16 15,2-22-15-15,3-41 31 16,4-27-30-16,1-29-110 15</inkml:trace>
  <inkml:trace contextRef="#ctx0" brushRef="#br0" timeOffset="656811.6981">27549 6116 371 0,'-13'18'22'15,"10"-6"-21"1,3 5-5-16,22-5-1 15,6 2 0-15,17 4 14 0,14-5 4 16,16-3-1-16,18-1-1 16,19-2-7-16,17 0-2 15,22-4 0-15,15-3 2 16,21 0-5-16,19 0 4 0,19-8-4 16,16-2 2-16,18-1-1 15,18 0 3-15,13 2-4 16,12 2 4-16,7 3 12 0,9 4-3 15,2 0-2-15,-1 7-2 16,-15 10-2-16,-13 1-2 16,-20 3-2-16,-38-2 3 15,-37-1-4-15,-47-4-36 16,-39-4-43-16,-45-5-19 16,-48-5 4-16,-22 0 52 15,-41 0 53-15,-34-5-11 0,-20-3-10 16,-29-4-158-1</inkml:trace>
  <inkml:trace contextRef="#ctx0" brushRef="#br0" timeOffset="657386.9099">28116 6717 553 0,'-3'-7'22'0,"-1"0"13"16,3 1 16 0,-1 6-23-16,2 0-19 15,0 6-16-15,3 8-5 16,4 9 13-16,2 4 0 0,3 9 0 15,-4 1 0-15,-1 1 0 16,0-3-1-16,-1-2-21 16,-6-7-15-16,0-5-15 15,0-8-21-15,-11-8-16 0,-5-5-69 16</inkml:trace>
  <inkml:trace contextRef="#ctx0" brushRef="#br0" timeOffset="657659.2495">27886 6811 399 0,'-9'-22'31'0,"9"0"7"16,2 2 7-16,20 6-8 16,7-1-25-16,6 7-7 0,6 4 3 15,-2 4-5-15,-7 8-1 16,-5 13-6-16,-13 9-36 16,-9 9-9-16,-5 6 6 15,-7 2 20-15,-9-2 15 16,-5-1 6-16,4-7 2 15,0-6 2-15,4-6 11 0,4-8 6 16,9-6-4-16,0-6-7 16,12-3-5-16,14-2 16 15,2-2-7-15,10-6-8 16,4-7-25-16,-3-1-74 16,-5-7-60-16</inkml:trace>
  <inkml:trace contextRef="#ctx0" brushRef="#br0" timeOffset="657977.4975">28286 6903 349 0,'-6'-11'53'16,"-1"4"9"-16,3 3 3 16,4 4-26-16,0 0-36 0,5 5-16 15,6 8 16-15,2 3 9 16,-1 4-4-16,1-1-7 16,-2 3-1-16,-6-5 0 15,-2-4-3-15,-1-2-2 16,-2-8-4-16,0-3 5 0,0-2 17 15,0-13-2-15,0-5-7 16,0-5-1-16,4 2 0 16,3-1 4-16,4 7-4 15,1 1-5-15,5 9 5 16,1 3-1-16,-1 4 1 16,4 4 0-16,-4 8-4 15,1 6 2-15,-2 2-2 0,-1-1 0 16,-1 2-10-16,-3-3-22 15,0-4-32-15,-3-4-19 16,4-9-38-16,-5-1-98 16</inkml:trace>
  <inkml:trace contextRef="#ctx0" brushRef="#br0" timeOffset="658222.124">28596 6888 359 0,'0'-5'45'15,"0"3"16"-15,0 2-36 16,7 4-32-16,5 7 15 0,5 3 16 15,2 4-9-15,1-2-9 16,0 0-3-16,-2 0-1 16,-7-6-2-16,-4-1 1 15,-2-5 1-15,-1-4 3 16,-2-2 22-16,-2-12 26 0,1-2-44 16,3-5-6-16,-1-1-4 15,2-1 1-15,2 3-29 16,0 4-62-16,3 4-49 15,3 6-84-15</inkml:trace>
  <inkml:trace contextRef="#ctx0" brushRef="#br0" timeOffset="658960.7201">28854 6949 210 0,'0'4'43'16,"0"-3"11"-16,2-1 14 15,3 0-24-15,2-1 1 16,3-8-25-16,0-2-17 0,1-4 0 15,0 3 0-15,-5 2 0 16,-1-1-3-16,-5 4-4 16,0 3-1-16,-4 4 0 15,-3 0 2-15,-2 4 3 0,0 6-1 16,2 3 2-16,4-3-1 16,3 5-1-16,0-3 1 15,3-1-2-15,9-2 2 16,7-4 3-16,1-5 3 15,2 0 0-15,4 0-2 16,-1-12-3-16,-3-3 4 0,-3-6-3 16,-1 0-1-16,-7-2 0 15,-3-1-3 1,-3 3-2-16,-5 1 5 0,0 6 0 16,0 3 11-1,-5 8-3-15,0 1-3 0,0 2-8 16,0 2-2-16,1 9 1 15,4 1 0-15,0 5 1 16,0 0 1-16,9 1-1 0,6 0 3 16,0-4-2-16,6 0 0 15,-4-3 3-15,-2-3 0 16,-5 2-8-16,-3-5-16 0,-5-2-2 16,-2 1 6-16,-5 0 17 15,-4-1 8-15,2-1 5 16,0-2 3-16,3 0 3 15,4 0-1-15,1-3-1 0,14-7-25 16,5-5 0-16,6-5-6 16,5-2-3-16,-2-1-8 15,-2 2 15-15,-7 1 9 16,-6 2 9-16,-6 9 26 16,-8-1 6-16,0 4-5 15,-10 6-20-15,-2 0-8 16,2 2-1-16,-2 9-1 15,3 5-5-15,8 5-2 16,1 3 1-16,5-2 1 0,12 2-1 16,0-1 4-16,3-2-1 15,-4-1-14-15,-3-4-25 16,-8-2-9-16,-5-3 0 0,-3-4 25 16,-11-3 18-16,-1-4 3 15,0 0-3-15,3 0 0 16,5-9-3-16,7-2-17 15,0-3-63-15,10-2-74 0</inkml:trace>
  <inkml:trace contextRef="#ctx0" brushRef="#br0" timeOffset="659224.6126">29469 6890 412 0,'0'0'45'0,"0"0"-33"0,0 0 15 15,1-4 18-15,5-1 2 16,-1-4-22-16,6-3-22 15,0-2-3-15,3-3-1 16,-1-1-2-16,-6 4-2 0,0 2 4 16,-7 1-3-16,0 5-2 15,-2 5 0-15,-9 1 4 16,3 0 0-16,-2 9 0 16,1 7-1-16,8 6 0 15,1 2 0-15,0 6-1 16,12-1 0-16,8 2 2 0,2-6-12 15,-1 0-30-15,-1-10-13 16,-4-4-6-16,-9-9-98 16</inkml:trace>
  <inkml:trace contextRef="#ctx0" brushRef="#br0" timeOffset="659695.0412">28130 7231 396 0,'0'4'70'0,"0"-4"-63"16,17 0 1-16,8 0 13 15,11 0 17-15,13 0-11 16,11-4-13-16,12 2-1 16,5 0-2-16,10 0-2 15,2 1-5-15,5-1-3 16,-1 0 0-16,-1 0 0 0,-2 1 0 15,-9-1 0-15,-4-2-2 16,-6-1-5-16,-10 0-2 16,-9-3 5-16,-11 3 3 0,-7 0 1 15,-13-1-2-15,-7 3 3 16,-7 1 0-16,-1 0 4 16,-3 0-4-16,-1 1-1 15,0-1-5-15,4 2-12 0,1-2-26 16,0-2-68-16,3-3-52 15</inkml:trace>
  <inkml:trace contextRef="#ctx0" brushRef="#br0" timeOffset="663498.6454">28260 7703 399 0,'-8'-7'68'15,"5"-1"-44"-15,3-3 11 16,3 2-4-16,12 2-16 15,9 0-8-15,-1 1-3 16,5 6 1-16,-1 0 1 0,-1 6-4 16,-8 10-3-16,-6 2 0 15,-5 5-4-15,-7 2 8 16,0 0-1-16,-5 0 0 16,-7-4 0-16,-1-3 1 15,2-4-1-15,4-5 0 0,1-5 4 16,4-4 10-16,2 0 5 15,0-9-6-15,10-9-12 16,-1-3-6-16,1 1 5 16,3-3-1-16,-4 4 3 0,0 2-3 15,-6 6 0-15,2 4 1 16,-5 6 0-16,0 1-1 16,0 0-9-16,0 10-3 15,0 5 10-15,0 4 4 16,0 5-3-16,0 0 0 15,1 2 0-15,12-2-3 0,0-2 1 16,8-4-2-16,0-3-19 16,6-8-24-16,-1-5-35 15,-4-2-76-15</inkml:trace>
  <inkml:trace contextRef="#ctx0" brushRef="#br0" timeOffset="664199.1622">28958 7620 339 0,'0'-4'45'0,"0"1"-13"16,0-1 25-16,0 2-7 16,-1 2-18-16,-5 0-16 15,-2 0-11-15,-6 0-3 0,2 9-2 16,-3 4 1-16,0 3 2 15,1 3 1-15,-3 5-2 16,7 1 2-16,-2 0-1 16,7 0-3-16,3 0 1 0,2-4-3 15,0-2 0-15,11-2-2 16,4-9 1 0,5 2 6-16,-1-7-2 0,5-3 0 15,3 0-8-15,-4 0-14 16,0-6-27-16,-5-1-25 15,-7-1-41-15</inkml:trace>
  <inkml:trace contextRef="#ctx0" brushRef="#br0" timeOffset="664491.8533">28824 7778 441 0,'-10'2'97'15,"0"-2"-90"-15,6 0 3 16,4 0 14-16,14 0-22 15,5 0 1-15,9-2 2 16,6-1 0-16,8-1-4 0,-1-1-2 16,-1 0-58-16,-8-2-108 15</inkml:trace>
  <inkml:trace contextRef="#ctx0" brushRef="#br0" timeOffset="665168.756">29299 7631 209 0,'0'-7'64'0,"-1"-1"1"15,-1-1-13 1,2 3 1-16,-2 0 6 16,0 0-5-16,1 3-22 15,1 3-4-15,0 0-1 0,0 0-17 16,0 0-12-16,0 12-10 15,0 4 8-15,0 4 7 16,0 3 2-16,5 6-4 0,-2 1 0 16,5-1 1-16,-1 0-1 15,2-1 2-15,-2-5-1 16,3-3-17-16,2-7-18 16,0-7-49-16,1-6-40 0,1-1-109 15</inkml:trace>
  <inkml:trace contextRef="#ctx0" brushRef="#br0" timeOffset="665458.9319">29496 7604 469 0,'0'-6'73'16,"0"3"-34"-16,0 3-22 16,0 0-6-16,0 0-4 15,3 9-8-15,1 3-2 16,1 6 7-16,2 4-4 15,3-1 2-15,-4 4 0 0,1-2-1 16,2 0 1-16,-1-1-2 16,-3-3 1-16,-1-4 0 15,-4 5-2-15,0-6-21 16,-4-2-62-16,-9-8-33 0</inkml:trace>
  <inkml:trace contextRef="#ctx0" brushRef="#br0" timeOffset="665687.9441">29311 7784 479 0,'12'-9'3'0,"8"2"-8"16,9-4 5-16,5 2 6 16,5 3 3-16,5-4-6 15,-2 3-3-15,-2-2-33 16,-3 0-50-16,-6-3-137 0</inkml:trace>
  <inkml:trace contextRef="#ctx0" brushRef="#br0" timeOffset="665892.4962">29706 7581 344 0,'-6'-2'182'0,"4"0"-159"16,0 0 10-16,2 2 2 15,0 0-14-15,0 0-16 16,0 4-14-16,0 6-1 15,4 7 14-15,2-2 0 16,-1 7-1-16,2-1 1 16,-2 3 0-16,-1-1-1 0,1 4-2 15,0-2 1-15,-4 1 2 16,1 1-3-16,-2-1-24 16,0-10-38-16,2 0-65 15,1-13-63-15</inkml:trace>
  <inkml:trace contextRef="#ctx0" brushRef="#br0" timeOffset="666108.9174">29920 7598 521 0,'-6'-2'38'0,"-8"2"-38"15,-5 0-4-15,0 8 7 16,-3 4-5-16,2 4 2 15,3-2 3-15,2 1-5 16,6-1 4-16,4-1-4 0,3-5 1 16,2-1-5-16,0 3 1 15,7-3 9-15,2 4 13 16,6 0 2-16,2 1 1 16,2 4-6-16,1-2-9 15,2 2-4-15,4-2 2 0,-1 0-2 16,0 1-27-16,-6-8-82 15,0-4-99-15</inkml:trace>
  <inkml:trace contextRef="#ctx0" brushRef="#br0" timeOffset="666688.6658">30293 7786 472 0,'-2'0'53'0,"2"0"-53"15,0 0 5-15,0 0 14 16,11 0-2-16,3 0-4 16,4 0-11-16,6 0-4 15,4 0 4-15,3 0 2 0,-2 0-3 16,-3 0 0-16,-4 0-2 16,-2 0-36-16,-12 2-40 15,-8 3 2 1,-3 0-27-16,-17 4-176 15</inkml:trace>
  <inkml:trace contextRef="#ctx0" brushRef="#br0" timeOffset="666979.0418">30341 7866 319 0,'-12'4'61'0,"7"-4"-54"15,5 1 2-15,8-1-9 16,14 0 22-16,4 0 25 16,11-1-33-16,4-6-13 0,3-2-1 15,-2 3-2-15,-6-3-12 16,-5-2-9-16,-10-1 5 15,-7 0 2-15,-8 1 16 16,-5-2 24-16,-1 3 23 16,0-1 8-16,0 4-8 15,-5 3-9-15,5 1-10 0,0 3-11 16,0 0-16-16,0 1-8 16,2 7-5-16,8 8 10 15,-2 0-2-15,3 2 5 16,-6 8 6-16,-5 2-7 15,-2 2-3-15,-15-2-27 16,-14-1-36-16,-7-6-81 16,-3-5-19-16</inkml:trace>
  <inkml:trace contextRef="#ctx0" brushRef="#br0" timeOffset="667632.7968">30960 7759 426 0,'0'-7'145'0,"4"0"-150"16,9 0-3-16,4 3 19 0,5 4 8 16,2 0-2-1,-2 4-9-15,-1 8-4 0,-3 8 0 16,-8 3-6 0,-4 0-1-16,-6 6 5 15,0-4 3-15,-11-2-13 0,-1-4-7 16,-3-6 20-16,3-5-2 0,0-8 1 15,6 0 5 1,2-9 7-16,4-11-5 16,0-2-8-16,10-3-2 0,7-4 2 15,2 4-4-15,-2 4 3 16,1 3 2-16,-6 6-3 16,-3 5 7-16,-1 5-4 0,-6 2-5 15,0 3-7-15,-2 10 2 16,0 6 8-16,0 5-1 15,0 2 1-15,1 3-3 16,6-3 4-16,5-1-1 0,3-3-9 16,5-4-10-16,1-6-17 15,3-6-45-15,-2-6-63 16</inkml:trace>
  <inkml:trace contextRef="#ctx0" brushRef="#br0" timeOffset="667914.1556">31401 7811 533 0,'-4'-7'24'0,"4"3"-7"16,6 2 17-16,9 0-23 0,7 1-3 16,5-1-8-16,6 2 1 15,-1 0-1-15,-3 0-21 16,-10 5-70-16,-9 1-62 15</inkml:trace>
  <inkml:trace contextRef="#ctx0" brushRef="#br0" timeOffset="667953.6208">31424 7912 451 0,'-7'4'27'0,"7"-4"-12"16,8 0 21-16,18 0 14 0,8-4-27 15,8 0-23-15,6-1 0 16,2 0-13-1,-5-1-75-15,-7-3-69 0</inkml:trace>
  <inkml:trace contextRef="#ctx0" brushRef="#br0" timeOffset="668484.4364">31783 7850 354 0,'-2'0'126'0,"2"0"-117"15,0-5 42-15,11-2-16 0,5-3-13 16,4-2-7-16,0-1-13 16,2-1 1-16,-1-4-1 15,-3 0 0-15,-3-4 0 16,-5-3-3-16,-5-4 2 0,-5-2 0 16,0 1-2-16,0 2 2 15,-3 1 8 1,-4 5 2-16,0 8-3 15,1 3-4-15,0 8 0 16,1 3-3-16,0 7-8 0,0 9 2 16,-1 9 2-16,0 5 2 15,1 5 1-15,3 2 0 16,2 0 0-16,0-1 0 0,0-2 0 16,0-7-1-16,0-4 3 15,4-3-2-15,-1-5-2 16,1-5 2-16,-2-3 0 0,2-6-3 15,1-1-2-15,1 0 0 16,2-8 7-16,4-3-2 16,2-5 1-16,-1 1 0 15,1 1 0 1,-2 5-4-16,-1 4-7 16,0 1 4-16,-3 4 11 0,2 0-7 15,-1 9 2-15,-2 2-2 16,1 1 3-16,2 3 0 15,0-3-2-15,1-2 4 16,0-2-24-16,3-4-33 0,-1-4-59 16,0 0-44-16</inkml:trace>
  <inkml:trace contextRef="#ctx0" brushRef="#br0" timeOffset="668742.8446">32191 7627 479 0,'0'-9'35'15,"0"4"12"-15,0 5-5 16,0 0-27-16,0 5-16 16,0 8-5-16,5 6 23 15,4 2-10-15,0 8-3 16,2-2 7-16,2 3-7 0,-5 1-1 16,-1-3-2-16,-1 1 1 15,1-3 0-15,-3-4-2 16,-1-5 1-16,1-2-10 15,3-8-21-15,-4-4-37 16,5-3-43-16,1-7-28 16</inkml:trace>
  <inkml:trace contextRef="#ctx0" brushRef="#br0" timeOffset="668988.2375">32421 7679 366 0,'-8'-5'79'0,"-4"1"-69"15,-8 4-5-15,2 0 12 16,-2 7 13-16,1 7-14 16,1 1-11-16,6 0-1 15,2 3 1-15,5 0 5 0,5 0 1 16,0-1-3-16,5-2-1 16,5 2 0-16,3-5-2 15,6 0 2-15,-2-2 2 16,3 0-2-16,-2-3-4 15,2-2-1-15,2 0-1 16,-5 2-1-16,-2-3-17 0,-5-2-42 16,2 0-41-1,-9-2-77-15</inkml:trace>
  <inkml:trace contextRef="#ctx0" brushRef="#br0" timeOffset="670471.4461">28104 8669 429 0,'-4'0'30'0,"0"0"-15"0,3 0 18 15,1 0 0 1,1 0-10-16,9-6-2 0,6-8-1 16,0-4-3-16,3-3-8 15,1-4-4-15,-6-4-2 16,1-3 0-16,-8-2-1 15,-3 2-1-15,-4 1 0 16,0 7 0-16,-2 4 0 0,-5 8-4 16,-3 6 8-16,-4 6-2 15,4 7-7-15,-3 15 2 16,2 6 0-16,6 8 2 0,0 3 0 16,5 6-1-16,0 3 1 15,7 2 0-15,3-2 0 16,0-5 0-16,2-5 1 15,-1-8-2-15,-2-10-6 16,0-10-2-16,-2-6-1 0,6-4 8 16,-2-11 4-1,2-7 0-15,-1-3 1 16,0-1-4-16,3 4 4 16,-5 2 1-16,1 8-3 15,0 6-2-15,0 2 0 0,-1 7-2 16,3 6 1-16,5 3-8 15,2-2-31-15,3-4-37 16,-2-2-18-16,4-8-85 0</inkml:trace>
  <inkml:trace contextRef="#ctx0" brushRef="#br0" timeOffset="670776.6628">28621 8510 415 0,'-13'-11'56'0,"-5"8"-40"15,1 3 7-15,-3 7 7 0,-1 9-12 16,8 7-7-16,0 7 0 16,7 1-8-16,6 1 3 15,0 2-3-15,13-6-6 16,5-1 2-16,5-6-3 16,3-5-2-16,2-5-14 15,3-8 0-15,-2-3-5 0,-6 0-26 16,-5-6-86-16</inkml:trace>
  <inkml:trace contextRef="#ctx0" brushRef="#br0" timeOffset="670988.7758">28537 8695 275 0,'-8'0'278'16,"8"0"-268"-16,3-2-23 15,19-4 21-15,9-4-16 16,8 2 10-16,7-5 7 15,1-1-28-15,-3-1-39 0,-3 1-30 16,-10-3-61-16</inkml:trace>
  <inkml:trace contextRef="#ctx0" brushRef="#br0" timeOffset="671044.1432">28873 8529 138 0,'-5'-16'180'16,"-3"4"-95"-16,-3 3 0 16,0 2-16-16,2 7-24 0,4 0-13 15,3 5-17-15,2 9-12 16,0 4 5-16,4 7 1 15,6 0-4-15,3 6-3 16,1-3-1-16,3 2 1 16,-2-6-21-16,4-1-29 0,-4-9-43 15,0-9-20-15,-1-5-122 16</inkml:trace>
  <inkml:trace contextRef="#ctx0" brushRef="#br0" timeOffset="671243.4769">29005 8451 420 0,'4'-7'81'0,"-1"7"-18"16,3 0-40-16,3 7-9 15,3 7 7-15,2 6 5 16,3 3-16-16,-1 2-5 0,2 5 0 16,-4 0-3-16,-1 6-1 15,-4 0-2-15,-4-4-19 16,-5-2-14-16,0-4-48 15,-14-10-22-15,-8-10-40 16</inkml:trace>
  <inkml:trace contextRef="#ctx0" brushRef="#br0" timeOffset="671492.3499">28878 8649 442 0,'0'-14'41'0,"7"-1"-11"15,15 5-17-15,12-1 7 0,3 2-1 16,8 6-14-16,2-1-7 15,-4 0-13-15,-8 4-104 16,-8 0-226-16</inkml:trace>
  <inkml:trace contextRef="#ctx0" brushRef="#br0" timeOffset="671857.403">28341 9240 451 0,'0'-6'70'16,"0"1"-10"-16,0 1-8 0,0 4-10 15,0 0-17-15,0 9-21 16,1 7-8-16,1 5 2 16,2 6 3-16,3 1 2 15,-1 6-1-15,1-6-3 0,1 2 2 16,2-5-12-1,0-4-24-15,3-7-4 0,-2-6-24 16,-1-8-51-16,4-4-41 16</inkml:trace>
  <inkml:trace contextRef="#ctx0" brushRef="#br0" timeOffset="672088.2979">28451 9239 365 0,'-21'5'39'0,"0"8"-7"15,1 8 8-15,6-1-12 0,3 4-9 16,8 0 6-16,3-1-12 16,7-2-8-16,11-4-4 15,9-3 5-15,5-5-4 16,6-3-4-16,3-4 5 16,2-2-12-16,-2 0-36 0,-1-6-32 15,-3-5-48-15</inkml:trace>
  <inkml:trace contextRef="#ctx0" brushRef="#br0" timeOffset="672340.626">28858 9193 471 0,'0'-4'60'0,"-4"1"-24"15,-8 3-9-15,-3 0-18 16,-5 10-3-16,-1 8 2 0,-2 4-1 15,3 2-1-15,2 4 2 16,5-2 0-16,6 3-2 16,6-1-3-16,1-5-3 15,8-1 0-15,9-4-1 16,5-2 1-16,0-5 0 0,7-6-8 16,2-3-18-16,-4-2-22 15,-5 0-48-15,-9-11-95 16</inkml:trace>
  <inkml:trace contextRef="#ctx0" brushRef="#br0" timeOffset="672638.9651">28712 9388 405 0,'-14'0'112'16,"11"0"-94"-16,3-2-10 16,19-4-7-16,11-2 3 15,11 0-2-15,5-5-2 16,5 1-2-16,-2-5-24 0,2 2-16 15,-12-2-24-15,-7-1-10 16,-10 0 30-16,-11 0 49 16,-5 0 37-16,-6 0 27 15,-6 2 0-15,-5 1 4 16,1 7-15-16,-2 3-17 0,5 5-6 16,4 0-15-16,-1 5-7 15,4 11-10-15,0 3 7 16,0 6-5-16,7 2-1 15,0 0 1-15,5 2-4 16,-4-2 4-16,3-2-4 0,0-3-13 16,0-4-25-1,-3-3-17-15,4-8-29 0,-2-7-27 16,2 0-66 0</inkml:trace>
  <inkml:trace contextRef="#ctx0" brushRef="#br0" timeOffset="673139.7746">29248 9157 317 0,'3'-10'109'0,"-3"2"-45"16,2 5-8-16,0 3-19 15,-2 0-18-15,2 2-10 16,1 5 0-16,1 2 0 0,1 1-5 16,-2 0 0-16,2 0-2 15,0-4 4-15,-2-2 0 16,-1 1-2-16,0-4 1 15,-2 1 0-15,0-2 9 16,0 0 9-16,0 0-5 0,0 0-3 16,0 0 2-16,0 0-10 15,0 0-3-15,0 0-2 16,0 0-2-16,0 0 2 16,-5 0-5-16,-2 0 0 15,-6 4 1-15,-3 6-2 16,-6 1 1-16,-1 1-3 15,-3 3-2-15,4-3 2 0,2 3 2 16,6-7 2-16,0 3 0 16,7-5 1-16,4-1-1 15,3 0-3-15,0 0-8 0,9 0 11 16,3 0 1-16,5 0 3 16,4-1-5-16,5 0-1 15,-2-2 3-15,5 2 1 16,-2-1 1-16,-4 0 1 15,-4-2-4-15,-7 5 4 16,-3-1-6-16,-6 3-5 16,-3 5-11-16,0-1-6 15,0 5-20-15,-3-3-44 16,-3-3-18-16,5-6-271 16</inkml:trace>
  <inkml:trace contextRef="#ctx0" brushRef="#br0" timeOffset="680548.3159">28788 9894 457 0,'-16'5'69'15,"2"-3"-32"-15,8-2 13 16,6 0-11-16,6 0-26 15,11 0 0-15,8 0 6 16,8 0-6-16,9 0-7 0,0-4-1 16,4 1 0-1,2-1-5-15,-6 1 3 16,-3 1-8-16,-10 0-2 0,-9 2-21 16,-8 0-16-16,-12 0-25 15,-6 4-71-15,-19 3-5 16</inkml:trace>
  <inkml:trace contextRef="#ctx0" brushRef="#br0" timeOffset="680858.1857">28863 9956 306 0,'-34'7'95'16,"9"-1"-44"-16,9-4 12 15,14 0-11-15,2-2-20 0,18 0-25 16,12-8 7-16,12-2-5 16,6-5-4-16,10-1-2 15,-6 0-3-15,-2-2 0 16,-8 1-9-16,-12 1-12 0,-9-2 3 15,-9 3 13-15,-7 1 6 16,-5 1 2-16,0 3 8 16,-2 3 7-16,-1 5 9 15,1 2-6-15,2 4-17 16,2 11-9-16,6 5 15 0,7 3 0 16,1 6-1-16,0 3-7 15,-3-1 1-15,-6 0-2 16,-7 1-7-16,0-4-14 15,-16-2-16-15,-6-6 9 16,-1-6-10-16,-1-7-10 0,7-7-27 16,6 0-62-16</inkml:trace>
  <inkml:trace contextRef="#ctx0" brushRef="#br0" timeOffset="681329.4436">29632 9979 456 0,'-24'-12'125'0,"9"-4"-101"16,6 0 3-16,9 0 11 0,7 2-28 15,12 1 3-15,8 4-8 16,7 8-8-16,1 1 6 15,-1 5 2-15,-7 9 0 16,-6 4-5-16,-8 3-2 0,-9 1-3 16,-4 1 3-16,-4-2-1 15,-9-4 4-15,-1-1 2 16,1-6 0-16,1-3 1 16,5-5-1-16,2-2 2 15,5-9 8-15,0-9 1 0,1-3-21 16,10-2 5-16,1-2 5 15,-1 5-3-15,0 6 2 16,-4 3-5 0,-2 4 6-16,-2 7 0 0,-3 0-3 15,1 3-9-15,1 12-2 16,5 1 12-16,0 3 1 16,6 5 0-16,3-1-6 15,4-5-4-15,1-2-28 0,1-5-32 16,-2-10-17-16,-3-1-61 15</inkml:trace>
  <inkml:trace contextRef="#ctx0" brushRef="#br0" timeOffset="681612.3533">29706 9690 551 0,'-3'0'31'16,"3"0"-4"-16,5 0-5 15,9-1 11-15,6-3-10 16,5 1-17-16,3-1-2 15,1 1-2-15,1 3-1 0,-4 0-11 16,-1 0-42-16,-7 0-45 16,-4 0-52-16</inkml:trace>
  <inkml:trace contextRef="#ctx0" brushRef="#br0" timeOffset="682029.4314">30041 9537 481 0,'-5'-5'45'16,"1"1"5"-16,4 2 4 16,0 2-24-16,0 0-17 15,0 0-11-15,0 0-6 16,0 0 1-16,0 0 13 0,0 4 7 16,2-1-2-16,0 1-2 15,-2-1-2-15,0 1 2 16,3 2-4-16,-3 1-1 15,2 5-2-15,1 1-3 16,-2 1 1 0,3 8 7-16,3-1-7 0,0 5-4 15,0 5 0-15,-1 5-15 16,1 3-24-16,-2-3-70 16,-1-6-109-16</inkml:trace>
  <inkml:trace contextRef="#ctx0" brushRef="#br0" timeOffset="682380.7567">30244 9899 91 0,'-3'2'461'0,"-2"-2"-432"16,3 0-4-16,2 0 24 15,0 0-17-15,10-2-20 0,7 0-12 16,4-1-1-16,4 3 5 15,4 0-3-15,3 0-4 16,-5 0-8-16,-3 3-23 16,-7 5-20-16,-7-1-68 15,-10 2-60-15</inkml:trace>
  <inkml:trace contextRef="#ctx0" brushRef="#br0" timeOffset="682650.0342">30236 10029 434 0,'-15'6'81'0,"11"-4"-50"15,4-2 18-15,20 0-28 16,9 0 12-16,14-8-22 0,11 2-11 16,5-5-12-16,2-2-36 15,-3-1-138-15</inkml:trace>
  <inkml:trace contextRef="#ctx0" brushRef="#br0" timeOffset="682922.5542">30993 9725 344 0,'0'-4'167'0,"0"-12"-120"15,-7 12-2-15,-7 4-3 0,-3 0-29 16,-3 7-11-16,-1 10 0 15,-1 8 2-15,2 5 1 16,8 5-1-16,3 3 2 16,6 3-4-16,3 0-3 15,10-3-1-15,10-5 3 0,5-4 0 16,5-4-4-16,1-6-21 16,-1-6-25-16,-1-9-51 15,-3-4-75-15</inkml:trace>
  <inkml:trace contextRef="#ctx0" brushRef="#br0" timeOffset="683399.2198">30991 9976 443 0,'0'-7'15'0,"5"-2"-7"0,15-2 32 15,4-1-3-15,3-4-7 16,5 0-15-16,-3-7-8 15,0-1 2-15,-7-1 0 16,-5-1 5-16,-5-3-9 16,-8 1 0-16,-4 3-2 0,-4 1 5 15,-8 5-4-15,-5 6 0 16,0 6-4-16,-1 5 0 16,2 2 1-16,1 9 2 15,3 11-2-15,5 4-4 16,4 11 2-16,3 0 1 15,0 6 0-15,6-2 0 16,5 1 0-16,1-6 1 16,3-4-2-16,-1-8-1 15,-1-5 2-15,-1-8-2 16,-2-5-2-16,-5-4 0 0,2-4 8 16,0-6 3-16,-2-6-3 15,1-4-4-15,1 4 10 0,0 2 2 16,0 3-1-16,0 4-4 15,3 7-5-15,-1 0-3 16,1 3-2-16,7 10 1 16,1 3 0-16,1 0 2 15,1 2-14-15,1-2-16 0,-1-6-16 16,-1-4-55-16,-4-6-58 16</inkml:trace>
  <inkml:trace contextRef="#ctx0" brushRef="#br0" timeOffset="683680.0751">31439 9792 340 0,'-2'-19'137'16,"-2"4"-110"-16,3 7 54 15,1 6-21-15,0 2-41 16,7 7-21-16,5 9 5 0,3 5 9 16,0 8 0-16,5 3-8 15,-4 4-2-15,1-2-2 16,-7-1 3-16,1-4-8 15,-4-4-31-15,-1-11-10 16,-3-5-31-16,1-9-45 0,-1 0-115 16</inkml:trace>
  <inkml:trace contextRef="#ctx0" brushRef="#br0" timeOffset="683908.9077">31639 9815 368 0,'0'-8'77'0,"0"4"11"0,-10 4-27 15,-4 0-41 1,-5 10-3-16,1 5-2 0,2-1-5 16,2 4-5-16,5 0-4 15,5 1-2-15,4-1 1 16,6 0 1-16,10-2 5 0,10 0-1 16,3 0-1-16,4-2-3 15,3-3 3-15,0-4-17 16,-4-1-35-16,-5-6-45 15,-6 0-43-15,-8-7-184 16</inkml:trace>
  <inkml:trace contextRef="#ctx0" brushRef="#br0" timeOffset="684137.2975">31760 9707 399 0,'0'-9'110'0,"0"7"-57"16,1 2-15-1,16 2-14-15,-1 12 3 0,5 9 3 16,3 7-8-16,5 2-6 16,-6 8-1-16,-2-1-3 15,-2 0-6-15,-11-3-4 0,-8-4-5 16,0-5 2-16,-7-6-9 16,-11-6-16-16,-5-10-11 15,-2-5-17-15,-4-11-48 16,4-10-75-16</inkml:trace>
  <inkml:trace contextRef="#ctx0" brushRef="#br0" timeOffset="684450.4628">31814 9526 503 0,'0'-1'82'0,"0"-5"-73"16,14 0 8-16,13 0 3 0,9 0 5 15,5-1-12-15,2 1-12 16,4-2 0-16,-6 0-1 16,-5 0-42-16,-9-3-51 15,-9-4-23-15,-7-2 38 16,-9-3 33-16,-2 1 10 15,-2-2 44-15,-7 4 73 0,-1 4-5 16,5 4-8-16,0 5-7 16,5 4-12-16,0 1-28 15,0 12-22-15,7 5 40 16,3 3-19-16,0 4 6 16,0 7-10-16,0 3-15 15,-3 3 2-15,-5 7-3 16,-2 5-3-16,-7 0-66 15,-11-4-111-15</inkml:trace>
  <inkml:trace contextRef="#ctx0" brushRef="#br0" timeOffset="684901.4219">30068 10818 466 0,'-10'1'71'16,"3"-1"-31"-16,7 0 20 15,0 0-31-15,15 0-12 0,7 0 12 16,12 0-17-16,2-1-6 16,4 1-5-16,1 0-3 15,-5 0-37-15,-6 6-44 16,-8-1-62-16,-11 0-61 16</inkml:trace>
  <inkml:trace contextRef="#ctx0" brushRef="#br0" timeOffset="685190.6485">30142 10905 441 0,'-20'3'58'16,"8"0"-11"-16,12-2 1 16,17-1-50-16,10 0 25 0,11 0-10 15,7 0-11-15,3-4-3 16,3 0-55-16,-7-4-71 16,-5-2-60-16</inkml:trace>
  <inkml:trace contextRef="#ctx0" brushRef="#br0" timeOffset="685440.5115">30478 10732 464 0,'-2'-3'68'15,"2"0"-5"-15,0 3-8 16,0 0-33-16,7 6-13 0,2 9 14 16,6 2-11-16,-3 5-5 15,2 3-2-15,-1 5-6 16,-1 0 2-16,0 1 0 15,-2-3-3-15,-1-4-19 0,2-5-18 16,-4-6-6 0,2-6-36-16,-4-7-52 0,5 0-87 15</inkml:trace>
  <inkml:trace contextRef="#ctx0" brushRef="#br0" timeOffset="685482.3996">30692 10766 402 0,'-5'-8'77'0,"-7"5"-3"0,-6 3-31 16,0 3-32-16,0 9 0 16,1 4-1-16,-2 2-3 15,7 2-1-15,7-3-1 16,2 3-6-16,3-2 1 0,13 1-1 16,9-1 2-16,4-2 5 15,5-2-3-15,4-3-2 16,1-2-1-16,-1-4-11 15,-4-3-15-15,-1-2-42 0,-6 0-53 16,-8-9-64 0</inkml:trace>
  <inkml:trace contextRef="#ctx0" brushRef="#br0" timeOffset="685696.8654">30575 10596 416 0,'-10'-6'47'16,"8"2"-21"-16,2 2 52 0,8-2-55 15,10 4-2-15,5-2-5 16,6-1-7-16,3 2-2 16,4-3-6-16,0 2 0 15,-6 1-5-15,-4-5-34 16,-6 0-58-16,-6-2-19 15,-9-3-55-15</inkml:trace>
  <inkml:trace contextRef="#ctx0" brushRef="#br0" timeOffset="685926.7657">30790 10460 355 0,'-11'-4'61'0,"4"4"10"16,4 0-9-16,3 7-33 16,0 8 1-16,3 3-3 0,10 3-9 15,-1 8 5-15,5-1-11 16,0 3-7-16,-2 6-1 15,-3-3-4-15,2 4-27 16,1-5-36-16,-3-5-94 16,2-9-77-16</inkml:trace>
  <inkml:trace contextRef="#ctx0" brushRef="#br0" timeOffset="686402.5119">31070 10846 222 0,'0'0'250'0,"0"-2"-225"0,9-8 24 15,8 1-11-15,2-4-18 16,3 1-12-16,0-4-4 15,-5-2-2-15,0-2 0 16,-7-2 0-16,-5-2-1 16,-5-1 0-16,0 0 2 0,-5 4 5 15,-5-1 3-15,1 7-4 16,-1 2 0-16,1 8 4 16,-1 5-5-16,4 1-7 15,2 14-1-15,1 8 0 16,1 4 2-1,2 5 1-15,0 4 0 0,2 3 1 16,3 0-1-16,1 0 0 16,0-6 0-16,-3-4-1 15,2-5 1-15,0-9-2 0,-1-7-6 16,6-8 1-16,-2 0 13 16,6-15-1-16,1 0-4 15,4-5 1-15,1 2-3 0,0 4 3 16,1 3-5-16,-4 6 2 15,0 5-3-15,-4 0 0 16,1 8 1-16,-1 6 0 0,-2 1 2 16,-2-1 0-16,0 4-10 15,-2-5-22-15,-2-5-20 16,1-2-42-16,-5-6-15 16,-1-2-54-1</inkml:trace>
  <inkml:trace contextRef="#ctx0" brushRef="#br0" timeOffset="686982.8114">31281 10502 373 0,'-4'-2'140'0,"4"-1"-92"15,0 2 20-15,0-3-25 0,11 0-19 16,4 2-16-1,4-1-4-15,4-1-2 16,4 0 0-16,-2 3-1 16,2-1-7-16,-4-2-35 0,-3 1-10 15,-4-1-23-15,-5-3-31 16,-4-1 18-16,-5-3 25 16,-2-2 24-16,0 1 30 0,-3-1 18 15,-4 1 34-15,0 1 36 16,4 4-24-16,0 1-1 15,3 3 0-15,-2 0-10 16,2 3-16-16,0-2-10 0,0 2-2 16,0 0-8-16,3 0 1 15,2 0-1-15,3 0 0 16,-1 5 0 0,0 4 0-16,2 3-4 0,1 2-2 15,0 4 0-15,1 4 3 16,-2 1-6-16,2 7 3 15,-4 2-3-15,1 2-5 16,-3-2-46-16,-3-3-39 0,1-8-110 16</inkml:trace>
  <inkml:trace contextRef="#ctx0" brushRef="#br0" timeOffset="718296.8797">31060 10791 323 0,'5'-9'51'16,"-1"2"-5"0,1-2 5-16,0 1-8 0,0 2-14 15,-1 0-7-15,2-1-13 16,-3 4-5-16,-1-1-2 16,-2 1-1-16,0-1 0 0,0 1 1 15,-15-1-7-15,-6 2 4 16,-13 0 2-16,-11 2-3 15,-9 0 8-15,-9 0-5 16,-5 6 0-16,0 3 1 0,5 3 1 16,7 2 6-16,7 1 1 15,12 1-1 1,12 3-3-16,9 1-5 0,14 4-3 16,2-2-3-16,19 1 2 15,12-1 1-15,11-2-1 16,9-5 3-16,7-4-3 15,8-7-3-15,3-4 2 16,1 0 1-16,-2-4 4 0,-4-10-1 16,-2 0 1-16,-7-6 0 15,-7 0 1-15,-7-3 0 16,-11 2 0-16,-10-3-1 16,-13 3 0-16,-7 2 1 0,-15-1-4 15,-17 3 0-15,-12 2 1 16,-14 3 3-16,-12 2-3 15,-8 3 2-15,-6 4-1 0,-2 3 1 16,-2 0 1-16,5 0 3 16,8 5 1-1,5 6-2-15,10 1 1 0,11 4-3 16,9 0-2-16,12 1 1 16,9-2-1-16,12 2-1 15,7-2-3-15,9 0-3 16,18-1 2-16,16-3 6 15,14-2 0-15,11-5 1 0,14-4 2 16,9 0-3-16,4-10 1 16,0-2 1-16,-3-4-3 15,-4-4 0-15,-7 1 0 16,-13-4 0-16,-7-1 1 0,-8-2 1 16,-14 2-2-16,-14-1 1 15,-13-1 0-15,-12 2 0 16,-3-2-1-16,-21 2-2 15,-10 1 2-15,-7 4 1 0,-6 1 1 16,-2 8-2-16,-4 4 1 16,-3 4 1-16,8 2 0 15,1 6 3-15,10 6-5 16,8 4-3-16,12 3 5 16,17 4-5-16,8-1-16 15,26-4-44-15,9-7-114 16</inkml:trace>
  <inkml:trace contextRef="#ctx0" brushRef="#br0" timeOffset="738574.5602">29993 11291 209 0,'0'0'82'16,"-4"0"-2"-16,3 0-13 16,-1 0 4-16,0 0-3 15,1 0-16-15,1 0-8 0,0 0-5 16,0 0-10-16,0 0-10 15,8 0 2-15,3 0-1 16,4 0-3-16,2 0-10 16,5 0-4-16,3 0-4 15,2 0 1-15,2 0 5 0,-3 0-5 16,1 0 2-16,-5-2-16 16,-2 2-14-16,-8 0-11 15,-5 0-21-15,-5 0-33 16,-2 3-54-1,-4 3-36-15</inkml:trace>
  <inkml:trace contextRef="#ctx0" brushRef="#br0" timeOffset="738823.4678">30015 11407 451 0,'-15'3'68'0,"6"-1"-3"15,7 0-14-15,2 1-16 0,4-1-8 16,8 0 10-16,7-1-9 15,1-1-10-15,-1 0-8 16,6 0-4-16,0 0 4 16,2 0-7-16,0 0 1 0,-2 0-3 15,0-3 1-15,-5 1-1 16,-6 0-3-16,-2 1 3 16,-7-1-10-16,-2 2-6 15,-1 0-14-15,-2 0-11 16,2 0-23-16,-1-2-51 15,5-1-163-15</inkml:trace>
  <inkml:trace contextRef="#ctx0" brushRef="#br0" timeOffset="750856.5107">27967 11603 518 0,'-3'-9'19'16,"1"0"18"0,2 2-3-16,0 5-12 0,5 2-3 15,2 0-11-15,1 15-7 16,-1 8-4-16,-3 10 1 15,-3 11 3-15,-1 6 2 0,-3 6-3 16,-8 8 3-16,-5 1-2 16,-4 0-1-16,1 4 1 15,-2 0 2-15,6-1-2 0,-2 1-1 16,8-3 2-16,1 0-1 16,8-3 0-16,0-3 0 15,0-2-1-15,12-2 1 16,0 2 0-16,3-3-1 0,1-2 1 15,4-1-4 1,2-9-21-16,-2-9-24 0,4-16-63 16,3-15-127-16</inkml:trace>
  <inkml:trace contextRef="#ctx0" brushRef="#br0" timeOffset="751791.6312">28259 11871 381 0,'3'-10'45'16,"-3"3"14"-16,0 6 6 15,-5 1-19-15,-12 1-39 0,-3 11-6 16,-2 7 5-16,-4 4 1 16,1 5 3-16,3 4-4 15,6 0 0-15,7 1 4 16,7-2-7-16,2-4 1 0,17-2-4 16,8-5 1-16,7-4 0 15,1-3-1-15,-3-3 2 16,-5-3-2-16,-9 1-6 0,-11-1-9 15,-5 0-4-15,-12-2 15 16,-10 2 3 0,-5-1 1-16,-2-3 0 15,5-1 2-15,2-2-1 0,6 0-2 16,10-7-1-16,6-8-12 16,6-2-18-16,10-3-14 15,8 0 4-15,3 1 13 16,1 5 27-16,2 3 4 0,-3 5 23 15,-3 2 18-15,-6 4 6 16,0 0-20-16,-7 8-16 16,-2 4-11-16,-4-1 0 0,-2 2 0 15,1-1 0-15,-4-1-2 16,2-4 1-16,-2 0 0 16,0-3-1-16,1-4 1 15,1 0 0-15,3-4 3 0,1-5 0 16,1-2-3-1,2 0-1 1,3 2 0-16,0 1 0 0,3 4-2 0,-5 4 1 16,0 0 1-1,4 4-2-15,-6 7-1 0,-1-1 2 16,-2 2 1-16,-1-2-3 16,-1-3-1-16,-3-4-1 15,0-1 3-15,0-2 3 16,0 0 1-16,0-7 0 0,0-3-1 15,8-1 1-15,5 0 2 16,1 4-3-16,6 1-2 16,0 5 1-16,0 1-1 0,-3 0 1 15,-2 9-1-15,-6 1-3 16,-6 2-24-16,-3-2-52 16,0-1-7-16,-7-2-101 15</inkml:trace>
  <inkml:trace contextRef="#ctx0" brushRef="#br0" timeOffset="752082.1897">28389 11986 451 0,'-14'-22'34'0,"7"2"7"0,7 11 11 16,0 3-36-16,16 6-15 16,3 0 0-16,7 4 0 15,4 7-6-15,8 6-50 16,-4 4-53-16,1-5-63 15</inkml:trace>
  <inkml:trace contextRef="#ctx0" brushRef="#br0" timeOffset="752300.619">28732 12043 243 0,'-5'0'295'0,"-2"4"-249"15,-3-1-17-15,4 7-14 0,0 2-6 16,5 1-2-16,1 0-6 15,0-1-1-15,7-2 0 16,3-1 0-16,3-5-1 16,3-4-6-16,-1 0-3 15,0-8-6-15,-2-3-7 0,0-5-1 16,-6 0 21-16,1-1 6 16,-7 4-2-16,-1 2 0 15,0 8 0-15,-8 3 10 16,0 0 5-16,-5 9-3 0,2 5 3 15,2 4-6-15,2 3-3 16,6 1-6-16,1 0-1 16,3 0-1-16,13 0 4 15,6-3-7-15,5-4-25 16,5-5-37-16,2-4-109 16</inkml:trace>
  <inkml:trace contextRef="#ctx0" brushRef="#br0" timeOffset="752821.7045">29162 12166 300 0,'1'4'108'0,"-1"-1"-72"0,0-1 37 15,0 0-18-15,0-2-22 16,4 0-11-16,-1 0-3 16,9-4 4-16,0-8-7 15,0-5-10-15,3-2 1 16,-1-8 1-16,1-3-5 16,-7-3 3-16,-2-2-6 0,-1 1 3 15,-3 1-5-15,-2 6 3 16,0 6-2-16,-2 7-1 15,-5 4 1-15,0 10-1 16,-2 4 1-16,0 14 0 16,2 9 2-1,0 7 0-15,5 8-1 0,2 5-1 16,0-1 0-16,0 0 0 16,7-5 3-16,2-3-4 15,2-10 5-15,-2-5-3 0,-1-8-1 16,-1-8 1-16,3-7-6 15,-3 0 4-15,2-11 7 0,2-5-3 16,-2-4-1-16,3 5-1 16,-2 0-1-16,0 6-3 15,-1 6 2-15,0 3 1 16,2 5 0-16,-3 9-1 16,4 2 1-16,-3 4-10 0,3 2-23 15,-3-3-7-15,0-5-24 16,0-5-49-16,-2-5-27 15</inkml:trace>
  <inkml:trace contextRef="#ctx0" brushRef="#br0" timeOffset="753104.3257">29528 12212 412 0,'3'-8'89'16,"-1"4"-34"-16,-2 4-10 16,2 0-27-16,0 4-9 15,3 7 8-15,-2 3-9 0,4 4-5 16,-4 1-2-16,1-1-8 15,-3-2-49-15,3-5-108 16</inkml:trace>
  <inkml:trace contextRef="#ctx0" brushRef="#br0" timeOffset="753939.3849">29727 11993 388 0,'0'-5'45'0,"0"0"7"16,0 4 22-16,0 1-25 15,0 0-21-15,0 3-16 16,2 9-11-16,1 6 15 15,2 5 5-15,-2 3-6 16,2 1-5-16,0 5-7 16,-1-3-1-16,1-1 0 15,-1-1-2-15,-3-4 1 16,4-3-9-16,-2-8-21 0,2-2-8 16,1-9-10-16,4-1-33 15,0-11-22-15,-2-8-50 16,3-4-102-16</inkml:trace>
  <inkml:trace contextRef="#ctx0" brushRef="#br0" timeOffset="754239.8225">29883 12044 336 0,'0'-8'65'0,"0"5"-14"0,-5 3 7 16,-7 0-23-16,-5 3-13 16,1 8-10-16,-2 3-7 15,1 2-2-15,2 0 0 16,4 2 5-16,8-4-3 0,3 2 0 15,0-2-1-15,8 3-1 16,8-3 1-16,6 0-4 16,2 1 4-16,3-3-3 15,0 1-3-15,-3-3 3 16,-2 1-17-16,-4-4-61 0,-4-3-27 16,-2-4-66-16</inkml:trace>
  <inkml:trace contextRef="#ctx0" brushRef="#br0" timeOffset="754490.1505">30230 12038 464 0,'0'-5'35'0,"-15"4"-21"0,-2 1 17 16,-8 1 5-16,-2 10-12 15,-2 9-10-15,2 1-7 16,3 2-1-16,7 2 7 16,4-1-5-16,7 1-5 15,6-2-4-15,0-1 0 16,14-2 0-16,3-1 0 0,7-1 2 16,3-5-8-16,3-3-10 15,1-5-2-15,-2-3-1 16,-5-2-18-16,-2 0-29 15,-6-12-39-15,-7-4-147 16</inkml:trace>
  <inkml:trace contextRef="#ctx0" brushRef="#br0" timeOffset="754739.5744">30047 12191 409 0,'0'0'13'0,"16"0"-16"0,16 0 18 15,5 0 11-15,5-1-17 16,1-3-8-16,3-2-1 16,-4 1-41-16,-8-4-151 15</inkml:trace>
  <inkml:trace contextRef="#ctx0" brushRef="#br0" timeOffset="755023.0251">30519 12056 445 0,'0'-6'38'16,"0"0"-28"-16,-7 3 31 15,-6 3-7-15,-1 0-18 16,-4 2-6-16,-1 11-8 16,-2 3-1-16,1 5 4 15,3 2-2-15,2 2 2 0,8 0-2 16,2-1-1-16,5-2-1 15,0-2-1-15,5-2-1 16,7-3 1-16,3-5 1 16,1-1-2-16,4-7 1 15,0-2-3-15,-3 0-14 0,0-4-1 16,-3-5 3-16,-1-2 14 16,-4 4 6-16,-6 0 0 15,1 3 6-15,-4 4 12 16,1 3-8-16,3 11-12 15,2 4 15-15,1 3-4 0,5 2-7 16,1 2-3-16,0-1 0 16,1-5-4-16,-3-3-10 15,-2-4-26-15,-6-4-23 16,-3-6-90 0,0-2-246-16</inkml:trace>
  <inkml:trace contextRef="#ctx0" brushRef="#br0" timeOffset="755923.0038">30811 12280 331 0,'0'0'14'15,"8"0"-9"-15,3 0 35 16,3 0-3-16,2-1-4 15,2-5-11-15,0 1-9 0,5-1 4 16,-1-2 3-16,-3-3-6 16,0 0-3-16,-4-1-5 15,0-1 1-15,-3-3 4 16,-2 0-2-16,-3-5 0 0,-2-3-2 16,-1-2-4-1,-1-5-2-15,-3-1-3 0,0 2 4 16,0 1 1-1,0 1 2-15,-1 6-1 16,-5 5-1-16,3 5-1 0,-1 2 0 16,4 5-1-16,-1 2 2 15,-1 1-4-15,2 2-1 16,0 0 1-16,0-1 0 16,0 1 1-16,0 0 1 0,-2 0-2 15,-4 0 0-15,1 0-6 16,-6 0 10-16,-2 0-3 0,-2 3-5 15,-2 0-11-15,0 2 2 16,0 1 3-16,3-2 0 16,4 1 8-16,0-3 5 15,5 2-1-15,1-3-1 16,2-1 2-16,2 0 1 0,4 0 16 16,8-4-4-16,3-3-10 15,7 0-2 1,0 0 1-16,2 2 1 15,1 3 0-15,-3 2 3 0,-1 0-2 16,-1 5 5-16,-6 10-2 16,-1 4 0-16,-4 6-1 15,0 4-2-15,-6-1 0 16,2 3-2-16,-4-5-4 0,1 1 2 16,-2-7-21-16,0-8-58 15,0-10-158-15</inkml:trace>
  <inkml:trace contextRef="#ctx0" brushRef="#br0" timeOffset="757576.7508">31739 10800 418 0,'1'-9'41'16,"1"0"-5"0,2 3 33-16,-3 2-23 0,1 2-7 15,2 0-7-15,-3 2-12 16,3 2-10-16,3 10 0 0,1 5 0 15,0 5 0-15,-1 6-3 16,0-1-3-16,1 8-1 16,-4-5-1-16,-3 2 0 15,-1-4-2-15,2-4 1 16,-2-5 0 0,2-2-3-16,0-7-21 0,1-5-12 15,2-3-15-15,3-2-7 16,3-2-54-16,3-12-38 15,1-4-185-15</inkml:trace>
  <inkml:trace contextRef="#ctx0" brushRef="#br0" timeOffset="757848.0983">31980 10882 260 0,'6'-9'152'0,"-6"4"-106"0,0 1 28 16,-6 2-6-16,-6 2-55 15,-5 0-10-15,-2 9 0 16,-3 2-1-16,-1 3 0 15,4 1-1-15,0-1 0 0,7 0 1 16,5 1-1-16,3-1 0 16,4 0 0-16,0 0 3 15,10 1 5-15,9-3 1 16,6-1-3-16,5-4-5 0,1 0 0 16,-2-2-1-16,0 0-2 15,-6-2-3-15,-7-2-35 16,-6-1-21-16,-7 0-34 15,-3 0-47-15</inkml:trace>
  <inkml:trace contextRef="#ctx0" brushRef="#br0" timeOffset="758190.8535">31902 10668 421 0,'-4'-6'30'0,"4"1"19"15,0 2 30-15,4 1-38 16,6-1-15-16,5 1-1 0,4 1-3 16,5-3-8-1,-1 2 0-15,6-1-9 0,-3 2-3 16,0-1-2-16,-3 0-1 16,-3 0-33-16,-1 0-32 15,-4-4-20-15,-3-1-43 16,-4-8-41-16</inkml:trace>
  <inkml:trace contextRef="#ctx0" brushRef="#br0" timeOffset="758481.4499">32175 10496 405 0,'-4'-6'35'15,"3"1"46"-15,1 5-8 16,0 0-36-16,0 3-14 0,0 9-1 16,0 5 8-16,0 6-10 15,5 0-8-15,-3 4 0 16,1 1-9-16,-1 3-1 15,0 0-1-15,-1 1 2 16,1 2-17-16,0-4-50 0,0-4-28 16,-1-7-101-16</inkml:trace>
  <inkml:trace contextRef="#ctx0" brushRef="#br0" timeOffset="759712.6491">32464 10786 307 0,'0'-4'48'0,"0"2"1"15,0-2 24-15,0 4-11 16,0-1-19-16,0 0-15 15,0 1-7-15,0 0 0 16,0 0-5-16,0 0-6 0,0 0-7 16,0 0-1-16,0 0 1 15,0 0-2 1,0 0 2-16,0 0 0 16,0 0 3-16,0 0 1 15,0-2 2-15,0 0 3 0,0-4 2 16,0 3-8-16,0-4-4 15,0 0 1-15,0 1-1 16,0-1-1-16,0 2 1 16,0 0 0-16,0 1-1 0,0 0 1 15,0 4-1-15,0-2 1 16,0 2-2-16,0 0 0 16,0 0 0-16,0 0 2 0,0 0-6 15,0 0 1-15,0 6-3 16,0 8 2-16,0 6 2 15,0 2 2-15,1 9-2 16,3 3 5-16,-2 1-3 16,-2 5 0-16,0-5 1 15,0 1-1-15,-2-5 2 16,-3-10 0-16,3-3-1 16,0-7 0-16,0-8-2 0,2-3 5 15,0 0-1-15,6-9 0 16,1-5-1-16,6-2-2 15,1-2 0-15,1 2-3 16,0 2-1-16,4 5 1 0,-4 5 1 16,0 4-2-16,-3 0 2 15,0 15 1-15,-5 0 1 16,-2 3-1-16,0 4 0 16,-2 1 2-16,3-6 0 0,-2 1-1 15,0-3-3-15,-3-6-11 16,3-4-8-16,-4-3-15 15,0-2-26-15,0-7-40 16,0-11-99-16</inkml:trace>
  <inkml:trace contextRef="#ctx0" brushRef="#br0" timeOffset="760180.516">32540 10584 323 0,'0'0'123'15,"5"0"-102"-15,3 0 29 0,5 0 7 16,2-2-22-16,5 2-12 15,-1-2-4-15,4 2-10 0,1 0 2 16,-1 0 1-16,4 0-7 16,-2 0-3-16,-2 0 1 15,-2-1-3-15,-6 1 0 16,0-1-4-16,-10-2-23 0,-1 2-16 16,-4-5-27-16,0 3-55 15,-2-5-63-15</inkml:trace>
  <inkml:trace contextRef="#ctx0" brushRef="#br0" timeOffset="760795.6864">32891 10461 54 0,'4'-5'166'0,"1"-2"-128"0,-3 4 31 16,1-3-11-16,-3 2-18 15,0 3 5-15,0-1-5 16,0 2-4-16,0 0-6 16,0 0-10-16,0 0-8 0,0 0-4 15,0 3 3-15,3 3 10 16,-3 6-9-16,1 1-2 16,3 3 0-16,-2 1-3 15,1 3-1-15,1 3 0 16,-1 1-2-16,-1-5-3 15,1 2 0-15,1 0-1 0,-2-3 1 16,2-7-1-16,-1 4 1 16,-1-7 0-16,0 1-1 15,-2-2 1-15,2-3 0 16,-1-2 0-16,-1 1-1 16,2-3 1-16,-2 2 0 15,0-2-1-15,0 0 0 16,0 0 1-16,0 1-1 15,2-1 1-15,-2 0-1 0,2 0 1 16,-2 0-1-16,0 0 0 16,3 3 0-16,-3-2 0 15,2-1 1-15,0 2-1 0,-2-2-1 16,1 0 2-16,1 2-1 16,-2-2 0-16,0 0 1 15,0 0-1-15,0 0 1 16,3 0-1-16,-3 0 0 0,0 0 0 15,0 0 0-15,0 0 0 16,0 0 0 0,0 0 0-16,2 0-1 15,-2 0 0-15,0 0-2 0,0 0-4 16,0 0-3-16,0 0-9 16,0 0-20-16,0 0-10 15,-5 0-55-15,-2 0-79 16</inkml:trace>
  <inkml:trace contextRef="#ctx0" brushRef="#br0" timeOffset="766749.7542">31830 11253 264 0,'0'-4'95'15,"0"1"-49"-15,0 0-7 16,0-1-1-16,-2 2-6 0,2-2-4 16,0 2-9-16,0 1-9 15,0 1-3-15,0 0-3 16,0 0-1-16,0 0-2 16,0 3 0-16,0 8 2 15,2 2 5-15,2 3-2 16,-2 0 5-16,3 2 1 0,-2 1-8 15,2-1-2-15,1-2-1 16,0-1-1-16,1-3 3 16,-2-2-3-16,0-2 2 15,2-4 0-15,-1-1 1 16,1-1 2-16,0-2-3 0,0 0-1 16,3 0 2-1,-1 0-4-15,3 0 2 0,1 0-1 16,3 0 2-1,5 0-2-15,3-2-2 16,2 2 0-16,7 0 4 0,0-2-1 16,2 1-2-16,3 1 3 15,-1 0-4-15,1 0 3 16,-3 0-1-16,-1 0 1 0,-5 0-1 16,-2 0 0-16,-3 0 0 15,-2 1-1-15,0 3 3 16,-7-1-2-16,5 1-1 15,0 1 1-15,-2-1 0 0,2-1-2 16,-3 1 3-16,2 0-2 16,0-1-4-16,1 0 5 15,2-1 3-15,0 2-1 16,-1-2-1-16,0 2-1 16,3-4 1-16,-8 1 0 0,2 1-1 15,-6 0 2 1,0-2-2-16,-2 0 0 15,-1 0 0-15,-2 0 0 16,1 0 0-16,-1 0 1 0,0 0 0 16,-1 0 0-16,2 0 1 15,-1-2 3-15,0 0 0 16,-1 1-2-16,-1-1 0 0,1-2 0 16,-1 2 0-16,-1-2-1 15,-1 1 0-15,-1 0 1 16,0-3 0-16,1-1 3 0,-1-2 0 15,-2-1-1-15,2-2 0 16,-1-2-1-16,1 0 0 16,-2 0-1-16,0 3-1 15,0-2 1-15,0 5 0 0,0 2-1 16,0 3 0-16,0-1-2 16,0 3 0-1,0-1 0-15,3 2-1 16,-2 0 0-16,1 0 0 0,0 0 1 15,0 0-5-15,-2 0-9 16,0 0-10-16,0 0-12 16,0 0 6-16,0 0 0 0,-7 0-38 15,-3-8-68 1</inkml:trace>
  <inkml:trace contextRef="#ctx0" brushRef="#br0" timeOffset="772291.3137">32375 11808 336 0,'0'-2'63'15,"-1"-1"-35"-15,-3-3 46 16,4 5-19-16,-1-3-28 16,-3 2-8-16,-1-2-10 15,-2 4-3-15,-5 0 4 0,-3 0-1 16,-2 0-5-1,-5 4-1-15,-2 3-1 0,-1 6 2 16,1-1 0-16,-1 2 3 16,3 3 1-1,6 1 1-15,4-1 2 0,2 1-5 16,7 2-4-16,3-3 4 16,0 4-4-16,10 0 3 15,5-3-1-15,4 2-3 16,0-2 2-16,4 1 0 0,1-4-3 15,1 0 1-15,0-1 1 16,0-3-1-16,-3-4-1 16,-2 0 2-16,-3-3-8 0,0-4-8 15,-7 0-6-15,-1 0-12 16,-4 0-4-16,1-3-8 16,-6-2-51-16,0-5-18 15,0 0-172-15</inkml:trace>
  <inkml:trace contextRef="#ctx0" brushRef="#br0" timeOffset="772611.1999">32171 11985 341 0,'-6'0'73'0,"3"0"-39"15,3 0 33-15,0 0-20 0,5 0-33 16,6 0 21-16,5 0-2 16,6 0-11-16,0 1 0 15,1-1-7-15,2 0-6 16,0 0-4-16,-1 0-4 0,-4 0-1 16,-1 0-12-16,-3 0-27 15,-2 0-24-15,-1 0-58 16,-4-1-92-16</inkml:trace>
  <inkml:trace contextRef="#ctx0" brushRef="#br0" timeOffset="781881.4415">32625 11856 244 0,'0'-2'97'0,"0"-5"-42"16,-2 1 11-16,2 3 2 16,0 0-20-16,0-3-14 15,0 3-6-15,0 1-3 16,0-1-4-16,0 3-1 0,0 0-8 15,0 0-3-15,0 7-7 16,-2 5 0-16,2 6 7 16,-1 6-1-16,1 0 3 15,-2 5-1-15,2 0-3 16,0-3 0-16,0 0-3 16,0-4 1-16,0-2-2 0,2-3-2 15,3-2-2 1,-3-1 2-16,4-3 0 0,-3-3 0 15,1-2-1-15,-1 1-1 16,-1-3-19-16,-2-1-7 16,0-2-15-16,0-1-10 0,-3 0-14 15,-1-8-56-15,1-8-71 16</inkml:trace>
  <inkml:trace contextRef="#ctx0" brushRef="#br0" timeOffset="782331.854">32799 11908 310 0,'9'-7'53'15,"-1"-1"-11"-15,-6 3 15 0,0 2-8 16,-2 1-14-16,0 2-9 16,0 0-16-16,-2 2-6 15,-6 4 4-15,-3 4 0 16,-1 3-2-16,-4-1-2 15,-3 0-2-15,-2 3 0 16,1-2-1-16,-1 0 0 0,5-2 2 16,1-4 3-16,5 0 0 15,3-1 1-15,5-2 4 16,2-4-6-16,0 1-5 16,3-1 4-16,10 1 1 15,1 3-2-15,6 4 0 0,3 0-2 16,1 3 1-16,-2 3 3 15,0 2 0-15,-4 1-2 16,1 0 0-16,-7-3-3 16,-3-3 3-1,0 0-2-15,-3-4-1 16,-5 0 1-16,1-3 0 0,-2-1-1 16,0-1-2-16,0 0 3 15,0-1-15-15,0-1-7 16,0 0-14-16,0 0-6 0,0-1-67 15,4-7-30-15,-1-4-164 16</inkml:trace>
  <inkml:trace contextRef="#ctx0" brushRef="#br0" timeOffset="782665.5483">32956 11949 293 0,'-4'-8'68'0,"-1"2"-23"16,3 0 23-16,2 1-8 16,0-1-20-16,0 3-11 15,0 3-9-15,0 0-2 0,5 0 1 16,-1 1 0-16,1 12-5 16,-1 2-1-16,-1 7-1 15,2 2-1-15,-4 2-4 16,1 1 3-16,-2 0 0 15,0-4-6-15,2-1-2 0,-1-7 0 16,3-2-1-16,-2-4-1 16,3-1 0-16,-2-2 2 15,3-2-2-15,0-4-15 16,-1 0-17-16,0 0-18 16,0-4-21-16,1-8-61 0,2-6-62 15</inkml:trace>
  <inkml:trace contextRef="#ctx0" brushRef="#br0" timeOffset="782980.363">33164 11924 408 0,'0'-6'39'0,"0"2"19"16,0 1 18-16,0 3-32 15,0 0-19-15,0 4-14 16,0 7 2-16,0 3 6 0,0 6-4 15,0-2-2-15,5 1-3 16,-1 2-2-16,1 1-1 16,0-4 0-16,2 1-5 15,-4-2 2-15,-1 0-4 16,-1-5 0-16,1 1 1 16,-2-2 0-16,0-3-1 0,0 1 1 15,0-3-8-15,0-1-8 16,0-1-13-16,0-1-7 15,0-3-8-15,-3 0-6 16,-2 0-47 0,-5-2-5-16,1-3-68 0</inkml:trace>
  <inkml:trace contextRef="#ctx0" brushRef="#br0" timeOffset="783399.5473">33012 12088 301 0,'-2'-3'79'16,"0"-3"-44"-16,-1 2 40 15,3 2-12-15,-2 1-28 16,2 1-6-16,0-2-6 0,0 2-3 16,0 0-6-16,0-2 2 15,0 2-7-15,0 0-2 16,0 0-4-16,0 0 1 15,0 0-1-15,0 0-1 16,0 0 1-16,0 0-3 0,0 0 1 16,0 0 3-16,0 0-4 15,0 0 0-15,0 0 1 16,0 0 1-16,0 0 2 16,0 0 2-16,3 0-1 15,6 0 1-15,3-2 3 16,5 2-3-16,3-1-3 15,-1 1 0-15,-1 0-3 16,0 0 2-16,0 0-2 0,-1 0-1 16,-7 0 1-16,-1 0-21 15,-2 0-22-15,-1 0-34 16,-2 0-55-16,-3 0-136 0</inkml:trace>
  <inkml:trace contextRef="#ctx0" brushRef="#br0" timeOffset="787100.8715">8348 9763 220 0,'-21'0'26'0,"8"-5"30"15,4-2-9-15,5 0-11 16,4 2-13-16,2-2-11 16,9 0-6-16,9-1 1 15,4 1 6-15,5 0 1 16,5 2-7-16,4-1-1 15,3 1-7-15,0 1 7 16,3 1-2-16,-1-1 0 16,4 3-1-16,-6 1 0 15,-2 0 0-15,-5 0-3 0,-5 0 0 16,-4 0 0-16,-8 0 1 16,-5 0 0-16,-3 0 1 15,-6 0-4-15,-3 0 4 0,0 0 2 16,-10 3 1-16,-8 2-8 15,-12 1-24-15,-7 3-2 16,-7-2 12-16,-7 3 12 16,-2 0 4-16,0-2 2 0,4 3-1 15,9-2 0-15,6-2 0 16,10 0 2 0,10-3-2-16,8 0 0 0,6-1 2 15,8-1-7-15,13-2-1 16,15 0-4-16,7 0 19 15,11 0 2-15,6 0 2 16,6 0-8-16,0 3-2 16,-3 3-3-16,-2 0 2 15,-2 2 1-15,-6-3-2 0,-2 0 0 16,-2-1 1-16,-6-2 0 16,0 0-2-16,-5 0 1 15,-4-1-2-15,-4-1 2 0,-3 0-1 16,1 0-1-16,-3 0 1 15,-1 0-2-15,3-3 4 16,-3-1-1-16,-2-1 1 16,-5 1-1-16,0 1-1 0,-9 1 1 15,-2 2 1-15,-5-4 0 16,-1 2 6-16,0 0 25 16,0-1-28-16,-1 1 3 15,-3 1-5-15,2-1 0 0,1 2-2 31,1 0 1-31,0 0-6 0,5 0-3 16,11 0 6-16,5 0-1 16,10 0 3-16,9-2-2 0,10-1 10 15,6-3 3-15,8-1-11 16,2 0 0-16,9 0 0 16,-4-3 0-16,2 0-1 15,2 1 1-15,-4 0 0 0,-5-1 0 16,-5-1 1-16,-1 2-1 15,-10 0 6-15,-7 0 3 16,-3 0-3-16,-6 2-3 0,-5 0-3 16,-6 1 0-16,-7-1 0 15,-5 2 1-15,-2-2-1 16,-5 4 2-16,-1-5 1 16,-3 3-2-16,0 0 1 15,0-2 8-15,0 3 1 16,0-2-5-16,0 1-5 15,-3 2-1-15,-2-1-1 16,-1 1 0-16,0-2 5 16,3 2-4-16,-2 1 0 0,1 1 0 15,1-1 1-15,1 0 2 16,0 2-1-16,-1-2-1 16,2 1 1-16,1-3-2 15,-4-2-1-15,3-1 0 0,-3-4 1 16,-1-6 0-16,-4-5 2 15,-1-4-1-15,0-6-2 0,-7-7 1 16,4-4 0-16,-4-2-1 16,0-1-2-16,-2-4 2 15,-2-2 1-15,1 6-4 16,-3-2 0-16,-1 3 1 16,0 2 2-16,-3 6-1 15,-7 3-1 1,0-2-2-16,-7 4 4 0,-3 3-1 15,-5-1 1-15,-5 2-1 16,-1 1 1-16,-3 0 1 0,-3 4-3 16,-5 0 3-16,0 3-6 15,-7 4 1-15,-2 3-20 16,-6 7 17-16,-5 2 7 16,-4 4-9-16,-7 0-4 0,-3 5-2 15,-1 6 7-15,-2 1 8 16,5 3-1-16,-4 1 1 15,5 2 3-15,-1-1-5 0,-2 5 1 16,3 1 4-16,0 0-6 16,4-1 3-16,-2 1 0 15,2 4-3-15,4-2-2 16,6 2-7-16,2 1 6 16,5 2 3-16,9 3-1 15,8-1 1-15,7 5-3 16,7-3 4-16,11 3 3 15,5-1-1-15,9-3-3 16,8 5-3-16,9 1-9 16,3 1-18-16,7 0 23 0,13 5-6 15,6 2 7-15,10-1 4 16,9 3 3-16,7-4 2 16,6 0 0-16,3-2 0 0,4-4-1 15,3-3 0-15,0-4 1 16,6-5 0-16,1 0 4 15,8-4 0-15,3-6-2 0,7-4 0 16,2-10 1-16,4-6-132 16</inkml:trace>
  <inkml:trace contextRef="#ctx0" brushRef="#br0" timeOffset="788384.6614">31902 12739 336 0,'8'-11'71'16,"-1"0"-40"-16,-5 1 40 16,1-1-5-1,-1 0-30-15,-2 4-8 16,0 0-1-16,-5 2-4 0,-2 3-7 15,-7 2-11-15,-6 0-3 16,-3 11 0-16,-4 5 1 16,-4 5-2-16,-1 4 1 15,1 4 4-15,5 3-1 0,3 0 4 16,6 0-5-16,8 1-1 16,9-3 0-16,0-2-2 15,14-3-1-15,8-3 1 0,7-5 0 16,5-4 1-16,2-4-2 15,-2-4 1-15,1-3-6 16,-1-2-15-16,-12 0-15 16,0-9-15-16,-9-6-12 15,-8 0-74-15,-5-5-146 0</inkml:trace>
  <inkml:trace contextRef="#ctx0" brushRef="#br0" timeOffset="788697.994">31708 12865 434 0,'-22'-5'55'0,"6"0"2"0,12 3 1 16,4 2-25-16,20 0-20 16,7 0 12-16,9 0-7 15,7 4-14-15,1 3 1 16,-2-2-5-16,-3 4-26 16,-5-4-38-16,-5-3-55 15,-3 0-68-15</inkml:trace>
  <inkml:trace contextRef="#ctx0" brushRef="#br0" timeOffset="789285.2928">32155 12743 330 0,'-4'-10'49'0,"3"0"11"0,-3 3 17 16,2 2-18-1,2 1-25-15,0 4 1 0,0 0-10 16,0 4-13-16,4 12-6 16,3 5 12-1,-2 4-1-15,2 5-3 16,-3 6-6-16,2-6 0 0,-3 4-5 15,-1-4-2-15,1-1 2 16,1-4-5-16,1-5 4 16,3-5-2-16,-3-4-10 0,4-4-17 15,-2-3-16-15,6-4-17 16,1-4-24-16,-3-8-40 16,1-6-76-16</inkml:trace>
  <inkml:trace contextRef="#ctx0" brushRef="#br0" timeOffset="789604.6915">32335 12801 391 0,'0'-12'46'16,"0"1"30"-16,-2 4 3 0,2 3-32 15,0 4-10-15,0 0-14 16,0 11-16-16,0 4 7 16,5 4 2-16,2 4-4 15,1 4-7-15,1 1-1 0,-2 1-1 16,1 0-2-16,-3 1 0 15,2-3 0-15,-6-4-1 16,1-1 1-16,-2-7-9 16,0-2-9-16,0-4-11 15,-5-6-14-15,-3-1-6 16,-4-2-22-16,0-5-67 0,-5-8-149 16</inkml:trace>
  <inkml:trace contextRef="#ctx0" brushRef="#br0" timeOffset="789856.4519">32177 12951 406 0,'-4'-3'38'0,"4"-3"13"15,0 3 24-15,14 1-43 16,8-2-7-16,7 3-2 16,5-1-4-16,1 2-12 15,3 0-4-15,-4 0-4 0,-4 0-36 16,-4 0-10-16,-8 0-52 15,-6 0-54-15</inkml:trace>
  <inkml:trace contextRef="#ctx0" brushRef="#br0" timeOffset="790093.8985">32543 12812 376 0,'4'-9'30'16,"2"0"31"-16,0 6 15 15,-1-3-24-15,3 6-20 16,-3 0-3-16,0 2-13 0,0 11-3 16,1 3 2-16,-1 5-2 15,-2 0-3-15,2 4 0 16,-3-1-1-16,-1-1-2 16,3-2-4-16,-2 1-1 15,-1-3 0-15,1-3-2 0,0-2 1 16,-2-3-1-16,0-2-2 15,1-1-14-15,-1-5-21 16,4-1-17-16,-2-2-15 16,-1-2-45-16,7-9-46 0</inkml:trace>
  <inkml:trace contextRef="#ctx0" brushRef="#br0" timeOffset="790348.2293">32781 12873 62 0,'3'-8'347'0,"-3"3"-310"16,0 0 10-16,-6 5 5 16,-8 0-41-16,-3 0-9 15,-5 3 2-15,-2 6-2 16,4 6 1-16,1-4-2 16,4-1 0-16,4 1 0 0,3-2 5 15,5-2 3-15,3-2 0 16,0 2-1-16,3-1 4 15,11-1 1-15,3 4-6 16,3 0-2-16,0 3 1 16,4-1-1-16,-3 2 2 15,0 1 1-15,-2 0-3 0,-5 1-1 16,-2-3-3-16,-4 0-1 16,-3-1-6-16,-3-2-26 15,-2 0-25-15,0-7-65 16,0-2-77-16</inkml:trace>
  <inkml:trace contextRef="#ctx0" brushRef="#br0" timeOffset="790839.5977">32363 13538 459 0,'-8'0'22'0,"8"0"12"15,1 0 24-15,20-2-20 0,10 0-5 16,9-2-4-16,6 4-4 16,5 0-11-16,0 0-3 15,5 0 2-15,0 0-13 0,-4 0 4 16,0 3-2-16,-7 0-1 16,-7 1-2-16,-11-3 2 15,-6 3-5-15,-12-2-17 0,-9 2-22 16,-7-1-21-16,-16 1-2 15,-6-3-69-15,-7 3-113 16</inkml:trace>
  <inkml:trace contextRef="#ctx0" brushRef="#br0" timeOffset="791127.3592">32457 13656 359 0,'-6'5'38'0,"6"2"-6"15,6-2 38-15,14 1-8 16,8-1-26-16,5-1-3 0,3-2 3 16,6-2-8-16,4 0-6 15,0 0-6-15,-3 0-3 16,-1 0-4-16,-7 0-7 16,-6 0-1-16,-7 0 2 15,-10 0-4-15,-3 0-7 0,-7 0-8 16,-2 0-11-16,0 0-15 15,-7 3 3-15,0-3-14 16,0 0-50-16,0 0-64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6T09:34:23.3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28505 2800 544 0,'-3'0'92'15,"3"0"-82"-15,0 0 4 16,0 0 19-16,4 0-17 16,3 0-9-16,7 0-3 15,6-2 0-15,7 0 10 0,6-1-4 16,2 1 1-16,6 0-9 15,0 1-1-15,-4-1 0 16,1 0-1-16,-4 0 1 16,-6-2-1-16,-4 1-1 15,-7-1-34-15,-7-3-60 16,-10-1-111-16</inkml:trace>
  <inkml:trace contextRef="#ctx0" brushRef="#br0" timeOffset="246.7229">28690 2636 119 0,'0'0'482'0,"0"0"-471"15,0 0-12-15,0 0 8 16,0 2 2-16,5 8-5 16,2 2 8-1,3 9 11-15,3 4-9 0,0 8-5 16,0 3-1-16,-5 2-6 15,5-1 1-15,-2-1-4 0,-1-2 2 16,1-6-1-16,0-5-6 16,-2-1-67-16,0-10-41 15,-2-5-122-15</inkml:trace>
  <inkml:trace contextRef="#ctx0" brushRef="#br0" timeOffset="675.2152">29068 2923 599 0,'0'0'26'0,"0"0"-35"16,-7 0 12-16,-1 5-1 16,1 5-3-16,0 0-4 0,0 3 6 15,6-1-1-15,1 4 0 16,0-2-1-16,8 3-2 16,5-4 9-16,5 2-3 15,-1-2 0-15,5 1-2 0,0-2 1 16,-2-3-2-16,-4 2 0 15,-4-2 0-15,-2-4 0 16,-9 2-4-16,-1-2-11 16,0-1 19-1,-11 0-1-15,-5 1 0 16,0-1-2-16,-2-3 0 0,0 1 0 16,1-2-9-16,0 0-49 15,6-5-60-15,3-6-116 16</inkml:trace>
  <inkml:trace contextRef="#ctx0" brushRef="#br0" timeOffset="829.4317">29077 2914 544 0,'9'-5'24'15,"7"-3"-29"-15,6 2 3 0,7 0 3 16,5 1-2-16,3-2-52 15,3 1-195-15</inkml:trace>
  <inkml:trace contextRef="#ctx0" brushRef="#br0" timeOffset="1280.7717">29917 2800 243 0,'0'0'290'15,"13"0"-279"-15,1-2-9 16,8-1-1-16,5 1 2 15,5 0-1-15,2 2 1 16,2 0-2-16,3 0 1 16,0 0 1-16,-2 0-3 0,-1 0 0 15,-4 0 1-15,-3 2-1 16,-4 1 0-16,-7-3 0 16,-5 0-3-16,-8 0-76 0,-5 0-61 15</inkml:trace>
  <inkml:trace contextRef="#ctx0" brushRef="#br0" timeOffset="1830.3926">30134 2660 297 0,'-2'0'115'0,"2"-1"-109"15,0 1-4 1,0 0 15-16,0 0-2 0,0 1-21 16,2 10 7-16,3 4 32 15,0 5-22-15,2 2 3 16,0 7 4-16,0 0-8 0,-1 3-6 16,1-2 2-16,-2 0-1 15,0-3-3-15,1 0-3 16,-2-2 3-1,-2-4 0-15,0-3-44 0,1-5-138 16</inkml:trace>
  <inkml:trace contextRef="#ctx0" brushRef="#br0" timeOffset="2263.2145">30483 2923 142 0,'0'-7'346'0,"2"4"-327"16,-2-1-12-16,0 2 30 0,0 0 2 16,0 2-22-16,0 0-17 15,0 0-6-15,-2 8-5 16,-5 2 9-1,-1 5 2-15,-2 2 0 0,3 3 2 0,-3 5-2 16,3-4 2-16,2 4 1 16,2-3-2-1,3-3-1-15,0-3-2 0,0 1-2 16,5-4 8 0,4-1-3-16,0-6-2 0,0 0-1 15,1-4 4-15,-2-2-1 16,1 0 1-16,-2 0 1 15,-2-8 0-15,-5-2 1 0,0-1-6 16,0-2-9-16,-10 5 1 16,-7-1-8-16,-2 5-28 15,-3 3-52-15,-5 1-67 16</inkml:trace>
  <inkml:trace contextRef="#ctx0" brushRef="#br0" timeOffset="2730.4092">30711 3285 458 0,'0'0'56'16,"0"2"-48"-16,-11 0-11 16,-7 2 5-16,-3 2-3 15,-9 2-1-15,-5 1 9 16,-3-1-6-16,1 5-1 15,1-4 2-15,2 0-2 0,2-2 0 16,6-5-19-16,8-2-85 16,11-3-202-16</inkml:trace>
  <inkml:trace contextRef="#ctx0" brushRef="#br0" timeOffset="3234.8667">31413 2704 440 0,'-5'0'50'16,"2"-2"-45"-16,1 0 11 16,2 0 24-16,0 2-21 15,2 0-20 1,6 9-18-16,4 5 28 0,10 6-5 16,4 3-1-16,4 4 1 15,6 2 1-15,1 1-2 16,4 0-1-16,-4-1 0 0,-1-2 0 15,-6-2 0-15,-4-1-1 16,-7-6-1-16,-3-1-40 16,-9-9-34-16,-1-4-56 0,-6-4-202 15</inkml:trace>
  <inkml:trace contextRef="#ctx0" brushRef="#br0" timeOffset="3465.8526">31768 2721 585 0,'0'-3'14'16,"0"-1"-3"-1,0 4-3-15,-3 0-1 16,-4 6-10-16,-4 6-3 0,-4 10 7 16,-2 2-1-16,-5 8 0 15,-1 3 0-15,2 0 1 16,-1 3-1-16,2-3 1 0,4 1-1 15,3-4-2-15,6-2-27 16,5-4-66-16,2-8-75 16</inkml:trace>
  <inkml:trace contextRef="#ctx0" brushRef="#br0" timeOffset="3946.5991">32065 3046 202 0,'-5'-3'139'16,"-1"3"-137"-16,1 0 3 0,-3 0 8 15,0 2 6-15,-3 3 0 16,0 6 5-16,-1 3-14 16,1 0-2-16,0 2-4 0,2 6-3 15,4-1-1-15,1 2-1 16,3 2 1-16,1 0 0 16,0 0 0-16,8-2 4 15,3-1-9-15,4-2 14 16,0-5-2-16,4-2-5 15,-4-4-1-15,4-2 0 16,-3-5 0-16,-2-2 0 16,3 0 0-16,-7-2 1 15,-3-5 0-15,-3-2 0 0,-4 0-3 16,0-2 5-16,-11 3 7 16,-5 0-1-16,-5 3-11 15,-5 1-2-15,-2 4 1 0,-5 0 3 16,5 0-19-16,1 2-64 15,1 1-121-15</inkml:trace>
  <inkml:trace contextRef="#ctx0" brushRef="#br0" timeOffset="11734.8264">12620 9783 133 0,'0'0'11'15,"0"0"142"-15,0 0-123 16,0 0 0-16,0 0 14 0,0 0-12 15,0 0-3-15,0 0-8 16,0-1-1-16,0-1-5 16,0 2-3-16,3 0-3 15,-1-2 1-15,1 0-1 16,1 2-2-16,3-1 0 16,-1-1-3-16,3 2-2 0,3-2 1 15,3 0-1-15,-1 2-1 16,6 0-1-16,-1-2 2 15,3 0 1-15,1 0-2 16,1 1 1-16,1-3 0 16,0 3 0-16,0-3-1 0,0 2 0 15,1 1-1 1,-3-1 1-16,0 2-1 16,-3-3 1-16,0 2-2 15,-1-1 2-15,0 2-2 16,0-3 2-16,-1 1 1 0,4 0-1 15,-1-1 0-15,1-1-2 16,-1 1 3-16,-1 0-3 16,1 0 2-16,-4 1-2 0,0 0 1 15,0 0 0-15,-1 1 0 16,-1-1 0-16,0 0 0 16,2 2 1-16,-2-1-1 0,4-1 1 15,-1 0-2-15,1 0 2 16,1 2-1-16,2-1-1 15,-3-1 3-15,3 2-3 16,2 0 2-16,-3 0-1 0,1-2 1 16,-1 2 0-1,-2 0-3-15,3 0 2 16,-2 0 0-16,0 0 0 16,0 0 1-16,0 0 0 15,-3 0-1-15,3 0 0 0,-2 0 0 16,0 0 0-16,0 0 1 15,0 0-1-15,0 0 0 16,-1 0 0-16,2 2 0 0,-3-2-1 16,2 2 1-16,-1-2 0 15,-2 1 1-15,0-1-1 16,-1 0 0-16,0 0 0 0,1 2 0 16,-3-2 1-16,-1 0-1 15,0 0 0-15,-3 0 1 16,-1 0-1-16,-2 0 1 15,-2 0 0-15,-3 0 0 16,0 0-1-16,0 0-6 16,-5 0-14-16,-12-11-171 15</inkml:trace>
  <inkml:trace contextRef="#ctx0" brushRef="#br0" timeOffset="18260.793">14365 9730 157 0,'0'0'-25'0,"0"0"64"16,0-2 79-16,0 0-93 16,0 1 14-16,0 1 0 15,0-3-6-15,0 3 0 16,0 0-10-16,-2 0-8 16,2 0-7-16,0 0-5 0,0 0-2 15,0 0-2-15,0 0 1 16,0 0 0-16,0 0 0 15,0 0 2-15,0 0 9 16,0 0 0-16,0 0-8 16,0 0 0-16,2 0-2 15,2 0 0-15,1 0 3 0,2 0 2 16,2 3 4-16,2-3-1 16,3 1-3-16,3 1-1 15,-3-2-1-15,6 2 0 16,-3 0-3-16,2-1 3 0,-2 1-4 15,3 0 0-15,-3 0 0 16,-2-1 2-16,2 1-4 16,-1 0 4-16,-1-1-2 15,0 2 0-15,0-3-2 16,1 2 4-16,-1-2 0 16,0 0-3-16,2 0 4 15,-2 0-3-15,-1 0 1 16,-2 0 1-16,-3 0 0 15,-2 0-2-15,-3 0 0 16,-2 0 1-16,1 0-1 0,-3 0 1 16,0 0 0-16,0 0-1 15,0 0-3-15,0 0-5 16,-3 0-20-16,-7-6-180 0</inkml:trace>
  <inkml:trace contextRef="#ctx0" brushRef="#br0" timeOffset="25231.6802">6613 5154 102 0,'5'0'31'0,"-1"0"23"15,1 2-50-15,2-2 3 16,1 0 8-16,2 0-4 0,3 0 0 16,2 0 2-16,-2 0 10 15,4 0 5 1,3 0-20-16,1 0-4 0,1 0-1 15,5-3-2-15,2 2 1 16,3-2 0-16,0 2 0 16,4-1 1-16,3 2-3 0,1 0 1 15,1 0 0-15,0 0-1 16,3 0 1-16,-3 0-1 16,4 0 1-16,-2 0 1 15,3 0 1 1,2 0 9-16,-1 0-2 0,4 0-5 15,3 0-2-15,4 0-3 0,-1 0 1 16,2 0 0 0,5 0 0-16,-2 0-1 15,3 0 0-15,-1 0 0 0,3 0 2 16,3 0-2-16,2 0 0 0,-1 0 1 16,3-2-1-1,2 0 0-15,2-1 0 0,3 1 1 16,1-3-1-16,1 4 1 15,2-4-1-15,3 2 0 16,4-3 0-16,-1 1 0 16,3 1 0-16,2 0 1 0,1-1-1 15,0 2 0-15,0-1 0 16,2 1 0-16,2-1 0 16,-1 3 0-16,2-2 1 15,1 1-2-15,-1 2 1 0,-2 0 1 16,2 0-2-1,-2 0 1-15,-2 0 1 16,4 0-1-16,0 0-1 16,-5 0 2-16,1 0-1 0,-1 0 0 15,0 0 0-15,-2 0 0 16,3 2 0-16,-3 1 0 16,-2-2 0-16,-1 1 0 0,-4 0 1 15,-4-2-1-15,-3 2 0 16,-3-2 0-16,-2 0 22 15,-4 0-6-15,-6 0 1 16,-3 0 7-16,-6 0-18 0,-8 0-6 16,-13 0-9-16,-14-17-305 15</inkml:trace>
  <inkml:trace contextRef="#ctx0" brushRef="#br0" timeOffset="28116.1324">13219 5148 90 0,'-3'0'98'0,"-1"0"-22"0,2 0-59 16,1 0 21-16,-1 0 1 15,0-2-16-15,2 2-6 16,0 0 3-16,0 0-4 16,0 0-4-16,0-2-9 0,0 2 8 15,0 0-8-15,0 0-13 16,5-2 16-16,2 2 2 15,0 0 4-15,6 0-1 16,0-1-6-16,2-1 0 16,-2 0-2-16,8 0-2 0,-2-1-1 15,1 3 0-15,3-1 0 16,1-2 0-16,2 1 0 16,3-1-1-16,0 1 2 15,1-2-2-15,2 3 0 16,1-3 1-16,-1 0 0 15,1 0 1-15,1 3-2 16,-1-4 1-16,-5 3 1 16,5 0-2-16,-6 2 1 15,0-2-1-15,2 1 1 0,0 1 0 16,2 0 0-16,3 0 0 16,-2 0 0-16,6 0 0 15,-4 0-1-15,4 1 1 16,-1 3 0-16,4-2 0 0,-2 2 1 15,0-2-2-15,0 2 2 16,5 0-1-16,-1 0 0 16,2 0-1-16,-1-1 2 0,2-2-1 15,2 3 0-15,-3-1 0 16,3 1 0-16,-1-2 0 16,-1 2 0-16,2-1 0 15,1 1 0 1,4-3 1-16,-1 3-1 0,1-4 0 0,1 1 0 15,4 1 0 1,1-2 0-16,2 0 0 0,0 0 1 16,2 0-1-1,2 0 0-15,1 0 0 0,3 0 0 16,1-3 0-16,3 2 0 16,1-2 0-16,3 0 0 15,-1-1 1-15,2 1-1 0,0 1-1 16,-3-4 2-16,5 1-1 15,-4 2 0-15,4-4 0 16,-4-1 0-16,2 3 1 16,1 0-1-16,-2-2-1 0,-2 1 2 15,-1 0-1-15,1 3 0 16,-1-2 0 0,0 1 0-16,-3-1 0 15,4-1 1-15,-2 3-2 16,-2-2 2-16,4 1-1 15,-4 1 0-15,1-1 0 0,-3 2 0 16,0 1 0-16,-2-1-2 16,-1-1 4-16,0 2-2 0,3 1 0 15,-4 0 1-15,1 0-1 16,0 0 0-16,-1 0 0 16,-2 0 0-16,-4 0 1 0,0 0-1 15,-1 0 0-15,-4 0 0 16,-3 0 0-16,2 1 1 15,-1-1-1-15,-4 3 0 16,1-1 0-16,-3-2 0 16,1 1 0-16,-4 1 1 0,3-2-1 15,-4 0 0-15,-3 0 0 16,3 0 0-16,-6 0 1 16,-2 0 1-16,0 0 4 15,-3 0 3-15,-3 0-6 16,0 0-2-16,-1 0 0 15,0 0 0-15,-3 0 0 16,0 0-1-16,-3 0-1 16,1 0 1-16,-1 0-1 0,-4 0-35 15,-5-5-81-15</inkml:trace>
  <inkml:trace contextRef="#ctx0" brushRef="#br0" timeOffset="34366.7063">20417 5054 113 0,'0'0'33'0,"0"0"-24"15,0 0 2-15,0 0 0 16,3 0-6-16,-3 0 3 16,2 0-15-16,-2 0-10 0,1 0 99 15,-1 0-44-15,0 0-25 16,0 0 0-16,0 0-5 15,0 0 0-15,0 0-4 16,0 0-6-16,0 2 3 16,4 1 0-16,-1 0 0 15,4-1 5-15,-2 0 4 16,2-1-2-16,1-1-2 16,2 3-1-16,1-2 0 0,1-1-2 15,1 2-1-15,-1-1-1 16,-2-1 0-16,7 2-1 15,0 0-2-15,-2-1 3 16,6 1 1-16,1-2-1 0,2 4 3 16,3-4-3-16,2 4 1 15,3-4 0-15,0 2-2 16,2-2 1-16,2 1-1 0,2-1 0 16,0 0 1-16,5 0 0 15,2 0 1-15,-1 0-2 16,2 0 1-16,2-1 1 15,-1-1-2-15,3-2 3 16,-3 3-2 0,-3-2 0-16,2 1 1 0,-4 2-1 15,0-1-1-15,-1 1 0 16,0 0 0-16,-2 0 0 16,5 0 1-16,-5 0 0 0,2 1-1 15,-2 1 0-15,-3 2 0 16,-1 0 0-16,1-1 1 15,1-1-2-15,2 2 1 0,-3-4 0 16,3 1 0-16,0 2 1 16,1-2-1-16,-2 0 1 15,1-1 17-15,0 2-10 0,2 0-1 16,-1-2-1-16,1 4-4 16,0-2-2-16,0 0 1 15,0-1 1-15,1 2-1 16,-1-3 0-16,1 1 0 15,5-1-1-15,-4 0 0 16,1 2 1 0,-2-2-2-16,0 0 2 0,-2 0-1 15,-1 0 0-15,-3 0 0 0,-1 1 1 16,2 1-2 0,-1-2 1-16,0 3 1 0,-1-1-2 15,3-2 2-15,-4 1-1 16,3-1 0-16,-3 3 2 0,0-3-2 15,-2 0 0-15,0 0 0 16,0 0 0-16,1 0 0 16,-1 0 0-16,-1 0 0 15,-1 0 0-15,1 0 0 0,-1 0 0 16,2 0 0-16,1 0 0 16,1 0 0-16,-2 0 0 15,4 0 24-15,-1 0-7 16,0 0-11-16,-1 0-1 15,-1 0 9 1,-4 0 3-16,1 0-3 16,-1 0-7-16,-2 0-5 0,-4 0-1 0,4 0 0 15,0 0-1 1,0 0 1-16,0 0-1 16,0 0 0-16,0 0 1 0,0 0-1 15,-6 0 0-15,1 0 0 16,-2 0 0-16,-5 0 0 15,0 0 1-15,-4 0-2 0,-1 0 2 16,-5 0-1-16,3 0 0 16,-4 0 1-16,1 0-2 15,-3-7-64-15,-2-9-313 0</inkml:trace>
  <inkml:trace contextRef="#ctx0" brushRef="#br0" timeOffset="38000.8194">27716 5192 106 0,'-4'0'177'16,"1"0"-120"-16,3 0-50 0,0 0 11 16,0 0 8-16,0 0-9 15,0 0-14-15,0 0 0 16,2 0-1-1,1 0 15-15,1 0-14 16,1 0 0-16,0 0-3 0,7 0 1 16,-2 2-2-16,5 0 3 15,1-2-4-15,4 0-5 16,2 0 13-16,4 0 0 0,4 0-3 16,1 0-13-16,3 0 20 15,4 0-8-15,3-2-1 16,0 0-2-16,1-1 2 15,4-1 1-15,1 1-2 0,-1 0-1 16,3 2 0-16,5-1 3 16,0-1 41-16,0 3 0 15,3-2-31-15,3 2-10 16,-3 0 1-16,4 0-1 0,2 0-4 31,0 0 8-31,2 0-6 0,-4 0-2 16,5 0 4-16,-3 0-2 15,1 0 0-15,3 0 0 16,1 2 0-16,1 1 1 0,-3-1 0 16,4-1 0-16,-2 2 2 15,4 1 0-15,0 2 1 16,-1-4-3-16,3 2 0 0,0 1 0 16,2-2 0-16,-1-1-1 15,1 1 0-15,-2-1 0 16,3 5 1-16,4-4-2 0,-1 0 1 15,0 2 1-15,6-1-1 16,-1-1 0-16,1-1 0 16,0 2 0-16,2 0 1 15,2 0-2-15,1-2 1 16,1 0 0-16,0 2 0 0,4-1 0 16,0 1 0-1,-1 0 0-15,-6-2 1 0,0 1-1 16,-10-1 0-1,-6-1 0-15,-6 1 0 0,-6-2 1 16,-5 0-1-16,-12 0 0 16,-7 0-2-16,-15-3-20 15,-12-8-109-15,-14-3-203 16</inkml:trace>
  <inkml:trace contextRef="#ctx0" brushRef="#br0" timeOffset="39626.6512">2292 6234 328 0,'0'1'65'15,"0"-1"-66"-15,0 0-10 16,3 0 16-16,-1 0 3 0,-1 0-4 15,3 0 3-15,-2 0 1 16,3 0 6-16,0 0-2 16,0 0-7-16,3 0-1 15,-1 0-3-15,2 0-1 16,-1-1 1-16,4 1-1 16,0-2 1-16,-2 2-1 0,9-2 0 15,-3 2 0-15,4 0 2 16,5 0-2-16,0 0 0 15,4 0 3-15,2 0-4 16,3 0 3-16,1 0-2 16,1 0 0-16,2 0 1 15,0 0-1-15,3 0 0 16,0 0 0-16,6 0 1 0,-1 0 0 16,7 0-2-16,4 0 2 15,3 0-1-15,4 0 0 16,1-2 0-16,3 1 0 0,4-1 0 15,1-2 2-15,-1 3-2 16,4-3 0-16,1 1 0 16,0-1 0-16,5 0 0 15,1-1 0-15,0 1 0 16,4-3 0-16,-6 2 0 16,2-1 0-16,4 1 0 15,-7-2 1-15,-1 2-2 16,3-3 2-16,-6 3-1 15,2 0-1-15,-1 0 2 0,-1 1 0 16,-8 0-1-16,1 1 0 16,-1-1 0-16,-3 1 0 15,1-1 0-15,-6-1 0 0,-1 1 1 16,-1-1 10-16,1-1 30 16,-5 1-35-16,0-2-1 15,-6 1 1-15,1 1 5 16,-3-2-7-16,-2 2-2 0,-8-1 0 15,-2 1 1-15,-4 0-3 16,-5 1 0-16,-5 2 1 16,-4 1-2-16,-5-1 0 15,-8-5-38-15,-3-6-226 16</inkml:trace>
  <inkml:trace contextRef="#ctx0" brushRef="#br0" timeOffset="43729.4533">11179 6200 170 0,'0'0'20'0,"0"0"81"16,0 0-77-16,0 0-9 0,0-2 13 15,0-1 8-15,2 1-11 16,0 2-7-16,0-2-4 16,-1 2 0-1,3-2-5-15,-2 2-5 0,4 0-4 16,1 0 1-16,0 0-1 0,1 0 3 16,6 0 0-16,1 0 3 15,2 0-1-15,0 0-1 16,5 0 0-16,0 0-2 15,3 0 0-15,0 0-1 16,3 0-1-16,1 0 0 0,3 0 0 16,1 0 1-1,3 0-1-15,2 0 2 16,1 0-2-16,0-1 1 16,2-3-1-16,1 0 1 0,3 2-1 15,-2-3 0-15,2 2 1 16,0-2-1-16,0 3 1 15,2-4-2-15,-1 2 2 16,1 1-1-16,1-1 0 0,3 1 1 16,-1-1-1-16,0 1 1 15,1 1-1-15,-1 1 0 16,0-4 0-16,-1 5 0 0,1-3 0 16,-2 3 0-16,1 0 0 15,1 0 1-15,2 0-1 16,1-2 0-1,-2 2 0-15,3 0 0 16,2 0 0-16,2 0 0 0,-1 0 1 0,-2 0-1 16,5 0 0-1,-3 2 0-15,-1 0 1 16,0 1-2-16,1 0 1 0,3 0 0 16,-2-1 0-16,1 1 0 15,4 1 1-15,-2-1-1 16,2 2 0-16,-2-1 0 15,5 2 0-15,-6-3 0 16,1 4 0-16,0-3 0 0,-2-1 0 16,2 3 0-16,-1-1 0 15,1 0 1-15,-2-1-1 0,-1 1-1 16,-1 1 2-16,1-2-1 16,0-1 0-16,-4 0 0 15,4 1 1-15,-4-1-1 16,4 1 0-16,-2-2 0 15,-2 2 0-15,-1-1 0 16,1-3 2-16,0 4-2 16,-4-4 0-16,0 1 0 15,1 1 0-15,-5-2 1 16,0 0-1-16,-4 0 0 16,-3 0 2-16,-3 0-2 0,-1 0 0 15,-4 0 0-15,-5 0 0 16,-3-2 0-16,-6 2 1 15,-1-1-1-15,-3 1 1 0,-6-2 0 16,-4 0 0-16,-3 0-1 16,-5-5-7-16,-17-4-167 15</inkml:trace>
  <inkml:trace contextRef="#ctx0" brushRef="#br0" timeOffset="44567.8122">12262 6055 289 0,'0'-3'53'15,"0"1"-1"-15,0 0 4 16,0 0-11-16,0 1-4 16,0 1-15-16,0 0-19 0,0 0-6 15,0 1-7-15,0 10-2 16,7 7 10-16,-1 7 2 15,3 8-5-15,1 0 3 16,0 6-2-16,-3 1 4 16,3 3-3-16,-3-8 2 0,1 1 0 15,-1-6 0-15,-2-3 0 16,1-8-2-16,-3-2-1 16,1-5 1-16,-1-3 0 15,0-4 1-15,-3 1 0 16,0-5-2-1,0-1-42-15,-3-3-54 0,-7-13-93 16</inkml:trace>
  <inkml:trace contextRef="#ctx0" brushRef="#br0" timeOffset="44850.146">12262 6045 288 0,'-5'-4'47'0,"3"1"8"0,-1 1-23 15,-1 2-6-15,-1 0-11 16,-1 3-11-16,-3 8-6 16,0 7 5-16,-2 0-1 15,-1 5 0-15,3 2-2 0,-4-2 0 16,4 0 2-1,1-1-2-15,1-4-1 0,0-6-1 16,6-3-48 0,-1-4-46-16,2-5-75 15</inkml:trace>
  <inkml:trace contextRef="#ctx0" brushRef="#br0" timeOffset="45082.2164">12250 6041 443 0,'2'-2'35'0,"-2"1"-6"0,1 1-29 15,1 0 2-15,5 1-5 16,0 8 1-16,4 0 8 16,5 5-2-1,1-2 1-15,2 3 1 0,1-2 0 16,2 1-2-16,1-1 0 15,-2 1-3-15,1-1 0 16,-2-5-1-16,-11-6-134 0</inkml:trace>
  <inkml:trace contextRef="#ctx0" brushRef="#br0" timeOffset="51502.8615">17162 6128 120 0,'-3'0'82'15,"-2"0"-68"-15,1 2-15 16,1-2 1-16,1 3 3 0,2-3 1 15,-2 0 23-15,2 0 6 16,0 0-2-16,0 0-14 16,0 0-14-16,0 0-5 15,0 0-1-15,0 1 1 16,0 1-3-16,4-2 10 16,3 0 7-16,0 2 26 0,4-2 1 15,5 0-12-15,-1 0-12 16,4 0-4-16,3 0-2 15,-1 0-5-15,4 0-3 16,2-2 0-16,0 2 0 16,5 0-1-16,2-2 0 0,5 2 0 15,0-1 1-15,4 1-1 16,2 0 1-16,1 0-1 16,0 0 0-16,0 0 1 15,-1 0 0-15,0 0 2 16,-3 0-2-16,4 0-1 15,-2 1 1-15,-2 1-1 0,1 1 0 16,4 1 2-16,1-2-2 16,4 1 0-16,4 1 0 15,2-3 0 1,1 3 0-16,6 2 0 0,-1-4 0 16,1 1 0-16,3 2 0 15,3-1 0-15,0-1 0 16,2 3 0-16,2-1 0 15,1 2 1-15,-1-2-2 0,3 3 2 16,0-3-1-16,0 2 0 16,3 0 0-16,-1-3 0 15,5 3 0-15,1-3 0 0,-4 3 0 16,5-2 1-16,-3 0-1 16,-1 1 0-16,3-3 0 15,-2 1 0-15,-2-1 2 0,2-1-4 16,-4 0 2-16,-2 1 2 15,-3-3-2-15,-9 0 1 16,-1 0-2-16,-9 0 2 16,-4 0-1-1,-11 0-1-15,-7-5-2 0,-14-7-97 16</inkml:trace>
  <inkml:trace contextRef="#ctx0" brushRef="#br0" timeOffset="57077.1894">24343 6497 369 0,'-3'12'-10'16,"3"-7"-283"-16</inkml:trace>
  <inkml:trace contextRef="#ctx0" brushRef="#br0" timeOffset="57673.0626">24238 6373 463 0,'-4'-7'186'0,"1"3"-148"15,3 2-13 1,1 2-23-16,13 2-9 16,5 9-1-16,6 11 7 0,6 8-2 15,3 5 5-15,1 11-5 16,1 0 7-16,-4 1-5 16,-1 0-1-16,-4-3 9 0,-5-12-5 15,-5-5 0-15,-4-9-2 16,-6-7-1-16,-1-10 6 15,-5-1 7-15,-1-15 46 0,0-11 17 16,0-13-65-16,0-10-3 16,0-7 1-16,0-6-8 15,0 1-1-15,0 4-1 16,0 7-3-16,0 11 2 16,-1 12-11-16,-12 13-59 0,-5 12-31 15,-9 2-145-15</inkml:trace>
  <inkml:trace contextRef="#ctx0" brushRef="#br0" timeOffset="57827.7315">24245 6642 419 0,'-13'17'77'0,"2"-8"-55"0,11-9-15 16,6 0 5-16,13 0 30 15,10-8-4-15,9-3-12 16,9-3-19-16,10 0-6 15,3 0-3-15,-4 3-94 0,-2 0-165 16</inkml:trace>
  <inkml:trace contextRef="#ctx0" brushRef="#br0" timeOffset="58226.8253">24971 6607 374 0,'3'0'163'0,"0"0"-130"16,-3-8-18-16,4-2 33 0,-1-3 12 16,-1-1-19-16,0-2-16 15,-2-2-3-15,0 2-3 16,0 0-16-16,-11 2-1 0,-2 3-3 16,-6 4-10-16,-3 7-17 15,0 0 7-15,-2 9 6 16,1 8 8-16,2 3-11 0,6 5 7 15,6-1 3-15,1-3-1 16,8-4 3-16,0-4-4 16,5-5-21-16,10-5 9 15,7-3 24-15,2-6 3 16,7-6 0-16,2-3-3 0,-2-5 1 16,-5 8 1-1,-4-2 8-15,-6 6-1 0,-5 6-8 16,-4 2-7-1,-2 7-5-15,3 10-2 0,-3 1 11 16,0 7-23-16,1-2-79 16,2-1-60-16,0-6-29 15</inkml:trace>
  <inkml:trace contextRef="#ctx0" brushRef="#br0" timeOffset="58393.9143">25285 6618 533 0,'1'0'127'0,"-1"0"-119"16,0 0-20-16,0 8-6 16,0 5 19-16,0 2 0 15,0 5-27-15,0-2-68 0,4-4-88 32</inkml:trace>
  <inkml:trace contextRef="#ctx0" brushRef="#br0" timeOffset="58812.6134">25471 6271 566 0,'0'-5'234'15,"0"-1"-230"-15,0 5-5 0,2 1-1 16,0 0 0-16,5 6-5 15,2 4-13-15,2 10 21 16,1 6-2-16,5 6 0 16,-1 3 1-16,2 0 1 15,-5-1-3-15,-5-2 0 0,-1-6-1 16,-5-3-3 0,0-8-1-16,-2-6-22 15,0-3-3-15,0-6 29 16,0 0 10-16,3-8 5 0,7-3-20 15,2 0-20-15,2-2 13 16,6 3 8-16,0 5-9 16,-2 5-10-16,-3 0 22 15,-5 11-2-15,-7 3-40 0,-3 3 3 16,-8-1 27-16,-12 0-20 16,-6-4 29-16,-4-2 3 15,4-7 2-15,2-3-2 0,8 0-46 16,5-10-88-16</inkml:trace>
  <inkml:trace contextRef="#ctx0" brushRef="#br0" timeOffset="59109.7209">26194 6295 458 0,'0'-13'148'16,"-7"2"-142"-16,1 5 5 16,-1 0 22-16,-7 4-8 0,2 2-23 15,-3 2-5-15,-2 12-5 16,-3 8 6-16,2 3 9 16,4 5-9-16,1 2 1 0,8 2 0 15,2 0 0-15,3-6-3 16,5 1 0-16,11-4 3 15,5-5-1-15,6-5-13 16,8-2-2-16,-1-5-5 16,5-8-17-16,-3 0-33 0,0-8-99 15</inkml:trace>
  <inkml:trace contextRef="#ctx0" brushRef="#br0" timeOffset="59294.1281">26043 6467 611 0,'-6'0'10'0,"6"0"-22"15,13 0 2-15,12 0-3 16,9-1 21-16,12-1-10 16,5-2-40-16,3 0-32 0,-3-2-66 15</inkml:trace>
  <inkml:trace contextRef="#ctx0" brushRef="#br0" timeOffset="59826.7409">26652 6268 404 0,'-8'-3'42'0,"-1"-2"-19"16,-4 5-11 0,1 0-1-16,-2 0 0 0,-1 10-1 15,1 0-2-15,-1 6 6 16,5 2-8-16,1 3-8 16,1 4 3-16,5 3-3 0,1 0 2 15,2 0-1-15,3-1-2 16,9-2 0-16,5-3-5 15,5-2 5-15,3-6 8 16,4-7-4-16,0-2 1 0,-1-5-9 16,-1 0-15-1,-2-4-13-15,-8-4-8 0,-7-4 18 16,-6 0-7 0,-4 1-9-16,-2 0-12 15,-10-1 103-15,-1 6-13 0,2-4 22 16,2 7 9-16,2-1-21 15,5 1-27-15,2 3-8 16,0 0-10-16,8 0-5 0,6 0 3 16,1 3 2-16,2 6-4 15,0 3 1-15,2 3-2 16,-4 0-2-16,-5 3 2 16,2 1 3-16,-4 0 1 0,-1 0 1 15,-3-2 0-15,1-3 6 16,0 0-9-16,3-3-18 15,-3-7-44-15,4-2-112 0</inkml:trace>
  <inkml:trace contextRef="#ctx0" brushRef="#br0" timeOffset="60328.1327">27253 6398 471 0,'-2'0'110'16,"2"0"-102"-16,0 0-1 15,3-2 9-15,11-2-11 16,8 0 1-16,5-2-4 0,7 2 1 16,4-1 2-16,4 3-3 15,0 1-1-15,-1-1-1 16,0 2-1-16,-11 0-14 15,-9 0-108-15,-10 0-67 0</inkml:trace>
  <inkml:trace contextRef="#ctx0" brushRef="#br0" timeOffset="60642.2785">27336 6484 513 0,'-10'4'13'15,"10"-4"-13"1,0 0-8-16,15 0 0 15,12 0 23-15,5 0-3 16,11-8-9-16,6-1 9 0,0-2-12 16,-3-3-11-16,-5-2-60 15,-11-2-50-15,-6-3 25 16,-12 0 74-16,-7-1 35 0,-3 2 20 16,-2 6 56-16,0 2 11 15,0 5-5-15,0 1-29 16,-2 5-11-16,2 1-32 15,0 0-22-15,0 7-12 0,10 7 5 16,-1 9 10-16,-1 9-4 16,2 4-2-16,-6 6 1 15,-4 4-9-15,-4-7-75 16,-16-7-48-16,-5-6-200 16</inkml:trace>
  <inkml:trace contextRef="#ctx0" brushRef="#br0" timeOffset="61327.5156">28777 6427 425 0,'2'0'48'0,"-2"0"-14"16,2 0 28-16,0-10-22 15,0 0-12-15,1-2-5 16,1-3-7-16,-1-3-4 16,1 2 2-16,-3-5 2 15,1 2-6-15,-2 1-6 0,0-2-9 16,-9 5 4-16,-5 3-19 15,-4 6 7-15,-5 6-1 16,-6 0-7-16,-4 10 11 16,3 10 8-16,1 3 0 15,6 1-2-15,5 3 1 16,8 0-1-16,4-1-4 16,6-4-15-16,0-6-10 15,16-5 15-15,8-8 23 16,6-3-2-16,6-3 1 0,2-11-1 15,-1-4 0-15,-1-2 1 16,-6 2-2-16,-4 0 9 16,-8 6 13-16,-6 1-12 0,-2 6-1 15,-7 1 6-15,-1 4-11 16,0 0-8-16,1 7-11 16,2 6 11-16,2 2 1 15,3 4 2-15,1 2-19 0,4-3-21 16,2-2-27-16,-2-5-49 15,0-8-244-15</inkml:trace>
  <inkml:trace contextRef="#ctx0" brushRef="#br0" timeOffset="61878.5788">29025 6275 547 0,'0'-7'42'0,"0"-4"-35"16,7-1-7-16,6-1 3 16,2-1 1-16,2-4-3 0,0-2-4 15,0-3 5-15,-2 0-1 16,-1-4-3-16,-7-2 5 16,-1 1-2-16,-4 3-1 15,-2 2 4-15,0 5-3 0,0 4-1 16,0 3 6-16,-2 6-6 15,-4 3 0-15,0 2-4 16,1 9-3-16,0 9 5 16,0 5 0-16,0 6 2 0,2 5-1 15,3 3 0 1,0 0 0-16,0-1 0 16,8 0 1-16,-1-6-3 15,0-3 2-15,1-4-7 0,-1-5-1 16,0-6 9-16,-4-1-13 15,-1-4-4-15,0-1-1 16,-2-5-2-16,1-1 16 16,1 0 9-16,1-5 1 0,5-6 0 15,3 1-12-15,1-4 2 16,6 3-1-16,2 0 6 16,1 5-2-16,1 6-1 0,0 0 0 15,-5 4-9-15,-2 9 14 16,-6 1-3-16,-7 0-7 15,-2 4 12-15,-7 0-5 16,-10-6-3-16,-4-1-2 16,-1-5 7-16,1-6-1 15,0 0-25-15,1-10-75 16,3-8-96-16</inkml:trace>
  <inkml:trace contextRef="#ctx0" brushRef="#br0" timeOffset="62194.0051">29231 5918 561 0,'0'-3'28'0,"4"-1"-21"31,11-2 8-31,4 1-13 0,8-2 0 16,3 2-1-16,4-1 0 16,0 1-1-16,1 0 0 15,-6-1-1-15,-6-1-93 0,-3-2-84 16,-8 0-93-16</inkml:trace>
  <inkml:trace contextRef="#ctx0" brushRef="#br0" timeOffset="62327.6472">29525 5761 396 0,'-2'-4'75'15,"2"4"-3"-15,0 0-34 16,0 0-34-16,0 4-7 0,0 7-2 16,2 6 9-16,3 9 0 15,0 2-1-15,-2 6-2 16,-1 5 2-16,-2 2 0 15,0 0-4-15,0-6-155 16</inkml:trace>
  <inkml:trace contextRef="#ctx0" brushRef="#br0" timeOffset="62828.3847">29980 6098 336 0,'3'-7'100'16,"-3"-1"-50"0,0 0 16-16,0 4-18 15,0-1-11-15,-7 2-6 0,-1 1-30 16,-3 2-4-16,-5 0 2 15,-2 5 0-15,-5 7-2 0,-4 8 2 16,3 2-1-16,0 1 2 16,5 4 2-16,4-1-5 15,5 1-1-15,6 0 3 0,4-2 0 16,0 2-4-16,13-1 2 16,7 2 13-16,5-7-13 15,6-2-6-15,6-3 3 16,-1-5-9-16,3-4-16 15,0-7-21-15,-7 0-54 16,-5-7-70-16</inkml:trace>
  <inkml:trace contextRef="#ctx0" brushRef="#br0" timeOffset="63030.4448">29837 6285 232 0,'-7'-1'326'0,"5"-3"-312"15,2 1 1-15,4-1 19 16,10 1-9-16,9-1-22 16,6-2-5-16,7 2 1 15,3 0 0-15,5-2 0 16,-3 3-14-16,-2-1-51 0,-2-1-72 16,-8-2-60-16</inkml:trace>
  <inkml:trace contextRef="#ctx0" brushRef="#br0" timeOffset="63246.6181">30239 6093 500 0,'0'-4'38'15,"-2"1"18"1,2 1 1-16,0 2-20 0,0 0-23 16,0 0-14-16,0 5-12 15,0 8-3-15,4 5 20 16,3 5-4-16,-2 2-1 15,3 2 1-15,-3 1 0 0,2 1-1 16,0-3 1-16,-4 2-5 16,4-6-56-16,0-2-45 15,-2-9-93-15</inkml:trace>
  <inkml:trace contextRef="#ctx0" brushRef="#br0" timeOffset="63510.4797">30451 6118 483 0,'2'-9'81'0,"-2"2"-56"16,0 3 20-16,0 4-3 0,0 0-17 0,1 0-20 16,3 4-14-1,1 9 1-15,0 2 12 16,3 7-4-16,1 3 0 0,-2 1-2 15,2 1 2-15,0 3 0 16,-2 1 2-16,0-2-2 16,-3-1 1-16,-3-1-14 0,-1-2-35 15,0-8 1-15,-5-6-61 16,-9-7-72-16</inkml:trace>
  <inkml:trace contextRef="#ctx0" brushRef="#br0" timeOffset="63681.5111">30234 6250 557 0,'0'-9'56'0,"10"0"-38"16,10 4-21-16,11-1 3 16,8 3-1-16,10 1-1 15,2 2-3-15,0 0-92 16,-3 0-218-16</inkml:trace>
  <inkml:trace contextRef="#ctx0" brushRef="#br0" timeOffset="64212.7461">27883 7507 196 0,'-6'2'343'0,"5"-2"-319"16,1 0-12-16,0 0 0 15,3 0 20 1,10 0-8-16,5-2-10 0,7-1 5 16,7 0 6-16,2-1-15 15,0 2-6-15,-2-2-4 0,-3 4-2 16,-5 0-2-16,-4 0-33 15,-4 0-41-15,-13 6-60 16,-3-1-47-16</inkml:trace>
  <inkml:trace contextRef="#ctx0" brushRef="#br0" timeOffset="64361.7597">27896 7618 374 0,'-10'6'7'0,"8"-3"-12"0,2-3-7 16,15 0 19-16,9 0 18 15,5-3 11 1,5-7-23-16,1-2-11 16,-2-4-6-16,-6 0-138 15,-5-2-98-15</inkml:trace>
  <inkml:trace contextRef="#ctx0" brushRef="#br0" timeOffset="64496.9612">28129 7474 208 0,'0'-10'218'0,"0"5"-130"15,0 2-1-15,0 1-18 16,0 2-46-16,3 0-23 15,10 5 1-15,-1 10-1 16,5 2-3-16,-5 8-2 0,0 8-12 16,-9-3-25-16,-3 2-11 15,-8-5-52-15,-8-4-128 16</inkml:trace>
  <inkml:trace contextRef="#ctx0" brushRef="#br0" timeOffset="65147.8541">28902 7541 313 0,'5'0'114'16,"-3"-7"-70"-16,-1-2 16 15,1-2 7 1,-2-1-17-16,0-1-15 16,0-1-22-16,-2 0 0 0,-7 0-7 15,-2-2-6-15,-1 5 0 0,-6 5-5 16,-2 3-1 0,-5 3 0-16,-4 0 3 0,1 11 1 15,-5 5 2-15,5 3-2 16,2 6 1-16,6 0 1 15,6 2-4-15,9 0 2 0,5-2-5 16,7-4-19-16,13-4-9 16,4-9 30-16,10-6 4 15,3-2 0-15,2-7 0 16,1-7-13-16,-5-10-38 0,-2 3 30 16,-10 0 19-16,-4 1 5 15,-7 4-1-15,-7 6-1 16,-2 2 5-16,-3 4 40 15,0 4-18-15,0 0-27 16,0 12-11-16,0 1 8 16,0 7 0-16,3 2 0 0,9-1-3 15,7 0-18 1,3-6-15-16,5-4-39 0,4-11-108 16</inkml:trace>
  <inkml:trace contextRef="#ctx0" brushRef="#br0" timeOffset="65382.6188">29216 7361 594 0,'0'0'49'15,"0"0"-56"-15,1 0 2 16,13 0 6-16,6 0 1 15,7 0 0 1,8 0-1-16,4 0 1 0,0 0-2 16,-1 0 0-16,-5 0 0 15,-4 0-28-15,-7 4-75 16,-10-1-49-16,-11-1-154 16</inkml:trace>
  <inkml:trace contextRef="#ctx0" brushRef="#br0" timeOffset="65567.1016">29258 7549 443 0,'0'0'13'15,"0"0"-26"-15,11 0 20 0,4 0 27 16,8 0 24-16,8 0-37 16,5-4-18-16,1 2-1 15,-1 2-3 1,-4 0-1-16,-5 0-78 15,-10 0-131-15</inkml:trace>
  <inkml:trace contextRef="#ctx0" brushRef="#br0" timeOffset="65731.3094">29304 7714 462 0,'-8'2'45'15,"6"-2"-43"-15,2 0-2 16,5 0 17-16,14 0 14 15,6 0-10-15,11 0-11 0,5-3-1 16,2-1-8-16,4 1 1 16,0-3-41-16,-8 1-165 15</inkml:trace>
  <inkml:trace contextRef="#ctx0" brushRef="#br0" timeOffset="66269.4595">29801 7275 536 0,'0'-7'68'0,"0"2"-45"16,0 3 15-16,0 2-10 16,0 0-20-16,0 0-8 0,4 4-13 15,1 8-3-15,3 6 23 16,2 2-6-16,1 5-2 16,1 2 3-16,-1-1-3 15,-4 3 1-15,0 0 0 16,-3 1 0-16,-1-4 1 15,-1 1-2-15,-2-2 0 16,0-9-2-16,0-3-6 16,0-6-3-16,0-4 6 15,0 0 8-15,0-3 4 16,3 0 3-16,5-12-2 0,-1 2-23 16,4-1 0-16,5-1 14 15,0 1-4-15,2 5-15 16,2 6 3-16,-1 0 5 0,-2 0 9 15,-5 10 1-15,-3 2-3 16,-5 2-5-16,-4 0-23 16,-1 3 32-16,-11-5 0 0,-7-1 1 15,-3-4 2-15,0-4-4 16,1-3-27 0,3-3-74-16,5-9-159 0</inkml:trace>
  <inkml:trace contextRef="#ctx0" brushRef="#br0" timeOffset="67633.7515">30270 7511 91 0,'-4'-4'429'16,"4"3"-388"-16,0-3-5 0,0 3 1 15,0 1-22-15,5-2-9 16,2 2-6-16,2 0-2 16,2 3-6-16,-2 4 4 15,-2 2 10-15,-2 4-10 16,1-3-23-16,-4 1 6 16,-2-4 3-16,0-2 9 15,0-3 2-15,-8-2 11 0,-1 0-2 16,1-7-7-16,-1-5 6 15,3-3 2-15,4-3 4 16,0 3 12-16,2-2-14 16,8 3-4-16,6 3-1 0,3 6 0 15,4 4-1-15,2 1-1 16,1 1-3-16,1 10-4 16,-4 5 14-16,-4 2-5 15,-5 1-13-15,-5-1-24 16,-7 2 17-16,0-6 13 15,-2-5 4-15,-8-2-1 0,-1-5 15 16,-2-2 6 0,1-4 3-16,3-4 17 0,1-7 12 15,5-1-12-15,3-2-8 16,3-1-18-16,14 2-19 0,5 3 9 16,4 3-6-16,6 4 2 15,1 7 1-15,-2 0 0 16,-5 4-3-16,-2 10-6 15,-6 0-11-15,-6 4-7 16,-3 2-6-16,-1-2-13 16,-5-2 6-16,1-3-34 15,-1-6-19-15,-1-6-5 16,5-1-93-16</inkml:trace>
  <inkml:trace contextRef="#ctx0" brushRef="#br0" timeOffset="67903.5693">30814 7424 346 0,'0'-7'81'0,"0"3"-25"16,-5 2-30-16,-5 2-6 15,-2 0-21-15,-3 2 1 16,1 9-2-16,3 1-2 16,2 6 5-1,7 2-2-15,2-1 0 0,0 1 0 16,11-1-2-16,5-4 8 15,2-5 1-15,2-4-4 0,0-6-1 16,-3 0 1-16,0-4-1 16,-5-8 1-16,-7-4-2 15,-2-2-3-15,-3 0-24 16,-6 2-5-16,-5 1-5 0,-3 3-34 16,0 1-37-16,1 6-5 15</inkml:trace>
  <inkml:trace contextRef="#ctx0" brushRef="#br0" timeOffset="68420.6903">31128 7486 175 0,'0'-9'393'16,"-3"0"-392"-1,-12 0 5-15,-3 4-4 0,-2 0-5 16,-3 3 11-16,-1 2-8 16,3 0-1-16,1 4-1 15,6 2 1-15,4 1-2 16,3 4-4-16,7-2-15 0,0 2-20 16,9-2 20-16,4-2 19 15,3 0 3-15,2-3-1 16,-2-4-8-16,4 0-2 0,-2-4-3 15,-4-7 2-15,1-3 3 16,-4-2-5-16,-3-4 12 16,-2-1-3-16,-6-2 4 15,0-4 3-15,0 0-1 0,-7 1 0 16,-4 0 4-16,3 4-1 16,-4 2 28-16,0 4 10 15,5 5 0 1,2 4-14-16,0 5-21 15,4 2-6-15,1 2-5 0,0 10-8 16,0 6 14-16,3 6-5 16,7 2 3-16,2 3 2 15,-2-1 3-15,5 5-6 0,-3-7 4 16,0 4-2-16,-2-3 1 16,-3-2-2-16,2 0-5 15,-3-7-52-15,-2-7-46 16,-1-4-126-16</inkml:trace>
  <inkml:trace contextRef="#ctx0" brushRef="#br0" timeOffset="69183.2797">31391 7279 384 0,'0'-4'139'0,"0"1"-120"15,0 3 12-15,0 0-22 16,2 0-11-16,6 11-8 16,-1 3 17-16,2 4-7 0,-1 3-1 15,6 2 2-15,-2 0-1 16,-3 2 1-16,0-3 0 16,2 1 0-16,-5-5-1 0,1-2-13 15,-2-7-59-15,0-3-78 16</inkml:trace>
  <inkml:trace contextRef="#ctx0" brushRef="#br0" timeOffset="69453.6351">31632 7267 506 0,'0'-6'82'0,"0"-1"-80"0,0 4 2 16,0 3 6-16,0 0-3 16,0 3-10-16,5 8 2 0,3 1 2 15,5 6-2-15,-3 4 2 16,3-3-1-16,-1 2 0 16,0 3 0-16,-2 1-1 0,-1 0-1 15,-6 0-1-15,2-4 5 16,-3 1-12-16,-2-7-46 15,0 0-6-15,0-5-16 16,-3-6-50-16</inkml:trace>
  <inkml:trace contextRef="#ctx0" brushRef="#br0" timeOffset="69702.8211">31486 7427 510 0,'0'-2'26'16,"2"-1"-20"-16,8 1-4 16,4-1-2-16,6 0-3 0,9 2 0 15,3-1 5-15,5 2-2 16,3-4-3-16,0 1-103 15,-3-2-235-15</inkml:trace>
  <inkml:trace contextRef="#ctx0" brushRef="#br0" timeOffset="92800.224">5954 9799 143 0,'-2'0'-27'0,"2"2"29"16,0-2 7-16,0 0-7 16,0 0-4-16,0 0-3 15,0 0-11-15,0 0-13 16,0 0-27-16</inkml:trace>
  <inkml:trace contextRef="#ctx0" brushRef="#br0" timeOffset="94505.3023">10513 9787 125 0,'0'0'46'0,"-2"0"74"16,2 0-81-16,0 0-6 0,0 0 0 15,0 0 4-15,0 0-8 16,0 0-11-16,0 0 1 15,0 0 5-15,0 0-3 16,0 0-4-16,0 0-12 16,0 0-6-16,0 0 4 15,0 0-3-15,0 0-5 0,4 0 0 16,2 0 8-16,1 0-3 16,3 0 0-16,3 0 0 15,3 0 1-15,1 0-2 16,3 2-2-16,1-2 6 15,2 0-1-15,2 0-1 16,-2 0 0-16,2 0 0 16,2 0 0-16,1 0-2 15,-1 0 3-15,0 0-2 16,0 0-1-16,-1 0 2 16,1 0-1-16,0-2 1 0,2-2-1 15,-2 3 1-15,2-1-1 16,-1 0 1-16,5 0-1 15,-1 1 0-15,0-1 0 0,2 2 1 16,0 0 0-16,-2 0-1 16,2 0 0-16,-1 0 2 15,1 0-3-15,-1 0-1 0,-1-2 6 16,1 0-2-16,2 0-1 16,-2 0 0-16,4 2-1 15,-3-2 0-15,0 1-1 16,0-1 3-16,1 0-2 15,-4 2 1-15,3-1-2 16,0-1 2-16,0 2-2 16,-2 0 2-16,0-2-2 15,-1 2 2-15,-2-2-3 16,-2 2 4-16,0 0-2 0,-3-1 1 16,3 1-2-16,-3 0 2 15,1-2-1-15,2 2-1 16,-2-3 2-16,1 3-2 0,0 0 2 15,4 0-1-15,-4-1 0 16,2 1 0-16,-4 0 0 16,3-2 1-16,-3 2-1 15,0 0-1-15,0 0 3 0,-1 0-2 16,-2 0 0-16,1-2 0 16,0 2 0-16,-3-1-2 15,-1 1 3-15,1 0-2 16,-4 0 2-16,0-2 0 0,-1 2-1 31,-2 0 0-31,1-2 1 0,-4 2-1 16,-2 0 1-16,-1 0-2 15,-1 0 1-15,-3 0-1 0,-2-3-89 16,0-7-228-16</inkml:trace>
  <inkml:trace contextRef="#ctx0" brushRef="#br0" timeOffset="105097.7071">17464 9705 206 0,'-3'0'51'0,"-2"0"-22"0,3 0 3 15,0 0 8-15,2 0-2 16,0 0-14-16,0 0-7 16,0 0-8-16,0 0-5 15,0 2-5-15,0-1 1 16,0 1 3-16,0 1 0 16,4 1-2-16,1 0 1 0,2 0 8 15,0-1 17-15,4-1-2 16,0 1-13-16,2-1-8 15,2 0-1-15,4-2-2 16,-2 0 1-16,5 0-2 16,-2 0 1-16,3 0 0 0,-3 0 0 15,3 0-1-15,-2 0 1 16,1 0-1-16,0-2 0 16,3 0 1-16,0 2-1 15,5 0 2-15,1-1 1 16,1 1 1-16,8 0-3 0,-2 0 1 15,4 0-2 1,0 0 0-16,3 0 0 16,4 0 0-16,-3-2 2 15,4 0-2-15,3 0 0 0,-5 1 0 16,4-2 1-16,-1 0-1 16,0 1 0-16,0-2 1 15,1 3-1-15,-2-3 1 16,2 1-2-16,-4-1 2 0,-1 3-1 15,-4-3 0-15,4 2 0 16,-4 0 0-16,-1 0 0 16,-1 1 0-16,-2-1 0 0,0 0 0 15,1 0 0-15,-4 1 0 16,2-1 0-16,-4 0 0 16,1 2 1-16,2-2-2 15,-3 1 2-15,4 1-1 16,-4-3 0-16,-2 2 0 15,4 1 0-15,-2-2 1 16,-2 0-2-16,3 0 2 0,-1 0-2 16,-2-1 2-1,2 1-1-15,2-1 0 16,0 1 0-16,-2 0 0 0,1 1 0 16,1 1-1-16,-4-2 1 15,2 2 0-15,-4 0 0 16,3-2 0-16,-3 2 0 0,-1 0 0 15,1 0 0-15,-2-2 0 16,-1 2 0-16,0 0 0 16,0 0 0-16,1 0 0 0,-1 0 0 15,0 0 0-15,-2 0 0 16,-1 0 0-16,3 0-1 16,2 0 2-16,0 0-1 15,0 0 0-15,3 2 0 0,2-2 0 16,-2 2 0-16,2-2 0 15,-1 0 0 1,0 2 0-16,1-2 0 16,-4 1 0-16,1-1 0 0,1 0 0 15,-3 0 0-15,2 0 0 16,-1 0 0-16,1 2 0 16,1-2 1-16,0 0-2 15,0 0 2-15,1 0-1 0,-1 0 0 16,-1 0 0-16,-1 0 0 15,1 0 0-15,-3 0 0 16,3 0 0-16,1 0 0 16,-1 0 0-16,-4 0 0 0,3 0 1 15,-4 0-2-15,0-2 2 16,-1 1-2-16,-3-1 1 16,0 0 0-16,-5 0 0 15,-2 0 1-15,-1 0-1 0,-5 1-1 16,-3-1 2-1,-1 2-1-15,-3-2 1 16,-2 2-1-16,0 0 1 16,0-2-23-16,5-1-114 0</inkml:trace>
  <inkml:trace contextRef="#ctx0" brushRef="#br0" timeOffset="106949.5471">20807 8833 421 0,'0'0'102'15,"0"0"-76"-15,0-2-1 16,3-2-16-16,6-3 0 16,1 0-5-16,5-4-2 15,2 1 1-15,5-5 2 0,2 1-1 16,5-2 2-16,3-2-2 16,0 0-1-16,4 0 1 15,-2 1 0-15,-2 2 4 16,2-1-3-16,-3 2-4 15,-4 2-1-15,-2 3 2 0,-8 2-2 16,-5 1 0-16,-5 2 1 16,-4 3-1-16,-1-1 2 15,-2 2 0 1,0 0 3-16,0 0 7 0,0 0 0 16,0 0-12-16,0 0 0 15,0 0-5-15,0 0-11 16,0 0-24-16,0 0-32 0,-2-2-40 15,-3-3-214-15</inkml:trace>
  <inkml:trace contextRef="#ctx0" brushRef="#br0" timeOffset="107231.3776">21124 8515 495 0,'-2'-2'47'16,"1"0"-26"-16,1 1 15 15,0 1-4 1,0 0-11-16,0 0-21 0,0 0-6 16,3 0 5-16,2 0 2 15,4 0-2-15,1 0 1 16,2 5-2-16,0 4 3 0,1 0 0 16,-1 5 0-16,-2 2 5 15,-1 2-1-15,-6 4-5 0,-3-1 0 16,0 4 1-16,-3-2-2 15,-11 2 2-15,-1-3-7 16,-2-3-7-16,5-7-46 0,2-6-83 16</inkml:trace>
  <inkml:trace contextRef="#ctx0" brushRef="#br0" timeOffset="107751.0524">21562 8178 646 0,'0'-2'47'16,"0"0"-11"-16,0 2 10 15,0 0-12-15,0 0-21 16,2 0-17-16,-1 6-7 16,1 6-1-16,2 4 14 15,0 2 0-15,1 3-2 0,2 1 0 16,0-2 1-16,-2-2 0 15,2-3-2-15,-2 0-2 16,-2-3-18-16,1-5-43 0,-1 1-9 16,-3-7-17-16,0-1-35 15,0 0-63-15</inkml:trace>
  <inkml:trace contextRef="#ctx0" brushRef="#br0" timeOffset="108102.8375">21531 8180 508 0,'0'-13'68'16,"4"0"-46"-16,13 3-18 16,0-1 11-16,7-1 2 15,1 5-4-15,2 0 3 0,0 3-5 16,-6 4-10 0,-3 0-1-16,-6 7-5 0,-5 4-9 15,-7 4 13-15,0 2-10 16,-15-1-21-16,-4 4 10 15,-2-6 16-15,-2 0 5 0,1-3 2 16,5-3 1-16,0-2-1 16,8-2 1-16,2-3-1 15,6 3 1-15,1-2-6 16,1 3 3-16,8-1-4 16,8 3 11-1,0-2 0-15,5 3-1 16,1-3 0-16,-2 0-2 0,-1 2-1 15,-4-2-2-15,-1 1 0 16,-5-1-1-16,2 1-6 16,-5-3-45-16,0-1-75 0,-2-2-63 15</inkml:trace>
  <inkml:trace contextRef="#ctx0" brushRef="#br0" timeOffset="108401.6096">21821 8264 510 0,'0'-4'85'0,"2"2"-70"16,1-3 13-16,3-2-25 16,1 0-1-16,-1-2-4 15,2 1 1-15,-1 1 1 16,-1 2 0-16,-5-1 0 16,-1 3-1-16,0 3-8 0,0 0-7 15,-10 0 0 1,0 3-17-16,2 8 24 15,-3 0 8-15,6 2-4 16,0 1-2-16,5 0 6 0,0-2 1 16,5-1-5-16,7-4 2 15,2-3-1-15,4-2-5 16,2-2 6-16,-2-4-15 0,-2-10-74 16,-2 0-96-16</inkml:trace>
  <inkml:trace contextRef="#ctx0" brushRef="#br0" timeOffset="108837.5201">21945 8020 436 0,'-3'-13'138'0,"2"8"-74"15,-1 1-7-15,2 4-20 16,0 0-25-16,0 6-17 16,3 11-16-16,5 4 22 15,6 11 1-15,1 2-2 16,4 8 1-16,1 2 1 15,2 2-3-15,-5 3 2 16,0-1 1-16,-1-4-2 0,-1-1 0 16,-3-6 0-16,1-2 0 15,-3-12 0-15,-1-4 0 16,-2-4-3-16,4-8-1 0,-4-7-3 16,2 0 12-16,3-13 5 15,-6-10-5-15,1-9-3 16,-5-7-5-16,-2-6-8 0,-2-3-11 15,-10 5-16-15,-8 2-19 16,-2 9 53-16,-2 9 2 16,-3 5-1-16,5 7 3 15,0 5 1-15,8 3 1 0,3 3-3 32,7 0 2-32,4 0-4 0,0 0-15 15,14 0 15-15,-1 0 6 16,9 0-2-16,0 0 1 15,4 0-14-15,0-5-47 0,-8-6-92 16</inkml:trace>
  <inkml:trace contextRef="#ctx0" brushRef="#br0" timeOffset="109038.1451">22193 8004 470 0,'-5'-6'65'15,"2"3"12"-15,1 1-3 0,2 2-44 16,0 0-23-16,0 3-12 15,8 9-10-15,1 5 20 16,5 6-4-16,1 3 0 16,-2 1-1-16,2 2 2 15,-1-1-2-15,-2-1 1 0,-2-4-1 16,1-3-2-16,-5-4-66 16,2-6-28-1,-1-2-46-15,-1-8-93 0</inkml:trace>
  <inkml:trace contextRef="#ctx0" brushRef="#br0" timeOffset="109321.2314">22334 8136 539 0,'0'-4'55'16,"0"-3"-36"-16,0-1 36 16,4-1-45-16,3 1 3 15,2-6-9-15,3 4-3 0,0-2 0 16,-4 1-1-16,-2 4 1 15,-1 0-1-15,-3 3 1 16,-2 2 2-16,0 2-7 16,-2 0 5-16,-5 7-20 15,0 4 13-15,0 3 0 16,1 3 7-16,4-1-4 16,2 0-8-16,5-2-27 15,8-2-8-15,1-1-2 16,6-5-23-16,1-5-62 0,-2-1-145 15</inkml:trace>
  <inkml:trace contextRef="#ctx0" brushRef="#br0" timeOffset="109700.9437">22524 8060 490 0,'0'-10'44'16,"2"-4"-9"-16,6 6 2 0,4 1-30 15,3 0-5-15,1 5 1 16,5 2 0-16,-1 0-2 15,-4 13-1-15,0 2-4 16,-1 5-3-16,-7 3 3 16,-4-3 1-16,-2 2-6 0,-2-7-19 15,0-1-5-15,-6-3 24 16,-1-7 9 0,1-4 3-16,-1 0 2 15,0-7 5-15,2-5 16 16,3-6 9-16,2-4-15 0,0 1-3 15,0 1-11-15,7 1-3 16,5 4 0-16,-4 6-2 0,-1 3 0 16,3 6-1-16,-1 0-1 15,-2 5-5-15,0 9-1 16,2 1 13-16,-2 7-6 16,4 0 1-16,-3-1 0 0,4-1 0 15,-3-2-32-15,1-6-14 16,5-3-17-16,-5-4-71 15,2-5-100-15</inkml:trace>
  <inkml:trace contextRef="#ctx0" brushRef="#br0" timeOffset="109855.0444">22864 8074 452 0,'0'-7'156'0,"0"2"-113"15,0 5-15 1,0 0-27-16,0 0-7 0,1 7-8 15,6 4 15-15,-4-2 0 16,4 3-1-16,0 1-2 16,-4-5-38-16,4 0-38 0,-7-6-76 15</inkml:trace>
  <inkml:trace contextRef="#ctx0" brushRef="#br0" timeOffset="110001.7238">22782 7950 483 0,'-2'-11'102'0,"2"2"-77"16,0 6 0-16,9 1-13 16,6 2-18-16,4 0-4 15,2 5-54-15,0 7-47 16,5-2-81-16</inkml:trace>
  <inkml:trace contextRef="#ctx0" brushRef="#br0" timeOffset="110254.1444">22979 7983 448 0,'1'0'114'16,"-1"0"-81"-16,6 0-15 0,2 0-9 15,0 2-8-15,5 6-1 16,1-1 2-16,2 0 0 0,-1 0 0 16,-5 0-2-16,-3-2 2 15,0-3 0-15,-4 0 1 16,-1-2 23-16,-2 0 52 15,1-6-20-15,1-6-31 16,0 0-25-16,0-5-3 0,-1 4-23 16,3-3-52-16,1 7-49 15,3-3-57 1,1 9-194-16</inkml:trace>
  <inkml:trace contextRef="#ctx0" brushRef="#br0" timeOffset="110488.6253">23193 7954 166 0,'0'0'96'15,"1"0"-37"-15,-1 0-9 16,2 0 17-16,0 0 23 16,1-1-10-16,3-6-30 15,1-3-44-15,2 1-5 16,-2-2 2-16,-2 2 0 0,0 2 1 16,-5 2 3-16,0 3 8 15,0 2 16-15,-10 0-28 16,0 5-15-16,1 5 4 15,-1 7 1-15,5 3 8 0,5 3-1 16,2-2-1-16,14 0-6 16,8-1-55-16,6-8-3 15,6-6-139 1</inkml:trace>
  <inkml:trace contextRef="#ctx0" brushRef="#br0" timeOffset="111536.5093">22521 8535 260 0,'8'-11'67'0,"-3"0"-5"15,-2 4 31 1,-1 0 0-16,0 4-6 0,-2 3-22 16,0 0-33-16,-5 0-10 15,-9 1-29-15,1 8 4 16,-6 2-1-16,4 5 2 15,-2 0-1-15,5 2-2 0,7 0 3 16,5-2 0-16,0 0-5 16,6 0-1-1,10-2-2-15,8 0 1 16,1-5 6-16,0 4 2 0,1-4 0 0,-7 2-1 16,-4-3-37-1,-7 3-32-15,-8 0 34 16,0-1 31-16,-14 0 9 15,-2-5-2-15,-3 0 0 0,0-1 4 16,4-4-1-16,3 0-1 16,5-6 4-16,7-6-7 15,0-4-25-15,13-2-60 0,3-4-42 16,8 3 18-16,0 3 66 16,0 1 56-16,-6 7 21 15,-6 0 7-15,-5 5-13 16,-2 1-10-16,-5 2 0 0,2 0-1 15,-2 4-22-15,0 3 22 16,0 2-11-16,2 3 0 16,2-1-2-1,2-4-3-15,0 0-2 16,1-1 0-16,5-3 14 16,-3-3-8-16,1 0 1 0,0-3 5 15,-3-6-3-15,-2 2 22 16,-3-4 11-16,-2 4 3 15,0-1-4-15,0 5-1 0,0 0-4 16,0 3-3-16,0 0-23 16,0 0-14-16,1 3-7 15,4 8 1-15,4 5 8 0,1 4-3 16,2 4 7-16,5 3 6 16,-2 2-5-16,-2 1-2 15,0-2 0-15,-6-3 0 16,-2-1-4-16,-5-6 0 0,0-6 0 15,-9-6 0-15,-5-6 7 16,-1 0 3-16,1-10-6 16,-2-9-9-16,4-4-11 15,5-6 4-15,0 0-11 16,7-1-48-16,0 3-18 16,12 1 23-16,0 4 35 15,3 4-49-15,-3 6-76 16</inkml:trace>
  <inkml:trace contextRef="#ctx0" brushRef="#br0" timeOffset="111995.8612">22819 8640 62 0,'4'-5'103'0,"-3"1"5"16,1 2-15-16,-2 0-6 16,0 2-12-16,0 0-28 0,2 0-27 15,0 0-16-15,3 0-8 16,4 2 3-16,0 6 3 16,2 2 0-16,0 1 0 15,-1 0-2-15,-3-1-1 16,-3 1-11-16,-4-4-22 15,0-1-20-15,0-5-16 0,-5-1 54 16,-2 0 19-16,1-11-34 16,0-3 3-1,2 0 42-15,1 0 26 16,3 0-22-16,0 1-10 0,8 2 12 16,3 6-15-16,4 3-5 15,0 2 6-15,4 2 12 16,-4 7-8-16,2 3-7 0,-3 2-5 15,-6 3-2-15,-1-7 2 16,-2-1 6-16,-5-3-8 16,0-3 0-16,0-3-1 0,-4 0 26 15,1-7-11-15,-2-4 10 16,5 1 20-16,0-5-19 16,0 1-9-16,2 2-11 15,8 1 0-15,-1 4-3 0,1 3 0 16,1 4 0-16,2 0 0 15,0 2 1-15,-3 7-1 16,1 2-1-16,-2 1-9 16,0 0-29-1,-4-2-24-15,-1-5-53 0,-4-5-118 16</inkml:trace>
  <inkml:trace contextRef="#ctx0" brushRef="#br0" timeOffset="112456.0115">23103 8565 341 0,'0'-5'127'0,"0"3"-105"16,7 2-16 0,1 0-5-16,-2 0 2 0,7 7 2 15,-4 5-1-15,2 1-3 16,-3 0-2-16,-2-3 4 16,-3-1-1-16,-3-2-7 0,0-3-20 15,0-4-3-15,0 0 34 16,-2-6-3-16,1-4-38 15,-1-3 21-15,2-1 36 16,0 1-5-16,0 3-8 16,8 1-5-16,2 4-2 15,1 1-4-15,2 4-1 16,-3 0-2-16,-1 5 1 16,-1 4-1-16,-5 4 0 15,-3-2 14-15,0-2-9 0,0-2-6 16,0-2 1-16,-3-3-1 15,-3-2 19-15,4 0 5 16,2-9 4-16,0-2 8 16,0-3-1-16,8 1-14 0,2-1-8 15,1 2-3-15,2 2-2 16,-3 4-2-16,3 4 0 16,1 2 2-16,-3 0-2 0,-1 3-1 15,-2 8-1-15,1 2-2 16,-2 1-10-16,1-2-34 15,-3-1-15 1,-1-4-93-16</inkml:trace>
  <inkml:trace contextRef="#ctx0" brushRef="#br0" timeOffset="112739.6202">23405 8546 488 0,'0'-4'34'16,"3"-1"-9"-16,2 1-11 15,2-2-11-15,1 0-3 16,1-2 0-16,-2 1 0 0,-4 0 0 16,1 0-5-16,-4 2-39 15,0 1-15-15,0 2 40 16,-6 2 28-16,3 0-9 0,-2 4-6 16,3 5 6-16,2 5-1 15,0-1 1-15,2 3 1 16,8-2-8-16,7 0 13 15,-2-3-3-15,6-4-5 16,-1-3 3-16,-1-4-2 0,-3-2-14 16,-3-11-87-1,-4-3-95-15</inkml:trace>
  <inkml:trace contextRef="#ctx0" brushRef="#br0" timeOffset="112920.6999">23568 8399 285 0,'-7'-25'41'0,"0"2"31"0,2 5 9 16,1 7-32-1,1 4-4-15,3 7-23 0,0 0-29 16,0 9-4-16,0 6 14 16,7 6-3-16,-1 2-3 15,5 6 4-15,0-1 0 16,0 3 1-16,-3-5-2 0,1-4-5 16,-1-3-87-16,-6-4 30 15,-2-8-28-15,0-6-181 16</inkml:trace>
  <inkml:trace contextRef="#ctx0" brushRef="#br0" timeOffset="113052.8989">23600 8492 309 0,'15'-4'15'16,"0"1"-15"-16,4 1 0 16,1 2-3-16,-4 0-54 15,-2 0-207-15</inkml:trace>
  <inkml:trace contextRef="#ctx0" brushRef="#br0" timeOffset="113302.3677">23715 8524 399 0,'0'-2'35'0,"0"-7"8"16,4 0-14-16,3-3-25 16,4-3 0-16,-1-1-3 15,1-1-2-15,-2 0 1 16,-2 2-23-16,-3 0-8 15,-2 5 0-15,-2 0-9 0,0 7 24 16,-6 3 24 0,-1 0-5-16,1 3-2 15,-2 7-4-15,4 0 5 16,4 2 6-16,0 3-4 16,4-2-9-16,9 1 10 0,1-4-5 15,4 3-27-15,-2-6-43 16,2-1-126-16</inkml:trace>
  <inkml:trace contextRef="#ctx0" brushRef="#br0" timeOffset="113491.6338">23861 8481 290 0,'0'-2'69'0,"0"-1"-50"16,5 3-1-16,4 0-9 16,4 0-7-16,-1 0-2 15,3 0-1-15,-5 1 2 16,-1 7 0-16,-2-3-1 15,-1 4-2-15,-4-2 4 0,-2-2-1 16,0 1-4-16,-2-2 0 16,-6-4-25-1,0 0-115-15</inkml:trace>
  <inkml:trace contextRef="#ctx0" brushRef="#br0" timeOffset="113621.8186">23897 8349 441 0,'7'-7'35'16,"-1"4"-25"-16,6 3-9 16,0 0-1-16,3 0-5 15,-1 7-40-15,4 0-107 0</inkml:trace>
  <inkml:trace contextRef="#ctx0" brushRef="#br0" timeOffset="113788.8207">24076 8340 402 0,'0'-7'87'15,"0"0"-21"-15,-3 5-31 16,-3 2-12-16,-1 0-11 16,0 7-14-1,3 8 1-15,4 3 6 0,0-1-3 16,2 5-4-16,12-3 6 16,6-2 0-16,2-5-28 15,3-5-50-15,1-7-59 16</inkml:trace>
  <inkml:trace contextRef="#ctx0" brushRef="#br0" timeOffset="115104.157">24685 8285 244 0,'0'-8'160'15,"0"2"-130"-15,0-3 16 0,0-2 18 16,-4 2-9-16,-3 0-30 15,-2 2-10-15,-4 2-7 16,-1 3-3 0,-3 2-1-16,-3 0-6 15,-2 9 1-15,-2 3 1 16,3 2 3-16,5 6-5 0,4-2-2 16,6 0 4-16,4-2-7 15,2 0-4-15,4-5-14 0,10-2 18 16,4-6 7-16,3-3 2 15,5 0-1-15,-1-5-2 16,-2-6-17-16,-5-5 9 0,0 2 8 16,-6-4 0-16,-2 4 2 15,-3 1 0-15,-4 6 18 16,-1 2 12-16,-2 3-11 16,0 2-11-16,0 0-18 0,0 5-2 15,0 4 8 1,0 2 3-16,0 1 0 0,0-1-7 15,2 0-19-15,-2-6-9 16,3-3-20-16,-1-2 24 16,0 0 25-16,1-2 16 0,-1-8-5 15,4-5-3 1,-1 1 3-16,1 1 10 16,1-2 19-16,0 2-21 0,4 4-3 15,-1 4-5-15,2 3-5 16,0 2-1-16,-2 0-2 15,2 11 1-15,-5 1-1 16,0 2-1-16,-4 0 6 0,-3-1 0 16,0-4-5-16,0-2 1 15,0-1-4-15,0-5 4 16,0-1 10-16,0-3 25 16,0-10-15-16,5-1-5 0,7-2 2 15,4-2-12-15,0 2-3 16,3 3-1-1,1 5 0-15,-1 2-1 0,-2 5 1 16,-2 1-5-16,-5 1-17 16,-1 10-13-1,-1 0-4-15,-3 1-5 0,1-1-11 16,-1-2-57-16,0-2-29 16,0-4 63-16,3-3 67 0,-1 0 20 15,0-3 51-15,-2-4-9 16,0-2 26-16,0 2-12 15,-5 0 13-15,0 0-25 0,0 3-7 16,0 2-15-16,0 2-29 16,0 0-3-16,0 0-10 15,0 2 4-15,0 5 5 16,0 0-5-16,2 0-18 0,5-2 11 16,0-1 4-16,1-4 4 15,-2 0 1-15,1-5-10 16,-3-6-3-1,-1-3 11-15,-3-6 4 0,0 2 24 16,0-5 34 0,-1 6 6-16,-3-3-16 0,-1 5-20 15,1 4 12-15,0 3-1 16,2 4 0-16,2 4-20 16,0 0-19-16,0 11-12 0,0 5 15 15,8 4-1-15,-1 5 4 16,4 5-3-16,3 2 1 15,-3-1 2-15,-1 1-1 0,-3 0-2 16,-7-7-85-16,-10-7-34 16,-13-11-313-16</inkml:trace>
  <inkml:trace contextRef="#ctx0" brushRef="#br0" timeOffset="115506.8333">23523 7978 132 0,'4'0'613'16,"-3"0"-569"-16,1 0-43 15,0 0-5-15,3 7 3 0,-3 6-5 16,-2 1 4 0,0 9 1-16,0 2 2 15,-5 0-13-15,-8-2-102 16,2-5-126-16</inkml:trace>
  <inkml:trace contextRef="#ctx0" brushRef="#br0" timeOffset="116530.5272">24825 8599 630 0,'-4'-12'31'0,"1"2"17"0,3 5 18 15,-2 4-36-15,2 1-19 16,0 0-15-16,0 8-6 16,0 9-3-16,0 4 14 15,0 7-2-15,2 4 2 16,5 4 1-16,0 0-2 0,4-8-2 15,1 1 4-15,0-8-2 16,3-1 0-16,1-6-5 16,4-1 6-16,-1-6 3 15,-2 0-4-15,1-3 2 16,-6-4-28-16,-2 0-26 0,-10-2-26 16,0-9-89-16</inkml:trace>
  <inkml:trace contextRef="#ctx0" brushRef="#br0" timeOffset="116681.0476">24697 8797 540 0,'-10'-4'49'0,"10"-1"-29"15,0 0 16-15,19-1-45 16,12-1 11-16,6-2-2 16,9 1-1-16,1 0 2 15,4 1-3-15,-4 0-99 16,-6 0-92-16</inkml:trace>
  <inkml:trace contextRef="#ctx0" brushRef="#br0" timeOffset="117226.8016">24991 8729 526 0,'-5'0'47'0,"5"0"1"0,0 0 2 15,15 0-46-15,1 0 1 16,6 0-1-16,1 2 0 15,2 9-3-15,-4 1 0 16,-4 3-1-16,-5-1-9 0,-7-2-27 16,-3-1 15-16,-2-6 16 15,0-1 3-15,-9-4 7 16,-1 0 0-16,1-5-4 16,0-6-1-1,3-7-4-15,6 0 3 0,0 0-9 16,6-1-11-16,10 1-12 15,3 3-10-15,5 3 33 16,1 5 12-16,-3 3-1 0,-3 4-11 16,-6 0 18-16,-2 0-8 15,-8 6-2-15,-3 3 6 16,0 3 0-16,0 2-2 16,-5 1-1-16,2 1 2 15,-1-4-3-15,2 1 1 0,2-5-2 16,0 0-1-16,2-3-2 15,3-3 7-15,4-2-3 0,2 0-4 16,-2-2 9-16,-2-7-12 16,0-3-52-16,-1-2-23 15,-2 1-4-15,-3 0-42 16,-1 5 148 0,0 0 80-16,0 5 19 0,0 1-55 15,2 2-39-15,2 0-28 16,3 2-12-16,1 7 18 0,4 0-3 15,-2 2 1 1,3 1-6-16,-1-5-52 16,-5-2-10-16,-1-1-62 0</inkml:trace>
  <inkml:trace contextRef="#ctx0" brushRef="#br0" timeOffset="117525.8652">25378 8669 349 0,'9'-15'26'16,"2"3"-22"-16,5 5 2 0,0 1-3 15,2 6 1-15,-2 0 2 16,-2 8-5-16,-2 4 1 16,-4 4-2-16,-4-2-8 15,-4 2 12-15,0-3 3 16,0-2-20-16,-2-6 18 16,-5-2-8-16,4-3 28 0,-1 0 22 15,1-5-3 1,3-6-15-16,0-3 3 15,8 2-13-15,3-3-14 16,1 6-3-16,5 2-2 0,-1 2-1 16,2 3 0-16,2 2-1 15,-3 0 2-15,3 6-4 16,-4 2 2-16,4 0-34 0,-5-7-54 16,0 3-44-16,-1-4-142 15</inkml:trace>
  <inkml:trace contextRef="#ctx0" brushRef="#br0" timeOffset="117826.6899">25739 8537 382 0,'-15'-2'77'16,"1"2"-59"-16,1 0 19 0,3 3-17 16,3 8-14-1,3 3 0-15,4 6-5 16,4 0 0-16,10 1 3 15,9 2 5-15,4-1-9 16,2-4-4-16,2-2 6 0,-8-4-11 16,-4-3-13-16,-5-2-27 15,-9-1 10-15,-5-3 18 16,-7-1-4-16,-12-2 44 0,-1 0-19 16,-2 0 3-16,-2 0-3 15,4 0 4-15,6-4 0 16,7-3-2-16,7-2-2 15,2-2-51-15,14-5-38 0,4-5-32 16</inkml:trace>
  <inkml:trace contextRef="#ctx0" brushRef="#br0" timeOffset="118010.3398">25913 8508 495 0,'6'-7'138'16,"-6"3"-53"-16,0 3-33 15,2 1-36-15,-2 1-16 16,5 10-12-16,-2 3 11 15,4 6 2 1,2 5-4-16,1 1 4 0,0 3-1 16,0-2-1-16,0-2-41 15,-1-2-30-15,-7-7 1 16,-2-7-36-16,0-4-137 0</inkml:trace>
  <inkml:trace contextRef="#ctx0" brushRef="#br0" timeOffset="118252.7164">25928 8642 488 0,'3'-11'73'16,"11"0"-48"-16,4 2-17 16,6 1-7-16,5-2 0 15,-2 5 0-15,3 0 0 0,-5 1-2 16,-2 1 1 0,-4 3-24-16,-7 0-23 15,-4 0 21-15,-1 1 22 16,-6 9-5-16,1-1 9 15,-2 3 3-15,0 0 0 16,0 1-1-16,0-3-2 0,0 1 1 16,-2-4-1-16,-1-1 1 15,-5-6-1-15,-1 0-41 0,-1-6-126 16</inkml:trace>
  <inkml:trace contextRef="#ctx0" brushRef="#br0" timeOffset="118358.6617">26084 8542 128 0,'-2'-20'293'0,"2"4"-258"0,0 0-13 15,3 5 6-15,8 4-16 16,4 4-11-16,2 3-2 16,2 0-32-16,1 2-71 15,-5 4-18-15</inkml:trace>
  <inkml:trace contextRef="#ctx0" brushRef="#br0" timeOffset="118626.5731">26231 8506 279 0,'0'0'200'0,"2"0"-154"15,-2 0 11-15,2 0 1 0,-2 0-11 16,1-2-31 0,-1 2-12-16,2 0-4 15,-2 0 0-15,0 0 0 0,0 0-2 16,0 0 0-16,0 0-3 16,0 0 0-16,0 0 2 15,0 0 10-15,0 0-5 0,0 0 0 16,0 0-2-16,0 0 1 15,0 0 0-15,0 0-1 16,0 0-2-16,0 0-1 16,0 0-26-16,-3 4-46 15,-4-1 19-15,-8 3-134 0</inkml:trace>
  <inkml:trace contextRef="#ctx0" brushRef="#br0" timeOffset="119447.0779">26258 8485 470 0,'0'-4'102'15,"0"0"-73"-15,0 4 9 0,0 0-13 16,4 0-18-16,4 2-17 16,3 9 7-16,4 3 7 0,0 4-3 15,5 2 0-15,1 1 0 16,-2 1 0-16,-3-4 1 15,-4-4-2-15,-3-4 2 0,-3-2-2 16,-2-6 3-16,-2-2 1 16,-2 0 6-16,0-11 57 15,0-2-48-15,0-3-13 16,-2-2 2-16,2-1-2 16,-2-1-6-1,2 4-3-15,0 2-18 0,0 3-27 16,7 4-34-16,2 3-85 15,2 4-123-15</inkml:trace>
  <inkml:trace contextRef="#ctx0" brushRef="#br0" timeOffset="119693.9997">26516 8563 58 0,'6'0'213'16,"-1"0"-146"-16,3 0 1 0,0-5-12 15,3-4-19-15,2-2-13 16,-1 0-2-16,-1-3-3 0,0 2 7 15,-6-1-1-15,-1 4-13 16,-4 1-7-16,0 2 7 16,-2 6-8-16,-8 0-11 15,-4 4-1-15,1 8 5 16,-1 3 0 0,4 2 3-16,5 3-2 0,3 0 2 15,2-2 0-15,12-2 0 16,12-6 3-16,11-6 3 15,6-4-13-15,12-11-147 16</inkml:trace>
  <inkml:trace contextRef="#ctx0" brushRef="#br0" timeOffset="129265.9364">2585 10807 211 0,'-8'-13'383'0,"0"1"-357"16,1 2 51-16,2 0 11 15,3 5-35-15,0 2-13 16,0 1-11-16,2 0-20 16,0 2-11-16,0 5-6 15,4 10-12-15,4 6 9 0,4 7 14 16,-2 7-1-16,6 2-1 15,-1 2 0-15,-5-3 0 16,2-4-5-16,0-5-10 16,-3-6-20-16,-1-5-11 15,0-5-29-15,-4-9-40 16,-3-2-52 0,-1-9-212-16</inkml:trace>
  <inkml:trace contextRef="#ctx0" brushRef="#br0" timeOffset="129650.5984">2616 10750 627 0,'0'-14'64'0,"5"2"-49"16,6-4-17-16,9 7 7 16,5-1-1-16,0 3-2 15,2 5-1-15,-2 2-1 0,0 4-1 16,-5 11-4-16,-11 2-3 15,-7 6-4-15,-2 6-5 16,-16 0-22-16,-8-2-22 16,-6 1 31-1,-3-5 29-15,1-4 3 16,3-1 1-16,4-7 0 16,8-4 8-16,4-1 24 0,9-6 3 15,4 0-14-15,2 0-17 0,14 0-10 16,4 0 3-16,5 0-2 15,4 1 2-15,3 6-2 16,-3 4 4-16,-2 0-4 16,-2 3 1-16,-6-3-1 15,0 1 0-15,-7-1 4 0,1-6-3 16,-4-1-24-16,-1-4-46 16,-2 0-57-16</inkml:trace>
  <inkml:trace contextRef="#ctx0" brushRef="#br0" timeOffset="129935.7784">2892 10936 277 0,'0'0'292'0,"0"0"-282"16,4-4-6-16,5-7 3 0,2-2 0 16,1-1-4-16,0-4-2 15,0 3 0 1,-2-2 0-16,-3 5 2 15,-7 1 6-15,0 4 21 0,0 4 5 16,-7 3-21-16,-3 0-20 16,1 8 3-16,1 5-1 15,1 4-3-15,4 0 10 0,3 3-4 16,3-1-2-16,12-1 0 16,1-2-1-16,7-7-35 15,1-3 22-15,0-6-22 0,2-3-63 16,-5-12-99-16</inkml:trace>
  <inkml:trace contextRef="#ctx0" brushRef="#br0" timeOffset="130367.3505">3076 10662 569 0,'-11'-12'53'0,"3"5"8"16,5 4 10-16,1 3-44 15,2 0-25-15,0 6-10 16,9 6-8-16,6 14 16 0,2 6 0 15,1 7 0 1,2 11 1-16,0 3-2 16,-2 3 3-16,-4 3-3 0,-3-4 3 15,1-2-2-15,-3-6 0 16,1-6 1-16,-3-9 0 16,3-7-1-16,-2-7-1 0,-1-9 1 15,4-9-4-15,-1 0 10 16,3-20 0-16,-1-6 0 15,-2-10-6-15,-3-7 1 16,-4-5-3-16,-3-2-14 0,-5 2-51 16,-15 5-32-1,-7 8 13-15,-5 6 36 16,-9 15 48-16,2 7 12 16,-3 7 17-16,6 0 8 15,5 4-21-15,11 4-3 16,10 1-7-16,8-4-11 0,2 1 3 15,18-6 4-15,11 0 12 16,9 0-9-16,6-11-1 16,3-3-23-16,-2-3-66 0,0-3-38 15,-7-5-93-15</inkml:trace>
  <inkml:trace contextRef="#ctx0" brushRef="#br0" timeOffset="130571.7946">3376 10568 541 0,'-12'-11'74'15,"2"6"-14"-15,5 3-3 16,0 2-34-16,0 0-17 0,5 13-8 16,0 4-2-16,0 7 3 15,11 6-1-15,2 4 4 16,5 3-2 0,1-1 0-16,1 3 5 0,0-5-7 15,-2 1-17-15,-2-8-41 16,-4-5-17-16,-2-8-42 15,-5-8-163-15</inkml:trace>
  <inkml:trace contextRef="#ctx0" brushRef="#br0" timeOffset="130836.5876">3537 10737 495 0,'5'-5'20'16,"2"-1"-22"-16,3 2 5 15,0-2 9-15,1-3-4 16,0 2-2-16,-2 0-4 0,-2 0 0 16,-4 0 1-1,-3 3 1-15,0 1 4 0,-7 3 11 16,-3 0-27 0,-3 0 10-16,2 7-2 15,1 3-3-15,6 3 2 0,4 1-3 16,0 2 2-16,7-1-4 15,11-1 1-15,5-3-19 16,1-4-36-16,1-6-71 0</inkml:trace>
  <inkml:trace contextRef="#ctx0" brushRef="#br0" timeOffset="131198.8141">3729 10693 472 0,'-2'-13'36'0,"2"1"17"16,0 1-25-16,6 3-23 15,8 2-2-15,0 3-3 0,6 3-2 16,1 0-1-16,-1 2 1 16,-1 8 2-16,-5 6-1 15,-6-2 6-15,-1 3-9 16,-6-2 4 0,-1-3 2-16,0-2 0 15,0-3-2-15,-3-3 2 0,-2-4 16 16,5 0 39-16,-1-10 11 15,1-3-48-15,0-4-8 0,0-3-11 16,6 1 1-16,-1 0-2 16,2 6-1-16,-2 5-1 15,-1 2 0-15,-1 4 1 16,2 2-3-16,-2 2-1 0,2 6-6 16,2 9 8-16,0-2 5 15,5 7-3-15,0-1-43 16,0-2-31-16,5-7-12 15,-4-2-54-15,2-10-142 0</inkml:trace>
  <inkml:trace contextRef="#ctx0" brushRef="#br0" timeOffset="131354.9243">4056 10642 588 0,'0'-2'65'0,"0"-1"-45"15,0 3-16-15,2 0-11 16,7 10-13-16,-1 0 22 15,2 5 3-15,0 0-2 16,1 2-2-16,-5-5-24 16,-2-2-77-16,-4-7-106 15</inkml:trace>
  <inkml:trace contextRef="#ctx0" brushRef="#br0" timeOffset="131502.0676">3968 10510 520 0,'0'-10'99'16,"4"2"-103"-16,9 6 1 16,4 2 5-16,7 0-4 15,-2 3-37-15,2 6-126 16</inkml:trace>
  <inkml:trace contextRef="#ctx0" brushRef="#br0" timeOffset="131772.7641">4187 10579 605 0,'5'0'65'15,"0"0"-66"-15,5 0 1 16,4 0 0-16,4 1 0 16,-2 9 1-16,4 2 2 15,-1 3-1-15,0-3-2 16,-7 1 1-16,-2-6 1 0,-4-2 1 15,-4-2-1-15,-2-3 3 16,0 0 19-16,0-3 38 16,0-5-15-16,0-6-46 15,0-3 0 1,0-2-3-16,0-2-26 0,2 4-57 16,7 1-75-16,4 2-157 15</inkml:trace>
  <inkml:trace contextRef="#ctx0" brushRef="#br0" timeOffset="132061.4151">4438 10568 275 0,'4'2'74'0,"-4"-2"-44"15,3 0 22-15,5 0-13 16,-1-3 28-16,4-7-1 16,2-1-38-16,-1-5-20 15,0-1 0-15,-2-3-2 16,-7 2 6-16,1 3-5 0,-4 1-4 15,0 4 13 1,-9 5-9-16,-2 5-12 16,0 0-2-16,2 9 4 0,0 7 0 15,4 7 1 1,5 0 1-16,0 4 3 0,7-2-4 16,13-4 2-16,3-4 6 0,6-5-7 15,3-8-9 1,2-4-17-16,-3 0-67 0,-4-8-226 15</inkml:trace>
  <inkml:trace contextRef="#ctx0" brushRef="#br0" timeOffset="132769.8247">2833 11199 531 0,'0'0'19'0,"2"0"-33"16,10 0 6-16,8-6 20 16,5-2 13-16,11-2 4 15,11-3 4-15,8 2-8 0,11-3 4 16,4 0-13-16,6 3-8 15,7-3 1-15,2 2-3 16,1-1-3-16,1 2 0 0,3-2-2 16,-2 3-1-16,4-1 1 15,-6 1-1-15,-1-5 0 16,-5 3 1-16,-4-3-2 16,-3 1 1-16,-8-2-1 15,-4 2-2-15,-9 0-8 0,-7 3 1 16,-8 0 5-16,-10 2 4 15,-7 2 1-15,-5 2 0 16,-8 1 2-16,-1 1 1 16,-5-1 5-16,-1 2 1 15,0 1-8-15,0-3-1 16,0-1-64-16,0-4-27 16,0-2-97-16</inkml:trace>
  <inkml:trace contextRef="#ctx0" brushRef="#br0" timeOffset="133039.4163">4916 10442 432 0,'0'0'86'16,"0"0"-81"0,0 0 6-16,0 0 51 15,0 0 5-15,0 0-26 0,0 0-25 16,0 0-10-16,0 0-9 16,4 0-5-16,-1 1-45 15,3 5-84-15,-1-1-74 0</inkml:trace>
  <inkml:trace contextRef="#ctx0" brushRef="#br0" timeOffset="133186.1348">4947 10649 358 0,'0'3'121'0,"0"-3"-122"0,0 0-10 16,2 0 24-16,5 0-5 15,-2 0 3-15,4-5-7 16,2-5-118-16,-2 1-237 15</inkml:trace>
  <inkml:trace contextRef="#ctx0" brushRef="#br0" timeOffset="133323.3518">4963 10590 446 0,'0'0'101'0,"1"0"-101"16,13 0-1-16,6-8 1 15,4 0-14-15,6-5-150 16</inkml:trace>
  <inkml:trace contextRef="#ctx0" brushRef="#br0" timeOffset="136925.7378">5570 10483 271 0,'-4'-11'218'0,"1"2"-144"15,-2 4 10-15,4 3 1 16,1 0-24-16,-2 2-31 16,2 0-21-16,0 6-14 15,0 9-5-15,0 6 8 0,0 7 3 16,3 5-1-16,2 2 0 16,0-5 0-16,-1-3 0 15,1-8 0-15,-3-8-2 16,3-4-1-16,0-7-15 15,3 0-3-15,1-11 27 16,1-9-1-16,1-1-6 0,2-6-1 16,-3 2-1-16,5 4-3 15,-5 6-3-15,7 4 0 16,-3 8-1-16,4 3-11 16,4 10-5-16,-3 5 21 0,3 7 5 15,0-1 2 1,1-1-2-16,-2-4 0 0,-2-5-5 15,-5-6 5-15,2-5 0 16,-7 0 5-16,-4-5 2 16,-3-12 6-16,-2-2 4 0,-4-2 1 15,-9-1 5-15,-9 1-22 16,-2 2-10-16,-3 4-31 16,0 7-23-1,3 7-24-15,2 1-33 0,7 1-131 16</inkml:trace>
  <inkml:trace contextRef="#ctx0" brushRef="#br0" timeOffset="137402.4322">5677 10622 401 0,'8'0'132'0,"1"0"-115"16,3-2-9 0,10-7 18-16,3-2 8 15,4-1-16-15,0-2-13 0,1-3 0 16,-1 3-2-16,-8-1-2 16,-5 2 0-16,-9 2 0 15,-7 3-2-15,-8 4-52 0,-19 4 24 16,-9 0-26-16,-6 10 21 15,1 5 27-15,2 3 14 16,7-3 18-16,8 2 27 16,12-5-17-16,12 1-31 0,5-5-1 15,20-1-5-15,13-6 13 16,10-1-6-16,11-1-6 16,4-10-69-1,0-6-121-15</inkml:trace>
  <inkml:trace contextRef="#ctx0" brushRef="#br0" timeOffset="137727.8141">6200 10488 597 0,'0'-3'60'0,"0"-2"-20"16,0 4 19-16,0 1-35 15,3 4-19-15,5 12-19 16,4 7 4-16,3 9 11 16,1 7 1-16,6 8 4 15,-3 0-6-15,1-2 0 16,-2-2 3-16,-4-7-3 15,-2-10 0-15,-4-8-54 16,-6-9-1-16,-2-9-37 16,0-3-37-16,-10-15-177 15</inkml:trace>
  <inkml:trace contextRef="#ctx0" brushRef="#br0" timeOffset="137943.2813">6218 10550 553 0,'0'-20'59'0,"9"3"-44"15,9 4-15-15,7 3 3 16,6 5 3-16,5 3-6 0,3 2 2 16,-2 5-2-16,-3 9 1 15,-5 6-2-15,-12 4-3 16,-7-2-29-16,-10 2-3 16,-3-1 14-16,-16-6-6 15,-1-2 15-15,-4-8-15 16,2-3-39-16,5-1-7 15,5-3-16-15,5-4-140 16</inkml:trace>
  <inkml:trace contextRef="#ctx0" brushRef="#br0" timeOffset="138177.7014">6525 10550 324 0,'18'-7'65'0,"-4"0"12"0,-1 3-17 15,3 4-40-15,2 0-16 16,2 3 7-16,0 5 7 15,-1 3-11-15,1 3-6 16,-3-2 0-16,-7 4-1 0,-5-7-5 16,-5 4 3-16,0-7-10 15,-8-2-18-15,-6-4 17 16,1 0 10-16,2-6 6 16,3-11 0-16,6 0-11 15,2-1-28-15,10-3-61 16,8 2-55-1</inkml:trace>
  <inkml:trace contextRef="#ctx0" brushRef="#br0" timeOffset="138607.5637">6854 10488 257 0,'11'0'12'0,"-6"2"16"15,-5 7 39-15,0 0-24 16,0 3 3-16,0 6-4 16,-4 1-30-16,3 2-7 15,1 0 0-15,0 0-3 16,8-1 7-16,5-6 0 15,3-4 2-15,1-2-8 0,-2-8 3 16,-2 0-2-16,0-8-1 16,-5-7-1-16,-3-5-1 15,-3-4 0-15,-2-1-7 16,0 2 12-16,0 2 7 16,-2 0-4-16,1 5-7 15,-1 3-6-15,2 6-1 16,0 3-7-16,5 4 9 15,7 0-2-15,2 4 3 16,2 7-3-16,3 4 1 0,3 2 4 16,2 1 0-16,-1-3 1 15,0 2-1-15,-5-5 0 16,1 0 0-16,-5-4 0 0,-8-4 0 16,1-1 0-16,-6-3 3 15,-1 0 14-15,0-9 46 16,0-5-43-16,-4-4-1 0,2-2-6 15,2 0-11-15,0 1-21 16,2 4-68-16,11 2-60 16,1 2-62-16</inkml:trace>
  <inkml:trace contextRef="#ctx0" brushRef="#br0" timeOffset="138843.5039">7292 10510 174 0,'3'7'39'0,"-1"-4"33"0,0 1-12 16,1-3-2-16,4-1-6 15,1 0-8-15,3-1-4 16,-1-8-15-16,5-1-17 16,-5-3-6-16,-1 1-1 0,-1 0 0 15,-8 4-4 1,0 0-15-16,0 5 19 0,-11 3-2 16,0 0 2-16,-1 7 4 15,2 7 9-15,2 4-7 16,4-1-4-16,4 3-2 15,4 1 2-15,11-9 0 0,11 0-9 16,4-8-52-16,4-4-252 16</inkml:trace>
  <inkml:trace contextRef="#ctx0" brushRef="#br0" timeOffset="139242.6466">7903 10367 688 0,'0'-2'98'0,"0"2"-84"16,0 0-15 0,0 3-3-16,0 10-6 15,0 5 6-15,5 3 5 16,0 6 3-16,2 4-3 15,5-5 1-15,-4-1 1 0,1-4-6 16,-2-4 2-16,-5-6-51 16,-2-5-24-16,-2-2-33 15,-14-4-84-15</inkml:trace>
  <inkml:trace contextRef="#ctx0" brushRef="#br0" timeOffset="139726.3515">7735 10454 537 0,'0'-11'134'15,"5"3"-97"-15,12-2-32 16,7 2 0-16,3-1 1 16,5 0 2-16,4 0 1 15,5 2-7-15,-2-2 2 0,1 2-3 16,-2-2-1-16,-4-2 1 16,-7 0 1-16,-6 1-1 15,-7-5 0-15,-7 1 0 16,-5-2-8-16,-2-2-19 15,-5 4 6-15,-7 1 12 16,-3 3 3-16,3 2 5 16,-2 8-1-16,1 0-6 15,2 8 5-15,0 8-1 0,4 5-4 16,2 8 6-16,5 3 1 16,0 4 3-16,0 3-1 15,6-3 0-15,3-3 0 16,1-2 1-16,-1-2-3 0,-4-10-2 15,0-3 3-15,-2-5 0 16,-1-6-2-16,1-4 2 16,-3-1 9-16,0 0-1 15,0-6 20-15,0-7-14 16,3-2-9-16,1-1 8 16,-1 3-8-16,4 1-7 15,2 6-7-15,1 4 6 16,4 2-1-16,2 0-3 0,2 5-1 15,5 4-11-15,1 0-5 16,1 1-7-16,-1 0-16 16,3-7-29-16,-1-3-82 15</inkml:trace>
  <inkml:trace contextRef="#ctx0" brushRef="#br0" timeOffset="140227.5253">8446 10429 427 0,'-3'-12'84'16,"-6"1"-26"-16,-6 4-10 15,-1 4-20-15,0 3-22 16,-3 0-8-16,0 6-1 16,4 7-7-16,2 5 9 15,4 1 0-15,5 1 2 0,4-2-3 16,2 2 0-16,9-6-17 16,7-6-12-1,3-2 14-15,2-6-13 16,1 0-38-16,3-9-52 0,-5-5-8 15,-3-2 6-15,-4-3 135 16,-5 2 23-16,-5 1 22 16,-1 5 4-16,-2 3 9 0,-2 2-2 15,0 6-14-15,0 0-32 16,0 2-28-16,0 10 1 16,3 2 4-16,7 4-2 0,2 2 2 15,5-3 8-15,2-4-12 16,4-2-3-16,3-5 1 15,-4-6 5-15,2 0 1 16,-4-10 0-16,-3-4 1 0,-5-5 2 16,-2-1 1-1,-6-5 0 1,-4 0 11-16,0-1 30 0,-7-2-16 16,-5 2-10-16,0-1-2 0,0 4-5 15,2 5 7 1,0 4 0-16,3 7-20 0,0 5-1 15,2 2-9-15,0 9-23 16,0 9 15-16,2 5-18 16,3 0-37-16,0 0-55 0</inkml:trace>
  <inkml:trace contextRef="#ctx0" brushRef="#br0" timeOffset="140347.2065">8687 10402 528 0,'3'-6'90'15,"4"0"-60"-15,10 1-22 16,5-2-11-16,7-1-25 16,6-1-100-16</inkml:trace>
  <inkml:trace contextRef="#ctx0" brushRef="#br0" timeOffset="141147.5502">9696 10520 221 0,'0'0'149'0,"0"0"-110"15,0 0 8-15,0 0 6 16,0 0 2-16,0-3-10 15,0-3-17-15,0-5 3 16,2-1-1-16,-2-1-11 0,0-2-16 16,-5-2-4-16,-3 5 1 15,-4 1-4 1,-4 6-1-16,-4 3-6 16,0 2 8-16,-3 5-3 15,1 10 2-15,1 2 2 0,5 7 0 16,1 1-1-16,8 4 0 15,5-3 0-15,2-1-1 16,0-4-22-16,9-4-5 0,6-6 31 16,2-9 1-16,7-2 0 15,1 0 1-15,1-8-1 16,0-7-1-16,1-2 1 0,-7-1-2 16,-2 0 1-16,-6 2 1 15,-3 2 0-15,-4 5 1 16,-3 4 5-16,-2 0 31 15,0 5-20-15,0 0-20 16,0 8-10-16,0 4 13 16,3 5-3-16,2-1-2 0,7 4-1 15,3-1 9 1,4-3-10-16,1-5-19 16,6-5-29-16,-4-6-96 15,3 0-172-15</inkml:trace>
  <inkml:trace contextRef="#ctx0" brushRef="#br0" timeOffset="141395.3772">10065 10379 350 0,'0'2'199'16,"0"-2"-198"-16,8 2-2 15,4-2 18-15,10 2 12 0,4-2-2 16,2 0-15-16,5 0-3 16,-1 0-7-16,0 0 0 15,-5 0-3 1,-5 0-1-16,-5 1-54 16,-10 1-96-16,-7 0-136 0</inkml:trace>
  <inkml:trace contextRef="#ctx0" brushRef="#br0" timeOffset="141576.4563">10080 10520 366 0,'-2'4'78'0,"2"-4"-70"0,6 0 7 16,9 0 37-16,6 0 5 16,4-4-43-16,5 1-10 15,3-3-4-15,-5 3 0 16,1 0 0-16,-4 3 0 0,-4 0-11 15,-8 0-89-15,-7 0-104 16</inkml:trace>
  <inkml:trace contextRef="#ctx0" brushRef="#br0" timeOffset="141762.9588">10129 10687 424 0,'-3'5'22'15,"3"-1"-17"-15,3-4 13 0,11 0 59 16,6 0-47-16,5 0-22 16,6 0-6-16,1-3-1 15,2-3-1-15,0 1 0 0,-2-1-5 16,-3 0-179-16</inkml:trace>
  <inkml:trace contextRef="#ctx0" brushRef="#br0" timeOffset="142541.7547">10745 10535 149 0,'2'0'200'16,"-2"-3"-175"-1,0-4 15-15,0 0 8 16,0 0-4-16,0-4-19 0,0 1-12 15,0-1 19-15,0 0 2 16,0-1-16-16,-4 2-7 16,-3 0-1-16,-4 5-8 0,-1 2-5 15,-3 0 0-15,-3 3-1 16,2 3 3-16,-3 7-3 16,0 4 3-16,4 2-2 15,0 4 2-15,3 0 0 0,5 0 0 16,6-1-1-16,1 1-3 15,4-8 0-15,10 1 3 16,4-5-3-16,2-3 3 16,5-3 2-16,-2-2-3 15,3 0-5-15,-4-3-9 16,0-4 4-16,-3-4 1 16,-4 0 8-16,-2-3 4 15,-6 0 2-15,-1 2 2 0,-3-3 6 16,-3 6 24-16,0 0 9 15,0 3-1-15,0 2-21 16,0 2-8-16,0 2-4 16,0 0-10-16,0 2-6 0,0 8 0 15,0 5 5-15,5 0-4 16,8 3 3-16,5 2-44 16,2-4-2-16,2-3-24 0,0-7-144 15</inkml:trace>
  <inkml:trace contextRef="#ctx0" brushRef="#br0" timeOffset="143313.5226">11149 10502 521 0,'-4'-3'60'0,"4"-4"-23"16,0 3 8-1,4 2-38-15,5 2-2 0,2 0-3 16,3 0 1-16,1 4 2 15,-1 5-5-15,-2 2 0 16,-2-1 1-16,-2 2-2 0,-3-1-6 16,-3-4-19-16,-2 0 4 15,0-6 7-15,-7-1 12 16,0 0-4-16,-1-4-12 16,0-7 17-16,2-3 3 15,5-2-2-15,1 2-3 0,0 1 8 16,5 1-2-16,10 5 0 15,-1 3-3-15,6 4-3 16,-1 0 1-16,3 7-1 0,-4 9 5 16,0 0 2-1,-5 4-3-15,-5 1-3 16,-2-3-4-16,-6-4-12 16,0-1-18-16,0-5 19 0,-6-5 17 15,1-3 8-15,0-2 2 16,3-7 19-16,2-7 2 15,0-2 0-15,9-1-16 16,7-1-4-16,2 2-8 0,4 6 0 16,3 2-5-16,-1 3 1 15,-2 7 2-15,-2 0-2 16,-4 11-1-16,-1 6-1 0,-5 0-15 16,-1 2-12-16,-1 3 2 15,-3-4-33 1,2-2-3-16,2-4-44 0,1-4 2 15,2-3-6-15</inkml:trace>
  <inkml:trace contextRef="#ctx0" brushRef="#br0" timeOffset="143598.0726">11684 10582 169 0,'13'-14'85'15,"-5"-2"-9"-15,-4 2 10 16,-2-2-22-16,-2 4 2 16,-2 1-23-16,-8 5-31 15,-7 3-10-15,0 3-2 16,0 0 0-16,1 9-1 0,1 3 1 15,7 5-1-15,6-2 1 16,2 0-3-16,5 1 1 16,10-4 0-16,4-2 7 15,3-6-16-15,0-4 1 16,-1 0-7-16,-1-1-13 0,-5-10-6 16,-3-2 7-16,-9 1 12 15,-3-4 15-15,0 1-9 16,-3 1-7-16,-4 6-9 15,1-2-6-15,2 7-15 16,4 2-14-16,0 1-53 16</inkml:trace>
  <inkml:trace contextRef="#ctx0" brushRef="#br0" timeOffset="143978.9188">11923 10518 35 0,'5'0'401'0,"-5"-5"-321"16,-2 2-27-16,-12-2-32 15,-4 4-9-15,-3 1 2 16,-1 0-1-16,4 1 4 16,4 11-10-16,4-1-6 15,9 3-4-15,1-2 1 0,6 2-4 16,8-4 2-16,6-4-11 16,1-2 8-16,0-4-9 15,3-2-13-15,-5-10-18 16,-2-5-5-16,-5-4 23 15,-2-4 21-15,-5 0 10 16,-3-3 7-16,-2-1 27 16,0 6 14-16,-2 0-5 15,-3 1-2-15,-3 8 4 16,4 3-8-16,-1 4-18 16,2 6-3-16,1 1-15 0,2 5-8 15,0 9 1-15,0 7 0 16,3 8 4-16,8 3-2 15,2 6 0-15,1-1 1 0,2 2-35 16,-2-7-25-16,-1-2-28 16,-4-7-68-16</inkml:trace>
  <inkml:trace contextRef="#ctx0" brushRef="#br0" timeOffset="144278.1825">12474 10392 481 0,'0'-7'207'16,"0"1"-186"-16,0 1 21 15,0 3 6-15,0 2-6 16,0 0-20-16,0 0-21 15,0 3-9-15,0 10-2 0,7 4 9 16,3 2 1-16,-2 4 1 16,3 2-2-16,0 0 1 0,1-2 0 15,-1 3-9-15,-1-7-37 16,-2-5-42-16,-1-5-47 16,0-5-42-16</inkml:trace>
  <inkml:trace contextRef="#ctx0" brushRef="#br0" timeOffset="144514.2517">12686 10374 255 0,'4'-6'273'16,"-3"3"-240"-16,-1 3-15 0,0 0-13 16,0 2-3-1,0 10 0-15,0 2 4 16,2 4 0-16,3 6 6 0,3-1-1 15,3 4-2-15,-3-2-5 16,4 0-3-16,-2-3 0 16,-1 0 1-16,1-2-1 0,-5-2-1 15,-2-5-5 1,-1-3-58-16,-2-4-46 0,0-5-96 16</inkml:trace>
  <inkml:trace contextRef="#ctx0" brushRef="#br0" timeOffset="144699.5071">12591 10517 576 0,'0'-4'2'0,"5"-4"3"0,7 5-2 15,8 0 1 1,6 0 0-16,3-1-6 0,5 2-1 15,-2-2-68-15,0-3-216 16</inkml:trace>
  <inkml:trace contextRef="#ctx0" brushRef="#br0" timeOffset="150000.7135">9603 10841 312 0,'0'0'126'15,"0"-2"-119"-15,0 0 36 16,0 1 5-16,0-1-10 0,0 0-18 16,0 2-7-16,0-2 2 15,0 1-4-15,5 1-6 16,0-3-4-16,1 3-1 16,3 0 1-16,3 0-2 15,1 0 2-15,5 0-1 0,0 0 1 16,-2 0 1-16,6 0-1 15,1 0-1-15,2 0 1 16,2 0 1-16,3 0-1 16,3-1 1-16,2 0 1 15,4-4 1-15,0 0 0 16,-1 3 1-16,-1-2-4 16,2 3 0-16,-4 1-1 0,1-2 1 15,-4 2-1-15,-1 0 0 16,-1 0 0-16,-1 0 0 15,0 0 0-15,-2 0 1 0,4 0-1 16,-4 0 0-16,1 0 0 16,3 0 1-16,-2 0-1 15,0 0 1-15,5 0-1 16,0 0 0 0,1 0 0-16,3 0 0 0,-2 0 0 15,1 0 1-15,2 0-1 16,0 0 0-16,0 0 0 15,-1 0 0-15,0 0 0 16,-1 0-1-16,-1 0 2 0,0 0-2 16,1 0 2-16,2 0-1 15,-2 0-1-15,3 0 1 16,-3 0 1-16,3 0-1 16,1 0 0-16,0 0 0 0,-1 0 1 15,1 0-1-15,2 0-1 16,-1 0 1-16,1 0 1 15,-4 0-1-15,3-1 0 0,-1-1 1 16,0 0-1-16,1-1 1 16,1-1-2-16,0 0 1 15,-2 1 0-15,2-1 1 16,1-2-2 0,-2 4 1-16,-1-4 0 0,-1 2 1 15,0-2-1-15,-3 3 0 16,-1-2 0-16,2 2 0 15,-4-1 0-15,2 0 0 0,0 2 0 16,-4-1 0-16,-1 1 0 16,-1-1 0-16,-1 0 0 15,-2 3 0-15,-2-1 0 16,-4 0-1-16,-1 1 2 0,-3-2-1 16,-3 0 0-16,-4 2 0 15,0 0 0-15,-1 0 0 16,-4 0 1-16,0-2-1 0,1 2 0 15,0-2 0-15,-3 2 0 16,2 0 0-16,1 0 0 16,-3 0-2-16,0-2-36 15,-3-4-66-15,0-2-180 16</inkml:trace>
  <inkml:trace contextRef="#ctx0" brushRef="#br0" timeOffset="150586.1591">13038 10452 370 0,'0'2'61'15,"0"0"-58"-15,3 0 14 16,7 0 36-16,0-1-8 16,9 1-22-16,-4-2 2 15,7 0 1 1,2 0-8-16,-2 0-7 0,4 0-2 16,-6 0-5-16,-3 0-3 15,1-2 1-15,-5 1-2 0,-4 1 1 16,-4 0-2-16,1 0-15 15,-6 0-42-15,0 0-51 16,0 0-79-16</inkml:trace>
  <inkml:trace contextRef="#ctx0" brushRef="#br0" timeOffset="150885.4573">13126 10543 282 0,'0'0'131'15,"0"0"-119"-15,3 0 1 16,9 0 29-16,2 0 22 16,4-5-34-16,3-1-18 15,2 2 5-15,1-2-3 16,-2 1-7-16,-1 1-2 16,-1 1-3-16,-2-2-2 15,-4 2 1-15,-2 1 0 16,-2 1-1-16,-5 1 1 0,-1 0-2 15,-1-2 2-15,-3 2-1 16,2 0-3-16,-2 0-6 16,2 0-13-16,-2 0-2 0,1 0-13 15,3-1-12-15,-3-3-35 16,2-2-72-16</inkml:trace>
  <inkml:trace contextRef="#ctx0" brushRef="#br0" timeOffset="151287.3296">13287 10310 426 0,'-5'0'59'15,"1"0"-55"1,4 0 10-16,0 0 11 0,0 0 9 15,6 0-23-15,5 3-1 16,1 2 1-16,7 3 2 16,0 1-7-16,-1-1-3 0,4 4-1 15,-1-2-2-15,2 3 2 16,-1-3-1-16,-3 1-1 16,1-2 0-16,-3 0 1 15,-5-2-1-15,-1-2 0 0,-8 1 0 16,2-3 0-16,-4 1 1 15,-1 1 8-15,0 0-7 16,0 3-1-16,-8 0 2 16,0 3-1-16,-4 2-1 15,-3 6-1-15,-3 2 2 16,0 1-2-16,-2 3-2 16,1 3 1-16,-5 1-7 15,4-4-79-15,1-4-126 16</inkml:trace>
  <inkml:trace contextRef="#ctx0" brushRef="#br0" timeOffset="159860.3327">14585 10474 226 0,'-2'-7'340'0,"-1"3"-293"16,3 2-12-16,0 2-7 0,0 0-8 16,0 0-16-16,5 7-15 15,7 11 8-15,3 6 5 16,4 6-2-16,3 5-1 16,1 7 4-16,-2-5 0 15,1 1-1 1,0-6-1-16,-3-6-1 0,-1-6-1 15,-2-4 3-15,-1-8-2 16,-3-2-1-16,1-6-1 16,-4 0 7-16,-2-9 1 0,0-7-1 15,-1-5 1-15,-3-8 1 16,-1-4 11-16,-2-7-5 0,0-4 3 16,-5 4-6-16,-3 0-4 15,-1 4-5-15,4 7 6 16,-2 6 2-16,-1 8-7 15,3 7-2-15,1 4-2 16,1 4-15-16,-2 0-63 0,1 9-69 16,-4 5-59-16</inkml:trace>
  <inkml:trace contextRef="#ctx0" brushRef="#br0" timeOffset="160029.2243">14573 10652 522 0,'-5'0'27'0,"3"0"-17"16,2 0 19-16,17-3 0 15,7-4-24-15,7-3-5 0,9 2-1 16,3-1 1 0,-1-2-12-16,2 3-126 0,-1-4-152 15</inkml:trace>
  <inkml:trace contextRef="#ctx0" brushRef="#br0" timeOffset="160508.4783">15247 10640 380 0,'0'-6'89'0,"0"-4"-65"16,1-1 38-16,1-2-12 0,2-3-14 16,-3 2-7-16,1-2-5 15,-2 0 14-15,0 2-25 16,0 0-6-16,-9 3 0 0,-3 2-10 16,-4 7-6-16,-2 2 4 15,-4 2-3-15,-3 10 4 16,3 4 3-16,3 6-2 15,2-1 3-15,5 2-5 0,7-2-1 16,5 2-2-16,0-5-25 16,10-9-8-1,9-2 30-15,2-2 3 0,4-5 7 16,2-6-3 0,-2-6-3-16,1-3-11 0,-4-4 8 15,-5 1 9-15,-5 1 2 16,-2 7 4-16,-5 1 6 15,-3 3 9-15,-2 6-3 0,0 0-21 16,0 6-9-16,3 5 13 16,4 3-1-16,0 4-10 15,6 0-49-15,6-4-30 16,3-4-42-16,2-7-51 0</inkml:trace>
  <inkml:trace contextRef="#ctx0" brushRef="#br0" timeOffset="160811.8579">15678 10438 600 0,'-2'-3'61'15,"-7"-7"-57"-15,4 7 15 0,-5 3 7 16,0 0-10-16,1 0-18 15,-4 6-1-15,-1 4-1 16,1 8 5-16,2 1-8 0,3 5 7 16,0 1 0-16,6 0 1 15,2 0-2-15,0 0 1 16,10-2-1-16,2-3-1 0,8-5-7 16,3 0-6-16,2-7 0 15,6-2-19-15,-1-5-15 0,1-1-29 16,-3 0-57-16,-4-12-121 15</inkml:trace>
  <inkml:trace contextRef="#ctx0" brushRef="#br0" timeOffset="160994.3689">15593 10575 525 0,'-9'0'25'16,"7"0"-24"-16,2 0-7 15,7 0 17-15,10 0-24 16,10-1 26-16,5-3-13 16,8 2-8-16,1-1-99 15,1-5-69-15</inkml:trace>
  <inkml:trace contextRef="#ctx0" brushRef="#br0" timeOffset="161339.9134">16114 10438 483 0,'0'-5'30'0,"0"0"24"0,-2 1-1 0,-1 2-8 15,-3 0-25 1,-2 2-22-16,-6 0 0 0,2 2 1 15,-4 7-2-15,-2 3 1 16,2 5-1-16,0 2 0 16,5 1 5-16,0 1-4 0,6 1 2 15,5-3-2-15,0 0-3 16,14-2 8-16,4 1-6 16,8-5-3-16,-2-5-12 15,3-2 5-15,2-2-4 0,-4-3-22 16,0-1-22-16,-7 0-7 15,-3-5-9-15,-8-3-4 16,-7-1-59-16</inkml:trace>
  <inkml:trace contextRef="#ctx0" brushRef="#br0" timeOffset="161527.8842">16175 10597 50 0,'-18'-11'170'0,"0"3"-93"0,4 2 40 16,4 1-41-16,5 1-21 16,4 2-13-16,1 2-16 15,1 0-16-15,12 0-17 16,1 9 10-16,3 0-2 15,0 4-1-15,3-1-1 0,-6 4 0 16,1-2 1-16,-4 1-1 16,-3-2-1-16,0 1-3 15,-2 2 2-15,-5-6-6 16,3 0-31-16,-1-4-27 16,4-4-82-16</inkml:trace>
  <inkml:trace contextRef="#ctx0" brushRef="#br0" timeOffset="161678.4822">16460 10655 556 0,'3'0'108'0,"-3"2"-91"0,0 5-23 16,0 4 9-16,0 6 1 16,0 2-3-16,0 2 1 15,-5 5-2-15,0-2-95 16,2-6-247-16</inkml:trace>
  <inkml:trace contextRef="#ctx0" brushRef="#br0" timeOffset="163749.0093">17252 10417 451 0,'2'-4'77'15,"-2"2"-44"-15,0-1 12 16,0 3-1-16,0-2-1 16,-3 2-20-16,-10 0-22 15,-3 0-14-15,-3 2 6 0,-7 5 11 16,-3 3-3-16,8 1 0 15,1 2 0-15,6-2-2 16,7 1 0-16,7 2-4 16,1 0 1-16,17 3-5 0,9 2 16 15,7 0-1-15,8 1-3 16,1 1-2-16,-3-4-8 16,-3 0-12-16,-8-1-32 15,-12-4-12-15,-8 2-3 16,-9-6-19-16,-10-1 82 0,-14-1 10 15,-5-3-2 1,-1-3-6-16,-3 0 17 16,5 0 21-16,7-3-4 15,6-4-21-15,8-3 6 16,7-4-1-16,2-1-9 0,16-4-25 16,6-9-40-16,7 0 15 15,2-4-11-15,-2-6-30 0,-9 3-2 16,-3 1 20-16,-9 1 82 15,-6 5 85 1,-4 3 10-16,0 7 51 0,-2 6-97 16,-3 1-5-16,-1 6-5 15,5 3-22-15,-1 2-21 0,2 2-17 16,0 12-13-16,7 6 17 16,5 5-6-16,6 8 2 15,3 5 7-15,1 3 3 16,0 0-5-16,-4 0-8 0,-4-7-34 31,-5-4 12-31,-1-6-18 0,-5-12 11 16,-3-5 17-16,0-7 20 0,0 0 14 15,0-14 19 1,0-3-31-16,0-5-1 0,0 2 15 16,6 0 20-16,1 2-22 15,6 8-16-15,1 2-2 16,4 6-1-16,3 2 4 0,1 2-2 15,3 9 2-15,-1 3-12 16,-2 1-32-16,0-1-16 16,0-1-41-16,-5-5-37 0,2-4-198 15</inkml:trace>
  <inkml:trace contextRef="#ctx0" brushRef="#br0" timeOffset="164298.2981">17841 10499 391 0,'-7'-16'120'0,"-2"1"-56"15,-2 7-12-15,-1 4-10 16,0 4-33-16,-3 0-11 16,3 11-5-16,-1 5 5 15,6 1 3-15,5 3-1 0,2 2 0 16,0-6-6-16,7 0-15 16,8-6 12-1,-1-6-8-15,7-4 14 16,0 0-15-16,1-6-18 0,-2-8-12 15,-1-2 27-15,-2-4 22 16,-4 1 1-16,-2 3 1 16,-6 5-2-16,0 3 4 0,-3 2 16 15,-2 6 8-15,1 0-21 16,1 3-28-16,-2 10 20 16,5-1 1-16,0 5 1 15,2-2-4-15,0-1-16 0,4-5 12 16,0-3-27-16,-1-4-27 15,3-2-21-15,-4-2 4 16,0-10-7-16,-1-1 57 16,0-3 76-16,-4 4 48 15,-1 0-28 1,-1 2-4-16,-2 4-18 0,2 1 4 16,-1 5-31-16,3 0-17 15,3 3-15-15,2 4 9 16,5 1 4-16,5 3-1 0,0-2 1 15,6-4 2-15,-1-3-2 16,-2-2 1-16,-5 0 2 0,0-7-1 16,-9-7 0-16,-6 0 2 15,-2-3 11-15,-5-2-8 16,-12 3 3-16,-2 0-9 16,-3 5-7-16,3 1-46 15,3 2-72-15,7 5-110 16</inkml:trace>
  <inkml:trace contextRef="#ctx0" brushRef="#br0" timeOffset="164531.4293">18583 10402 533 0,'9'-3'193'16,"-2"-8"-174"-16,-7 8 35 15,0 3-27-15,2 0-24 16,0 5-11-16,1 10-1 0,2 2 12 16,3 7-3-16,-1 2 0 15,2-2-4-15,-2-2-10 16,-2 0-27-16,-5-8-70 16,0-5-33-16,-12-9-112 0</inkml:trace>
  <inkml:trace contextRef="#ctx0" brushRef="#br0" timeOffset="165468.8259">18452 10431 594 0,'0'-9'40'0,"13"2"-38"0,6 2 0 16,8 0 4-16,4 0 19 16,4 2-16-16,3-1-3 15,2 1-1-15,-2-1-1 16,-6-1-4-16,-5-2-4 15,-7-2-4-15,-6-1-22 16,-7-5 4-16,-7 3 4 0,0-5 6 16,-5 3 0-16,-6 0 13 15,-5 5 6-15,0 3 0 16,1 5 0-16,1 1-1 16,1 1 0-16,4 14-4 0,4 3 2 15,2 3 3 1,3 4-2-16,0 3 1 0,3 2 3 15,6-2-7 1,4-3 2-16,-1-3-1 0,2-3 6 16,1-5-3-1,-1-7 0-15,-1-2-1 0,1-5 1 16,-1 0 0-16,-1-5-1 16,0-4 1-16,0 0-1 15,-3 0 9-15,-3 4-7 0,2 3 0 16,-4 2-4-16,3 0 0 15,2 2-2-15,-1 6 2 0,5 1-1 16,3 3 1-16,4-1-2 16,0-4-16-16,6-2-14 15,-4-3-11-15,2-2 4 16,-2 0 6-16,0-10 26 0,-3-5 13 16,-5 0-3-16,-3-1 7 15,-6-3 37 1,-1 1-19-16,-4 2-3 0,-4 1-2 15,-8 5-14 1,-8 4-6-16,-2 4 0 16,-2 2 1-16,-2 2-3 0,6 9-1 15,2 5 2-15,7 2-2 16,8 0 0-16,3 2-4 16,2-6 2-16,13 0-22 0,2-5 1 15,7-3-9-15,-1-6-3 16,3 0-7-16,-2-3-37 0,-2-7 33 15,-2-3 26 1,-5 1 44-16,-1 1 20 0,-4-1-8 16,-3 5 16-16,-4 1-13 15,3 4-20-15,-5 2 0 16,4 0-18-16,-2 6 0 0,4 4 9 16,4 1-4-16,-2 0-2 15,5-1-1-15,5-2-2 16,-6-3-1-1,4-5 2-15,-3 0-3 0,-2-3-21 16,-2-11-15-16,-5-4 31 16,-1-6 8-16,-4-1 11 15,-2 1 15-15,-5-6 47 16,-3 2-18-16,0 1 6 16,1 4-43-16,2 4 6 0,-1 4 1 15,5 5-20-15,3 6-4 16,0 4-3-16,0 4-13 0,0 10-74 15,0 4 71-15,0 5-53 16,0 2-39-16,0-3-80 16</inkml:trace>
  <inkml:trace contextRef="#ctx0" brushRef="#br0" timeOffset="165577.7915">19288 10399 73 0,'0'6'138'0,"2"-6"-16"16,3 0 25-16,3 0-33 16,6 0-65-16,8-6-44 15,10-1-12-15,9-4-121 16</inkml:trace>
  <inkml:trace contextRef="#ctx0" brushRef="#br0" timeOffset="166264.5188">20266 10410 213 0,'1'-2'211'15,"3"-1"-172"-15,-2-3 7 0,1 0 29 16,-1 1-3-16,-1 0-32 16,-1-4-16-16,0 0 0 15,0-1-12-15,0 1-6 0,-5-2 1 16,-9 5-8-16,-4 1-8 16,-5 5 2-16,0 0-1 15,-3 5 7 1,1 8-2-16,3 3-1 0,7 1 3 15,3 5-2-15,9-2-1 16,3-1-2-16,3-1-27 16,10-4 11-16,9-3 23 0,3-5 0 15,3-6 1-15,5 0-2 16,0-10 3-16,-5-2-4 16,-1-2 2-16,-7-2-1 15,-3 3 2-15,-7 3-1 16,-5 2 0-16,-1 3 2 0,-4 5-3 15,0 0-3-15,0 5-10 16,0 4 10-16,3 5 4 16,4 3-6-16,5 1-29 15,3-3 14-15,7 0-21 0,2-6-62 16,1-6-108-16</inkml:trace>
  <inkml:trace contextRef="#ctx0" brushRef="#br0" timeOffset="166647.8267">20720 10322 482 0,'-5'-4'13'0,"-8"-4"-13"16,-3 4 8-16,-4 3-1 0,0 1-5 15,1 0 1-15,-1 3-1 16,4 6 4-16,-1 3 2 15,9 2-5-15,1 3-4 16,4-2 1-16,3 2-2 16,8-1 8-16,6-4-2 0,6-3-1 15,-1-3-3-15,3-6-7 16,0 0-10-16,0-6 9 16,-5-6-15-16,-2 1 14 15,-3-3 5 1,-5 1 4-16,-3 2 3 0,-1 4 22 15,-3 2 15-15,3 4-4 16,-3 1-21-16,0 0-21 16,0 3-11-16,5 6 18 15,0 2-5-15,6 1 9 0,2 0-6 16,2-1-10-16,4-6-15 16,-4-3-48-16,2-2-111 15</inkml:trace>
  <inkml:trace contextRef="#ctx0" brushRef="#br0" timeOffset="167017.3573">20564 10135 561 0,'-11'-6'43'0,"9"3"-26"0,2 0 37 16,8 1-40-16,9 0 0 15,8 0-11 1,8 0-2-16,2 0 0 16,5 0-1-16,-4 1-2 0,-3-1-30 15,-6-3-79-15,-8-2-33 16,-4-3 81-16,-8 2 20 16,-4-3 11-16,-3-1 64 0,0 1 29 15,0 4 20 1,0-1-2-16,0 5-16 0,0 3 0 15,-2 0-40-15,1 2-23 16,-1 9-1-16,2 5 3 0,0 2 7 16,0 6-9-16,0 5 4 15,5 1-8-15,4 2-2 16,6-2-89-16,-3-6-85 16,5-6-164-16</inkml:trace>
  <inkml:trace contextRef="#ctx0" brushRef="#br0" timeOffset="167365.8365">21277 10210 602 0,'0'-11'18'0,"0"2"25"16,0 0 8-16,-2 6-19 0,-5 1-32 16,-6 2-3-16,-1 0 0 15,-3 9-2-15,0 5 3 16,-1 8-2-16,-1 3 2 16,7-1 1-16,3 3 1 15,6 0-2 1,3 0-3-16,2-6-10 0,13-1 1 0,7-2 9 15,5-8 2 1,2-1-6-16,0-3-20 16,1-5-21-16,-5-1-34 0,-4 0-51 15,-4-11-229-15</inkml:trace>
  <inkml:trace contextRef="#ctx0" brushRef="#br0" timeOffset="167536.3406">21151 10324 447 0,'-10'-4'111'16,"10"1"-106"-16,3 1 8 16,15 0-3-16,9 0-9 15,5 1-3-15,5 1-9 16,5 0-23-16,-1 0-36 0,0-2-49 16,-5-1-39-1</inkml:trace>
  <inkml:trace contextRef="#ctx0" brushRef="#br0" timeOffset="167735.3137">21564 10194 501 0,'0'-9'69'15,"0"3"-24"-15,0 3 46 0,0 1-32 16,0 2-32-16,0 0-24 16,0 0-5-16,0 7-4 15,1 8-1-15,-1 0 8 16,4 5-2-16,2 2 0 15,1 1 5-15,2 0-5 0,3-2-5 16,1 1-30-16,1-6-31 16,-1-6-66-16,-2-4-108 15</inkml:trace>
  <inkml:trace contextRef="#ctx0" brushRef="#br0" timeOffset="167983.1187">21765 10156 623 0,'0'-3'42'0,"0"1"-6"15,0 2-21 1,0 0-12-16,2 7-9 0,3 6-8 16,0 4 22-16,4 3-14 15,-1 5 11-15,3-2-5 16,-3 0 1-16,4-1-1 0,-4-5 0 15,-1 1-8-15,-2-3-31 16,-3-3-18-16,-2-1-8 16,0-4-64-16,-3-5-123 15</inkml:trace>
  <inkml:trace contextRef="#ctx0" brushRef="#br0" timeOffset="168183.3844">21625 10313 561 0,'0'-7'27'15,"0"0"-26"-15,13 0 15 16,4 0-12-16,5 1 8 16,3 3-6-16,4 1-8 15,2 2 2-15,1 0-10 16,-3-4-141-16</inkml:trace>
  <inkml:trace contextRef="#ctx0" brushRef="#br1" timeOffset="186242.7113">8940 11542 388 0,'-4'-12'206'0,"1"3"-173"16,1 2 12-16,2 3 16 15,0 3 0-15,0 1-40 0,0 0-22 16,0 1-6-16,0 8-12 16,0 9 23-16,4 4-4 15,1 1 0-15,0 5 1 16,-2 1 1-16,0-3-2 16,1-2 1-16,-2-7-1 15,-1-1 0-15,3-6-2 0,1-4 0 16,2-2-7-16,6-4-9 15,1 0 20-15,4 0-4 16,4 0-3-16,1-4-10 16,2-5-29-16,0-3-40 15,-3-1-48-15,-3 0-155 0</inkml:trace>
  <inkml:trace contextRef="#ctx0" brushRef="#br1" timeOffset="186535.0603">9213 11639 427 0,'0'2'132'16,"0"-2"-122"0,0 0-10-16,0 0 7 15,5 0 44-15,5-6-25 0,0-3-16 16,2-2-4-16,0-1-3 16,-2 1-2-16,-3-2 1 15,-5 5-2-15,-2-1 3 16,0 4-2-16,-7 1 0 0,-2 4-2 15,-2 0-5-15,2 4 6 16,2 8 0-16,2 2-2 16,3 2 0-16,2 0 2 0,0 4 1 15,11-2-5-15,4-2-2 16,4-6-7-16,4-2-9 16,1-6-35-16,1-2-60 15,-4-10-113-15</inkml:trace>
  <inkml:trace contextRef="#ctx0" brushRef="#br1" timeOffset="186818.5587">9427 11441 587 0,'-2'0'36'16,"0"-2"-30"-16,2 2-8 0,0 0-5 15,4 8-4-15,6 4 12 16,3 5 4-16,-1 4 1 15,3 3 11-15,-2 2 3 16,-3 1-20-16,0-2 3 0,-3 2 0 16,0-4 0-16,0 0-1 15,0-3 0-15,0-4-2 16,2-2 1-16,1-1 2 16,2-6-4-16,0-2 4 15,3-3 4-15,-1-2-4 16,-1 0-36-16,-3-8-90 15,-4-11-238-15</inkml:trace>
  <inkml:trace contextRef="#ctx0" brushRef="#br1" timeOffset="186967.5121">9513 11592 213 0,'-9'-1'484'0,"3"-3"-473"0,6-4-4 15,0 1-6-15,15 2-3 16,10-5-5-16,6-3-46 15,3-3-83-15,5 0-255 16</inkml:trace>
  <inkml:trace contextRef="#ctx0" brushRef="#br1" timeOffset="187532.8264">10353 11565 316 0,'0'-8'231'0,"0"-3"-197"0,-5-2-2 15,-2-1 18-15,0 2 5 16,-3-3-24-16,2 3-16 16,-4-1-3-16,0 6-1 15,-2 6-11-15,-2 1-3 16,-2 1-2-16,-2 13 2 15,4 6 1 1,0 1 0-16,5 6 1 0,3-2 0 16,8-1-2-16,0-3 0 0,4-4-2 15,9-4-6-15,3-6 8 16,2-7-1-16,6 0 2 16,-2-7 1-16,0-9-3 0,2-4 3 15,-9-1 0-15,2 3 0 16,-5-2 2-16,0 8 1 15,-9 3-1-15,-1 5 6 16,-2 4 13-16,0 0-2 0,0 11-24 16,0 3 2-16,0 6 3 15,7 4-1-15,6-1-4 16,8 0-32-16,4-6-55 16,7-4-59-16,1-11-288 15</inkml:trace>
  <inkml:trace contextRef="#ctx0" brushRef="#br1" timeOffset="187883.167">10903 11441 222 0,'0'-2'259'0,"0"-2"-244"15,0 0 39-15,-5 3-3 16,-2-1-24-16,-5 2-9 16,-2 0-10-16,-2 2 4 0,-3 9-2 15,0 1-4-15,1 6 6 16,1 3-6-16,2 6-1 16,4 1-3-16,4 7-2 15,4-3 1-15,3 1 3 16,0-2-3-16,10-6-4 15,7-2-2-15,4-8 5 16,2-5 5-16,6-5-5 16,0-1-10-16,0-4-15 0,-2 0-20 15,-2-9-9-15,-8-1-14 16,-3-5-41-16,-7-3-26 16</inkml:trace>
  <inkml:trace contextRef="#ctx0" brushRef="#br1" timeOffset="188052.915">10797 11614 482 0,'-8'0'36'16,"5"0"-26"-16,3 0 5 15,7 0 13-15,10 0 3 16,4 0 5-16,8-4-25 0,3-2-9 16,2 1 0-16,2 0-1 15,-4-2-4 1,1-2-89-16,-4-2-142 15</inkml:trace>
  <inkml:trace contextRef="#ctx0" brushRef="#br1" timeOffset="188301.3246">11224 11446 393 0,'0'-2'302'16,"-2"0"-268"-16,2 1 11 0,0 1-22 15,0 0-3-15,0 0-14 16,0 8-15-16,5 7 9 16,0 4-1-16,0 7 3 15,-1 0-2-15,-1 3 1 16,0-1-1-16,3-1-2 0,0-4 2 16,-1-1-6-1,6-7-47-15,-1-2-40 16,7-8-38-16,1-5-126 0</inkml:trace>
  <inkml:trace contextRef="#ctx0" brushRef="#br1" timeOffset="188573.4772">11420 11409 620 0,'-7'-6'10'0,"1"4"-6"0,1 2-2 16,1 0 0-16,4 8 9 15,0 2-7-15,0 8 0 16,4 2 0-16,3 3 2 16,4 2 13-16,0 2-3 15,0-2-16-15,0 0 2 0,-3-1-1 16,1 2-2-16,1-7 1 16,-3 1 4-1,-2-6-8-15,0-2-27 0,-2-5-21 16,-3-3-17-1,0-4-56-15,-8 0-178 0</inkml:trace>
  <inkml:trace contextRef="#ctx0" brushRef="#br1" timeOffset="188752.9835">11312 11594 572 0,'-7'-3'31'0,"4"-3"-27"0,1 3 21 15,2-1 17-15,0 2-5 16,3-2-28-16,8 3-13 16,5-1 3-16,8 0-6 0,0 0-55 15,3-1-59-15,0-5-187 16</inkml:trace>
  <inkml:trace contextRef="#ctx0" brushRef="#br1" timeOffset="189303.037">11943 11574 302 0,'-2'2'214'15,"2"-2"-202"-15,0 0-21 0,2 0 3 16,8 0 15-16,5 0-2 15,4 0 8-15,5-2 19 16,3-1-11-16,2-1-20 16,-1 1 0-16,-2 1-2 0,-2 2-1 31,-4 0 1-31,-3 0-4 0,-8 0 1 0,-4 0-25 16,-5 3-48-16,0 3-21 15,-5-3 7 1,-10 2-195-16</inkml:trace>
  <inkml:trace contextRef="#ctx0" brushRef="#br1" timeOffset="189588.8345">12025 11646 334 0,'0'0'79'0,"4"0"-94"0,7 0 28 15,3 0 16-15,4 0 1 16,2-4-22-16,3 4 4 15,0 0 7-15,3 0 18 16,-3 0-34-16,-2 0 1 0,-1 0-1 16,-2 0-2-16,-5 0-1 15,-5 0 1-15,-3 0 2 16,-2 0-3 0,-3 0 2-16,0 0-1 0,0 0 2 15,0 0 6 1,0 0-7-16,0-1-9 0,0 1-21 15,0-2-29-15,0-2-15 16,0-2-61-16</inkml:trace>
  <inkml:trace contextRef="#ctx0" brushRef="#br1" timeOffset="190117.4167">12225 11472 407 0,'0'0'22'16,"0"0"-28"-16,0-1-9 16,0 1 30-16,5 0-4 15,5 0-4-15,0 0-2 16,2 0 8-16,1 5 0 15,1 2-3-15,5 1 0 16,-4-2-5-16,5 4-1 0,-4-3 3 16,4 1 21-16,-4 2-26 15,0-3-1-15,-4-2-1 16,0 0 1-16,-7 0-1 0,0 0 1 16,-1-4-2-16,-4 1-4 15,0-2 0-15,0 2 9 16,0-2 4-16,0 0-5 15,0 0-2-15,0 0 1 16,0 1-1-16,0-1-1 0,0 2-3 16,0 2 0-1,0 1 3-15,-2 4 3 0,-5 2 1 16,-2 2-1 0,-2 2-1-16,-1 3 0 0,-3-2-2 15,1 4 2 1,-1-2 0-16,3-4-2 0,3 2 0 15,2-7 0-15,1-3 1 16,4-1-2-16,2-2 1 16,0-1-3-16,2 0-7 0,6-2 1 15,-1 0-52-15,0-6-152 16</inkml:trace>
  <inkml:trace contextRef="#ctx0" brushRef="#br1" timeOffset="191489.0009">15046 5054 112 0,'-4'2'296'16,"2"-2"-259"-16,2 0-35 16,0 0-6-16,0 0 4 15,8 3 7-15,-1-3-1 0,3 1-4 16,5 1-1-16,-1 0 0 15,6-2 1-15,1 2 0 16,6-2-1-16,5 0 0 16,5 0 0-16,4 0-1 0,5 0 1 15,1 0-1 1,7 0 0-16,1 0 1 16,6 0-1-16,5 0 0 15,-2 0 1-15,8 0 0 16,1 0 0-16,1 0-1 0,3 0 1 15,3 0 0-15,-2 1 1 16,1-1 1-16,3 0 4 16,-4 0 7-16,1 0 0 0,2 0-2 15,-2 0-5-15,-2 0-1 16,-1 0-3-16,-6 0-1 16,-2 0-1-16,-4 0 1 0,0 0 3 15,-9 0 5-15,-5 0-4 16,-1-1-3-16,-6 1 0 15,-11-2-3-15,-6 2 1 16,-12 0-1-16,-9 0 0 16,-7 0-1-16,-22-10-106 0,-18-3-69 15</inkml:trace>
  <inkml:trace contextRef="#ctx0" brushRef="#br1" timeOffset="200394.1985">13284 11642 178 0,'0'0'172'15,"0"0"-44"1,0 0-96-16,0 0 4 0,0 0 18 16,0 0 4-16,0 0-23 15,0 0-13-15,0-5-11 16,0-3 2-16,0 1 3 0,0-3-11 15,0 1-3-15,0 0 1 16,-4-2 10-16,1 2-5 16,-4 4-7-16,-2 0-1 15,-1 1-6-15,0 4-4 16,-5 0 3-16,1 4 4 16,-2 6 2-16,2 3-3 15,0 1-3-15,4 6-6 16,3-4-4-16,5 1 0 0,2 0 9 15,0-5-2-15,7 1 1 16,6-6 6-16,1-4 15 16,3-3-7-16,0 0 0 15,0-3-1-15,-1-8-1 0,-1-2-2 16,-5 1 0-16,-1 1 0 16,-3 4 0-16,-1 0 0 15,-3 4 0-15,-2 3 0 0,2 0-5 16,-2 0-7-16,1 2 3 15,1 3-1-15,3 3 11 16,0 3-3 0,5 0 1-16,-1-4-2 0,1 2 3 15,3-4-2-15,0-3-9 0,0-2-46 16,1 0-25-16,-2-7-69 16</inkml:trace>
  <inkml:trace contextRef="#ctx0" brushRef="#br1" timeOffset="200677.7689">13185 11317 181 0,'-7'-2'281'0,"7"1"-248"16,0 1-20-16,0-2-15 16,12 0 18-16,1 1 7 0,5-1 16 15,2-2-17-15,4 0-12 16,-4 3-8 0,2-5-2-16,2 1-2 0,-2-1-68 15,-3 1-71 1,-3-3-44-16</inkml:trace>
  <inkml:trace contextRef="#ctx0" brushRef="#br1" timeOffset="200829.5261">13431 11219 330 0,'0'0'141'0,"0"-1"-95"15,0 1-14-15,0 0-9 16,0 0 4-16,2 5-27 16,3 5 16-16,1 5-11 0,5 2-4 15,-1 5 0-15,3 3-1 16,1 4-5-16,-2-5-101 15,3 0-100-15</inkml:trace>
  <inkml:trace contextRef="#ctx0" brushRef="#br1" timeOffset="201178.4485">13891 11419 388 0,'0'-7'152'0,"0"-2"-131"15,-4 2-5-15,-3 2 27 16,-2 1-9-16,-2 4-28 16,-1 0-6-16,-3 0 0 0,0 7 0 15,-4 8 0-15,5 0-2 16,-1 5 2-16,3 1-3 15,3 5 1-15,3-3 1 16,6 2 0-16,0 0-2 0,4-4 1 16,9-2-4-16,4-1 14 31,5-3-1-31,4-3-5 0,2-5-2 16,1-1 0-16,0-3-19 15,-2-3-18-15,-6 0-18 0,-3 0-25 16,-6-9-121-16</inkml:trace>
  <inkml:trace contextRef="#ctx0" brushRef="#br1" timeOffset="201360.9277">13742 11574 534 0,'-6'-2'10'0,"6"-1"-10"15,0-1 15-15,13-1-1 16,5 2 0-16,6-3-15 15,6 2 0-15,4 1 2 16,2 0 0-16,1-1-2 0,-3-1-35 16,0-1-111-16,-3-1-108 15</inkml:trace>
  <inkml:trace contextRef="#ctx0" brushRef="#br1" timeOffset="201596.3963">14181 11424 445 0,'0'0'152'0,"0"-2"-114"16,0 2-13-16,0 0-10 15,0 0 15-15,5 0-22 16,-2 8-16-16,2 4 10 16,1 5-3-16,1 0 2 0,2 3 0 15,0 1-2-15,0-1 1 16,-1 0 0-16,2-3-1 15,1-2-1-15,-3-3-32 16,4-4-71-16,0-7-133 0</inkml:trace>
  <inkml:trace contextRef="#ctx0" brushRef="#br1" timeOffset="201848.2036">14432 11389 198 0,'0'-4'411'0,"0"0"-381"16,0 1-4-16,0 3-11 16,0 0 4-16,0 0-14 15,3 9-14-15,3 3 8 0,-1 4 1 16,2 8 1-16,2-3-1 16,0 6 1-16,0-2 1 15,2 0-2-15,-2-2-1 16,0-4 1-16,-3-1 0 15,1-3 0-15,-2-3-3 0,-3-1-46 16,-2-4-39-16,0-3-37 16,-2-4-33-16</inkml:trace>
  <inkml:trace contextRef="#ctx0" brushRef="#br1" timeOffset="202081.2117">14277 11535 458 0,'0'-2'86'15,"0"1"-77"-15,4-1-11 16,5-2 18-16,4 4-8 0,8-4 0 16,0 3-5-16,6-1-1 15,1 0-2-15,-1 2-1 16,-1-3-47-16,-4-2-175 0</inkml:trace>
  <inkml:trace contextRef="#ctx0" brushRef="#br1" timeOffset="202846.288">15090 11515 126 0,'-3'0'343'0,"1"0"-299"16,2 0 6-16,0 0 5 16,0 0-22-16,4 0-7 15,6 0-12-15,2 0-6 16,3-1 23-16,2-1-16 0,2 2-13 16,3-2-2-16,-2 2 1 15,1 0-1-15,-1 0 1 16,0 0-1-16,-3 0-2 15,0 0-19-15,0 0-65 0,-7 4-49 16,-5-1-1 0,-5 1-53-16</inkml:trace>
  <inkml:trace contextRef="#ctx0" brushRef="#br1" timeOffset="203163.5289">15164 11587 271 0,'-4'2'148'0,"4"0"-134"16,0-2-4-16,0 0 18 16,2 0-13-16,8 0-8 15,2 0 9-15,3 0 24 0,4 0 1 16,4 0-27-16,1 0-8 16,-3 0-3-16,4 0-3 15,-3 0 2-15,-2 0 0 16,-4 0-1-16,-4 0 0 0,-1 0-1 15,-2 0 1 1,-6 0-1-16,1 0 0 16,-4 0 0-16,0 0-1 15,0 0-1-15,0 0 5 16,0 0-4-16,0 0-13 0,0-2-16 16,2-2-30-16,-1-2-114 15,1-1-116-15</inkml:trace>
  <inkml:trace contextRef="#ctx0" brushRef="#br1" timeOffset="203590.1943">15353 11367 380 0,'0'0'34'0,"0"0"-49"16,0 0-2-1,0 2 17-15,7 0 9 0,0 2 5 16,5 2 15-16,1 2-10 16,1 0-1-16,3 4-7 15,2-2-2-15,1 2-7 16,0 1 0-16,-1 2-1 0,0-2-2 15,-4 2 2-15,0-3-2 16,-3-1-3-16,-4-2 3 16,-2 0 1-16,-3-2 1 0,0-1-4 15,-3-3 11-15,0 0-1 16,0 3 4-16,0 3 18 16,-3 0-6-16,-4 3-8 15,-3 4-2-15,-2 0-10 16,0 4-1-16,-5 1 0 0,1 1-2 15,2-1-1 1,-3-3-18-16,5-2-73 16,-2-8-141-16</inkml:trace>
  <inkml:trace contextRef="#ctx0" brushRef="#br1" timeOffset="205567.479">16674 11596 448 0,'0'0'64'0,"0"-4"-50"16,0-3 24-16,0 0 0 16,0-2-13-16,0 0-11 0,-2-4 9 15,-1 3 6-15,-4-1-6 16,0 0-11-16,0 3-4 16,-6 0-2-16,0 1 1 15,-1 6-8-15,-4 1-3 0,0 0 2 16,-2 6-1-16,2 9 3 15,0 1-3-15,6 3 1 16,1 5 0-16,5-3-2 16,6-1-7-16,0 0-12 15,10-5 0-15,5-2 20 0,6-6-1 16,0-3-11-16,2-4-16 16,2 0-26-1,1-9-14-15,-5-4-8 16,-1-3 31-16,-5-2 35 0,-7 2 17 15,-1 4 26-15,-3 1 41 16,-3 4-7-16,-1 2-2 16,0 5-8-16,0 0-14 0,0 0-33 15,0 7-15-15,0 4 8 16,0 4-4-16,7 3 1 16,0 2 5-16,1 1 0 15,3-3-11-15,0-1-37 0,1-5-12 16,0-5-50-1,0-7-87-15</inkml:trace>
  <inkml:trace contextRef="#ctx0" brushRef="#br1" timeOffset="205899.2454">17140 11391 541 0,'-15'-4'25'15,"-1"4"-22"-15,0 0 17 16,-1 2 25-16,0 10-18 16,0 2-23-16,5 8-3 0,1 0 3 15,3 2 0-15,8 3-3 31,0 0 5-31,2 0 4 0,11-6-10 16,3-2 5-16,4-1-8 16,4-5 7-16,-1-4-3 0,2-4-17 15,0-3-1-15,-2-2-23 16,-4 0-24-16,-3-2-79 16,-10-8-212-16</inkml:trace>
  <inkml:trace contextRef="#ctx0" brushRef="#br1" timeOffset="206074.0184">17008 11574 605 0,'0'-3'34'15,"2"-4"-39"-15,18 3 4 16,9-3 4-16,6 0-2 16,6 0-11-16,6 0-9 0,1-3-23 15,-4 0-76-15,-6-3-129 16</inkml:trace>
  <inkml:trace contextRef="#ctx0" brushRef="#br1" timeOffset="206233.5918">17371 11407 489 0,'-7'-2'147'0,"3"-2"-116"16,1 4-3-16,3 0-5 16,0 4-13-16,0 6-15 15,3 8 8-15,4 2 16 16,4 7-18-16,0 0 3 15,0-1-4-15,1 0 2 0,3-6-28 16,-5-2-38-16,5-5-2 16,-4-8-60-16,-1-5-152 15</inkml:trace>
  <inkml:trace contextRef="#ctx0" brushRef="#br1" timeOffset="206434.639">17559 11419 502 0,'2'-5'119'0,"-2"1"-46"16,0 3-26-16,0 1-29 0,4 1-10 16,4 10-14-16,0 7 7 15,3 3-1 1,0 6 1-16,3 3 0 16,-4 2 0-16,2-2 1 0,-4 0-2 15,-2-6-28-15,-6-3-10 16,0-6-57-16,-9-10-93 15</inkml:trace>
  <inkml:trace contextRef="#ctx0" brushRef="#br1" timeOffset="206581.6684">17371 11533 604 0,'3'-9'15'0,"19"4"-15"15,11 0-3-15,7 3 3 16,8 2 0-16,6 0-2 15,-1 0-37 1,1 0-76-16,-5 0-287 0</inkml:trace>
  <inkml:trace contextRef="#ctx0" brushRef="#br1" timeOffset="207515.3983">17994 11487 555 0,'-12'-9'80'0,"-5"-2"-61"15,-2 3 12-15,-1 4 18 16,0 2-30-16,4 2-17 16,-2 0-3-16,4 11 0 15,7 3-2-15,2 4-1 0,5 0-2 16,0 1-2-16,10-1-13 16,4-4 14-16,4-3 4 15,0-5-27-15,4-3 6 16,-2-3-6-16,-3 0-14 15,1-7 22-15,-2-6 14 16,-5 1 10-16,0-2 0 16,-4 1 18-16,-1 4 7 15,-4 4 0-15,1 2-5 16,-3 3-13-16,0 0-9 0,2 1-12 16,0 8 11-16,1 2 1 15,-1 1 0-15,0-1 2 16,-2 0-4-16,1-4-23 0,1-6-24 15,-2-1 22-15,2 0 30 16,0-3 8-16,3-7-5 16,1-3 8-16,1 0 3 15,2 1-10-15,2 3 7 16,1 4-8-16,2 1-7 16,1 4 3-16,-5 4-4 0,0 4-1 15,-3 3 0-15,-3 5 5 16,-3-4-4-1,-1-1-26-15,0-4 10 0,-3-1 0 0,1-5 1 16,-1-1 18 0,3 0 17-16,0-8 14 15,1-3-14-15,10-2-14 16,1 3-2-16,5-1-2 0,3 4 0 16,-3 5-1-16,3 2-4 15,-1 0 2-15,-2 0-5 16,0 5 4-16,-5 3 1 0,-2-3 1 15,0 1-1-15,-3-3 0 16,0-1 3-16,-2-2-5 16,-2 0 0-16,-1 0 5 15,0-2 0-15,1-1 1 0,-3-1 0 16,0 4-9-16,0 0 5 16,0 0-11-1,-3 0 6-15,1 5 4 16,2 2 0-16,0 1-19 0,0-1-2 15,0-2 17-15,2-3 4 16,4-2 0-16,1 0-12 16,-2-7-15-16,0-8 22 15,-1-1 10-15,-2-3-1 0,-1-3 39 16,-1-3-2-16,0 2 14 16,-1 1 9-16,-5 1-10 15,1 5 8-15,0 4-6 16,0 3-14-16,3 7-13 0,0 2-13 15,1 2-12-15,1 12-2 16,0 5 0-16,0 8 0 16,7 4-2-16,1 5 5 0,3-1-1 15,0 3-35-15,0-5-59 16,-1-6-89-16</inkml:trace>
  <inkml:trace contextRef="#ctx0" brushRef="#br1" timeOffset="208183.9184">19069 11435 453 0,'0'-11'36'0,"0"2"-3"16,-3-1 15-1,0 1-17-15,-4 0 0 0,0 2-19 16,-7 3 7-16,1 3-9 15,-8 1-10-15,0 0 0 16,-2 10 0-16,-1 6-1 0,4 0 1 16,5 4 0-16,5-2 0 15,8-1-7-15,2 2 0 16,5-7 6-16,12-3 4 16,7-4 0-16,3-5 1 15,3 0-2-15,1-2-10 16,-2-6 0-16,-2-5-6 15,-3 0 10-15,-7 3 6 16,-7 3-1-16,-5 2 1 0,-1 1 16 16,-2 4 6-16,-2 0-20 15,0 2-6-15,4 6-6 16,1 7 8-16,2 1-2 16,4 0 0-16,2-2 0 15,2 1-1-15,-1-5-52 0,1-7-76 16,-3-3-85-16</inkml:trace>
  <inkml:trace contextRef="#ctx0" brushRef="#br1" timeOffset="208367.1027">19008 11178 660 0,'-3'-5'60'0,"3"-2"-60"0,10 5-3 15,14 0 3-15,3 2 1 16,5 0-5-16,2 0-1 16,2 0-36-16,-1 0-70 15,-7 0-73-15,-5 0-109 0</inkml:trace>
  <inkml:trace contextRef="#ctx0" brushRef="#br1" timeOffset="208530.6708">19283 11118 434 0,'-3'-4'112'0,"-1"1"-55"15,4 3 3-15,-1 0-33 0,1 3-22 16,0 8-12-16,1 8 16 16,4 3-8-16,4 5 3 15,4 3-3-15,0 2 0 16,3 0-5 0,-2-2-71-16,4-3-37 0,2-7-89 0</inkml:trace>
  <inkml:trace contextRef="#ctx0" brushRef="#br1" timeOffset="208793.0871">19639 11319 460 0,'0'-9'217'16,"0"0"-196"-16,-9 4 5 15,-2 3-18-15,1 2-7 16,-5 2-3-16,1 9 0 15,2 7 1-15,2 1-4 0,3 4-3 16,5 4 4-16,2 0 7 16,0-1 0-16,7-2-4 15,5-1-10-15,5-5-1 16,3-4-1-16,-1-3-10 0,3-4-17 16,-2-7-34-1,-2 0-67 1,-5-2-222-16</inkml:trace>
  <inkml:trace contextRef="#ctx0" brushRef="#br1" timeOffset="208951.7173">19556 11447 506 0,'-7'-1'107'16,"7"-1"-104"-16,0 2-6 16,11 0-3-16,7 0 17 15,11 0-8-15,3 0-7 16,7 0-29-16,1 0-71 0,-3-2-2 15,0-3-37-15</inkml:trace>
  <inkml:trace contextRef="#ctx0" brushRef="#br1" timeOffset="209135.2259">19870 11337 462 0,'0'-7'88'0,"-1"2"-18"16,-1 5 12-16,2-2-40 15,0 2-30-15,0 0-12 16,0 8-8-1,0 7-6-15,0 1 22 0,0 3-1 16,3 5-5-16,3-3-1 16,0 2-1-16,-3-3 1 15,4-2-14-15,0-2-42 16,0-5-51-16,-1-6-83 0</inkml:trace>
  <inkml:trace contextRef="#ctx0" brushRef="#br1" timeOffset="209368.1922">20048 11337 660 0,'0'-4'67'16,"0"4"-39"-16,0 0-8 0,0 0-6 31,0 0-8-31,0 11-14 0,4 0 5 0,-1 5 3 16,1 2 2-1,2 3-1-15,1-1 0 0,0-1-1 16,-2 1 0-16,0-2-1 16,-1-4-27-16,-1-1-30 15,-3-6-41-15,0-4-94 16</inkml:trace>
  <inkml:trace contextRef="#ctx0" brushRef="#br1" timeOffset="209519.3443">19931 11472 437 0,'0'-3'168'0,"4"-1"-165"15,7 1-3-15,12 0-2 0,2-3 0 16,9-1-74-16,5-4-173 16</inkml:trace>
  <inkml:trace contextRef="#ctx0" brushRef="#br1" timeOffset="210020.421">20595 11365 530 0,'0'0'50'16,"0"-1"-21"-16,1 1-10 0,10 0-11 15,4-2 2-15,4 2-5 16,6-2 2-16,4 2 12 16,3 0-9-16,-1 0-4 0,-3 0-6 15,-2 0 0-15,-5 0-9 16,-7 0-69-16,-7 2-80 16,-7 0-118-1</inkml:trace>
  <inkml:trace contextRef="#ctx0" brushRef="#br1" timeOffset="210217.9086">20666 11410 355 0,'-7'2'95'0,"5"-2"-87"15,2 2-6-15,4-2-2 16,11 0 0-16,7 0 32 0,7 0 7 16,5 0-1-16,2 0-19 15,4 0-10-15,-2-2-4 16,-6 0-3-16,0-3-2 15,-8 1 1-15,-5 0-12 16,-6-2-68-16,-8-2-24 16,-5 0-187-16</inkml:trace>
  <inkml:trace contextRef="#ctx0" brushRef="#br1" timeOffset="210435.263">20895 11246 584 0,'0'0'68'15,"5"0"-64"-15,7 0-2 16,5 7 1-16,2 5-1 16,3 6 9-16,1 4-3 15,-2 3-1-15,-4 4-1 16,-7 1-6-16,-8-2 9 16,-2 1-6-16,-12-6-49 0,-10 0-33 15,-5-8 8-15,-7-7 1 16,3-6-107-16</inkml:trace>
  <inkml:trace contextRef="#ctx0" brushRef="#br1" timeOffset="211137.9582">22044 11276 347 0,'0'-5'161'0,"0"-1"-129"15,1 1 30 1,1-2-27-16,0 0-19 0,0 0-4 16,-2-4-8-16,0 2-1 15,0-2 10-15,0 1 0 16,-7-1-10-16,-8 4-10 0,-3 3-13 16,-4 3 19-16,-5 1 1 15,0 1 0-15,-1 12-1 16,0 3 0-16,8 2 1 15,3 2 0-15,7 2-4 16,6 0-5-16,4 0 2 0,7-6 5 16,10 0-1-16,5-9 3 15,7-6 3 1,0-1-1-16,1-3-3 16,1-10 2-16,-4 1-3 0,-2-4 3 15,-9 3 0-15,-3 1 1 16,-4 5 8-16,-7 2 11 15,-1 2 4-15,-1 3-11 16,0 3-13-16,2 5-12 0,1 5 12 16,5 1-8-16,5 4 4 15,5-2 3-15,5 0-6 16,4-5-34-16,0-6-75 0,0-5-131 16</inkml:trace>
  <inkml:trace contextRef="#ctx0" brushRef="#br1" timeOffset="212206.4339">22536 11255 113 0,'3'0'363'0,"1"-2"-269"16,-4-5-33-16,0 4-10 15,0-5-7-15,0 1-5 16,0 2-19-16,0 0-8 0,-4-1-2 15,-3 2-7-15,-1 3 0 16,-2-1-3-16,-6 2-3 16,-2 0 1-1,-1 2-1-15,-1 5-1 0,-1 4 2 16,8-3-3-16,-2 3-11 16,4 0-3-16,6 2-8 15,2-5-20-15,3 1 19 16,0 0 5-16,13-4 11 0,0-1 8 15,1-4-15-15,2 0-16 16,1-2 8-16,-3-5 7 16,-1-4-4-16,-3 4-3 15,-3-1 8-15,-2 0 17 0,0 3 9 16,-3 3 21-16,-1 2-2 16,1 0-22-16,3 0-21 15,2 7 14-15,6 1 8 0,1 2-4 16,3-1 4-16,0-2-1 15,3 0-1-15,0-5-22 16,-6-2-142-16</inkml:trace>
  <inkml:trace contextRef="#ctx0" brushRef="#br1" timeOffset="212422.9179">22420 11036 250 0,'-3'0'406'0,"3"-2"-394"15,5 2-26-15,15 0 11 16,6-2 6-16,4 2-3 16,8 0-1-16,3-2-48 0,-6-3-100 15,-2-2-125-15</inkml:trace>
  <inkml:trace contextRef="#ctx0" brushRef="#br1" timeOffset="212586.1066">22694 10921 307 0,'-2'0'347'16,"0"0"-330"-16,2 8-28 16,0 2-5-16,4 6 23 15,4 2 0-15,4 7 0 16,0 2-3-16,3 3-1 0,0 1-3 15,-1 1 1-15,3-6-76 16,-3-4-101 0</inkml:trace>
  <inkml:trace contextRef="#ctx0" brushRef="#br1" timeOffset="212872.3289">23162 11076 289 0,'-16'-3'260'0,"-6"1"-259"15,1 2 0-15,-1 0 6 16,1 10-1-16,1 5 2 16,4 3-5-16,5 1-1 15,6 3 3-15,3 1 2 0,2-2-7 16,2-1-2-16,12 0 9 15,4-8-3-15,4-3 0 16,0-1-1-16,2-3-2 0,3-5-24 16,-7 0-26-16,-1-2-44 15,-6-7-67-15</inkml:trace>
  <inkml:trace contextRef="#ctx0" brushRef="#br1" timeOffset="213032.524">23031 11185 538 0,'-5'0'71'16,"5"-4"-61"-16,0 4 24 16,12-1-18-16,12 1-15 0,4-2 5 15,6 0-4-15,9 1-4 16,1-3-47-16,-3 1-16 16,-4-5-83-16,1 1-256 15</inkml:trace>
  <inkml:trace contextRef="#ctx0" brushRef="#br1" timeOffset="213220.7013">23428 11044 457 0,'-2'-1'171'15,"1"-1"-129"-15,1 2-9 0,0 0-7 16,0 2-11-16,0 6-21 16,5 5 10-16,0 3 2 15,4 5-5-15,0-1 4 16,4 2-4-16,-1-3-1 15,1 2 0-15,-1-5 0 16,0 1-32-16,-2-7-89 0,-1-6-92 16</inkml:trace>
  <inkml:trace contextRef="#ctx0" brushRef="#br1" timeOffset="213456.0726">23630 11039 629 0,'0'-3'58'16,"0"-1"-17"-16,0 4-19 16,4 0-13-16,2 5-9 15,-2 4-9-15,3 7 12 16,3 2-2-16,0 5 0 0,0 0 0 16,-3 4-1-16,0-2 0 15,-3 0 3-15,-2-2-3 16,-2-3-51-16,0-6 14 15,0-1-14-15,-9-10-76 16,-2-3-69-16</inkml:trace>
  <inkml:trace contextRef="#ctx0" brushRef="#br1" timeOffset="213640.3106">23459 11166 220 0,'0'-4'290'15,"0"0"-257"-15,10 1-14 16,8-1-9-16,2 1-6 16,8-1-6-16,3 1 5 15,3 1-3-15,-4-2 2 0,1 2-91 16,-4-3-331-16</inkml:trace>
  <inkml:trace contextRef="#ctx0" brushRef="#br1" timeOffset="224247.86">21923 11554 170 0,'-7'0'160'0,"-1"0"-71"16,3 0-40-16,3 0 11 0,1 0-6 16,-1 0 7-16,2 0-19 15,0 0-16-15,0 0-8 16,3 0-14-16,9 0-7 15,3 5 6-15,9-2-1 16,8 2-3-16,9-1 2 16,13 1 0-16,11-3 1 0,10-1 2 15,11-1-6 1,8 0 4-16,5-1-2 0,1-5 1 16,-3-1-2-16,-9 1 2 15,-6-2-2-15,-7 3 1 16,-14 1-1-16,-12 3 2 15,-7-3 0-15,-13 4-1 0,-10 0 0 16,-9-2-2-16,-3 2 1 16,-7 0-21-16,0 0 5 15,0-2-33-15,3-5-39 0,6-4-96 16</inkml:trace>
  <inkml:trace contextRef="#ctx0" brushRef="#br1" timeOffset="224699.2259">24156 11128 166 0,'2'0'362'0,"1"0"-251"16,-3 0-65-1,2 0-7-15,3 0-4 16,5 0-15-16,2-5-15 0,7 1-4 16,8-1-3-16,2-2 2 15,3 3 1-15,2-1 0 16,-2 1-2-16,-1 4-2 0,-4-1-60 15,-9 1-30-15,-9 0-83 16</inkml:trace>
  <inkml:trace contextRef="#ctx0" brushRef="#br1" timeOffset="224881.7911">24218 11168 124 0,'-13'5'402'0,"8"-3"-387"16,5-2-15-16,7 1-13 0,15-1 26 15,7 0 12-15,7-1-9 16,4-5-8-16,6-3-2 16,-2 0-5-16,-4-1 3 15,-2-1-6-15,-9 0-62 16,-8-3-95-16,-8 3-49 16</inkml:trace>
  <inkml:trace contextRef="#ctx0" brushRef="#br1" timeOffset="225299.4748">24485 11021 242 0,'-7'0'198'16,"2"-2"-179"-16,5 2-16 16,0 0-6-16,2 0-6 0,5 0 5 15,3 4 16-15,2-1-11 16,-2-1-3-16,-3 0-3 16,-2 0 10-16,0-2-3 15,-5 0-8-15,0 0 5 0,0 0 11 16,-6 0 19-16,-1-2 19 15,-2-2 0-15,2 1-8 16,-1-1 5 0,3 3-5-16,-2-3-8 0,5 1-7 15,0 0-14-15,1 2-6 16,1-1-4-16,0 2-2 16,0-2 3-16,0 2 0 0,0 0-2 15,-2 0 3-15,2 0-3 16,0 0 3-16,0 0-2 15,0 2-2-15,7 7-2 16,5 0 1-16,1 5-2 0,1 4 4 16,3 2 0-16,-2 3 0 15,-1 2 1-15,-6 3-4 16,-8 1 0-16,0-1-18 16,-18-1-22-16,-3-4-13 15,-6-3-31-15,0-9-49 0,2-6-83 16</inkml:trace>
  <inkml:trace contextRef="#ctx0" brushRef="#br1" timeOffset="225482.1762">25390 11066 360 0,'0'3'-61'15</inkml:trace>
  <inkml:trace contextRef="#ctx0" brushRef="#br1" timeOffset="225966.4497">25532 11071 27 0,'2'-2'322'0,"-2"-1"-231"16,0-2-28-16,0-1-3 0,0-1-14 15,0 0-4-15,0 0-13 16,0-4-12-16,0-1-1 16,0-3 3-16,0 1-6 15,0 0 6-15,-3 0-10 16,-8 1-5-16,0 4 3 15,-7 6-9-15,-3 3-3 16,-5 1-1-16,-4 13 5 0,-1 8 1 16,4 3 0-16,4 3-1 15,7 1 1-15,5-1-1 16,11-1 0-16,0-5-5 16,14-8-16-16,8-5 14 15,9-9 7-15,4 0 0 0,3-9-8 16,-1-7 0-1,0-2-2-15,-5-1 2 16,-6 1 7-16,-9 3 4 0,-2 3 3 16,-8 5-1-16,-5 3 22 15,-2 4 7-15,0 0-4 16,0 4-34-16,-4 8 5 16,2 3 2-16,1 2-4 0,1 1-2 15,3 0-1-15,13-6-9 16,4 1 15-16,4-3-9 15,4-6-25-15,1-4-60 0,-1 0-58 16,1-7-136-16</inkml:trace>
  <inkml:trace contextRef="#ctx0" brushRef="#br1" timeOffset="226164.8125">25933 10944 608 0,'0'0'70'16,"0"-1"-55"-16,0 1 14 0,5-2 6 16,6 2-20-16,5-2-11 15,6 2-4-15,5 0-3 16,2 0 4-16,0 0-1 16,-3 0-44-16,-1 0-64 15,-8 0-57-15,-10 2-102 16</inkml:trace>
  <inkml:trace contextRef="#ctx0" brushRef="#br1" timeOffset="226331.3672">25955 11021 187 0,'-7'4'292'0,"4"-3"-272"16,3-1-13-16,4 0 16 16,12 0 5-16,8 0-15 15,3 0-7-15,5-3-1 16,2 1-4-16,0 0-1 15,-5 2-4-15,-7 0-145 16,-10 0-192-16</inkml:trace>
  <inkml:trace contextRef="#ctx0" brushRef="#br1" timeOffset="226502.5255">25955 11128 486 0,'-14'5'40'0,"6"-3"-36"16,6 2 8-16,2-4 3 15,9 0 15-15,11 0-14 16,9 0-12-16,5 0 0 16,7 0-3-16,2 0-1 15,2-4-50-15,-3-1-125 0,-8 0-146 16</inkml:trace>
  <inkml:trace contextRef="#ctx0" brushRef="#br1" timeOffset="226926.5777">26425 11048 254 0,'5'-7'191'0,"-2"0"-143"16,4-1 8-16,-4 0-4 16,2-2 13-16,-3-2-19 0,0 3-22 15,0-3 4-15,-2 3-9 16,0-2 0-16,-2 4-5 15,-7 2-12-15,-4 1-4 16,-1 2-3-16,-4 2 1 16,0 0 1-16,0 11 1 15,0 3-1-15,4 0 0 0,5 3-4 16,3-2 0-16,6-2-16 16,0 0-34-16,6-6 33 15,6-2 25-15,7-5-2 16,1 0-9-16,2 0-6 0,2-3-16 15,-5-6 23 1,1 1 4-16,-5 3 7 0,-6 2-1 16,-2-1 7-1,-4 4 11-15,-1 0-14 16,0 0-11-16,3 5 12 0,1 4 0 16,3 2-7-16,3-1-4 15,4-1-5-15,2-3-104 16,2-4-249-16</inkml:trace>
  <inkml:trace contextRef="#ctx0" brushRef="#br1" timeOffset="227597.3269">26744 10964 282 0,'5'0'326'16,"-5"0"-279"-16,1 0-38 15,1 0-2-15,0 4 3 16,-1 1-7-16,5 2-7 16,-1 4 7-16,0-1-1 0,3 3-2 15,-1-4 1-15,-4 0 1 16,-1-4-3-16,0-1-14 16,-2-4-19-16,0 0 23 15,0 0 14-15,0-7 0 0,-4-4-9 16,3-1 6-1,1-3 1-15,0 3 12 16,0-1-1-16,7 4-10 16,3 4-2-16,5 2 1 15,1 3-3-15,0 0-1 0,2 8 0 16,2 3 0-16,-2 3-2 16,-4 2 4-16,1-1 2 15,-6-5 0-15,-4-1-1 0,0-3-12 16,-3-1-2-16,-2-5-2 15,0 0 15-15,0 0 10 16,0-5 6-16,0-4-7 0,0-2 10 16,0-4 9-16,6 1-12 15,6 2-2-15,2-1-10 16,3 6-3-16,-2 2-3 16,4 5-1-16,-1 0 2 0,1 4-1 15,-2 6-1 1,0 5-1-1,-2-2 2-15,1 4-16 0,-1-3-41 16,-1-3-48-16,-1-1-38 16,-1-3-165-16</inkml:trace>
  <inkml:trace contextRef="#ctx0" brushRef="#br1" timeOffset="227867.0268">27275 11016 228 0,'1'-15'238'0,"-1"3"-160"0,0-1-16 16,0 3 9-16,-6 2-29 15,-3 5-33-15,-1 2-10 0,-3 1-4 16,1 3 2-16,-2 8 1 16,4 5-1-16,3-1-2 15,5 5-8-15,2-3-31 16,0-2-5-16,11-2 26 16,4-4 16-16,2-6 5 0,5-3-7 15,-4 0-1-15,0-7 8 16,-3-4 3-1,-7-3 1-15,-3 0 13 16,-3 0 3-16,-2-3-1 16,-3 4-19-16,-4-2-25 15,-2 6-24-15,3 4-58 0,4 3-90 16</inkml:trace>
  <inkml:trace contextRef="#ctx0" brushRef="#br1" timeOffset="228098.6615">27514 10991 561 0,'-3'-5'62'0,"-8"-3"-39"15,-5 5 1-15,2 1-19 16,-3 2 0-16,2 0-3 16,4 0-2-16,2 9-2 0,7 2-1 15,2 1-7-15,2 1-36 16,9-5 12-1,5 2 9-15,0-5-11 0,3-5-19 16,-2 0-20 0,-5-5-22-16,0-8-105 0</inkml:trace>
  <inkml:trace contextRef="#ctx0" brushRef="#br1" timeOffset="228283.82">27514 10991 144 0,'12'-61'121'0,"-16"31"10"0,-4-1-60 16,0 3 15-16,-1 3-47 15,2 6 24-15,-1 2 2 16,5 7-16-16,1 4-17 0,-2 6-18 15,3 0-14-15,1 12-9 16,0 9 2-16,0 6 6 16,5 7-1-16,6 4 1 15,3 5 2-15,3-4-4 16,-2 2-23-16,4-5-34 16,-7-8-63-16,-2-6-106 0</inkml:trace>
  <inkml:trace contextRef="#ctx0" brushRef="#br1" timeOffset="228767.7491">27890 10873 583 0,'0'-9'70'0,"0"3"-11"16,0 5 17-16,0 1-19 15,0 0-20-15,0 0-28 16,0 1-13-16,0 9-10 0,0 2 7 15,4 6 9-15,-1 3-3 16,3 3 0-16,-1-3 1 16,4 2-1-16,0-2-12 15,0-4-30-15,3-3-36 16,1-5-40-16,1-6-68 0</inkml:trace>
  <inkml:trace contextRef="#ctx0" brushRef="#br1" timeOffset="228985.1687">28116 10873 594 0,'0'-4'94'15,"0"3"-56"-15,0-1-5 16,2 2-17-16,-2 0-9 16,2 3-9-16,1 8-11 15,1 3 18-15,1 6-6 16,1 2 1-16,3 0 1 0,-4 2-1 15,2-1 1-15,-1-5-5 16,0 0-44-16,-5-4-11 16,-1-3-30-16,0-6-40 15,-13-5-122-15</inkml:trace>
  <inkml:trace contextRef="#ctx0" brushRef="#br1" timeOffset="229134.8701">27962 10978 381 0,'0'-5'200'0,"12"-2"-199"16,10 2-9-16,5 1 8 15,9 1 0-15,1 0-7 16,4 3-65-16,-6 0-117 16</inkml:trace>
  <inkml:trace contextRef="#ctx0" brushRef="#br1" timeOffset="229500.2854">27104 11303 384 0,'1'0'229'16,"14"0"-224"-16,8 0-3 16,9 0 0-16,8-2 7 15,6 0 1-15,7-1-4 0,3 1-2 16,0 2-1-16,-2-2 0 15,-1 1-3-15,-1-3 3 16,-6 4-3-16,-10-4 0 16,-9 1-4-16,-7-1-63 0,-15 3-70 15,-5-3-88-15</inkml:trace>
  <inkml:trace contextRef="#ctx0" brushRef="#br1" timeOffset="229720.065">27276 11364 444 0,'-6'3'44'16,"6"-3"-19"-16,8 0 18 15,11 2-15-15,8-2 22 16,9 0-24-16,4 0-10 16,5 0 2-16,2 0 4 15,-1 0 3-15,-1 0-17 0,-7-2-6 16,-6 0 0-16,-7 1-3 15,-7 1-3-15,-7 0-33 16,-9-4-99-16,-2-1-197 16</inkml:trace>
  <inkml:trace contextRef="#ctx0" brushRef="#br2" timeOffset="249000.7752">3437 13247 427 0,'0'-12'95'0,"-5"-1"-66"15,-2 1 21 1,0 3 19-16,-3 0-38 16,-1 4-3-16,-5 5-5 0,-1 0-21 15,-2 3-5-15,-3 11 0 16,-1 4 5-16,1 2-4 16,5 3-1-16,6-1 4 0,5-1-2 15,6-1-4-15,8-2-4 16,13 1 2-16,9-5 11 15,6 1 1-15,3-3-3 0,1 0-2 16,-4-3 1-16,-7 0-2 16,-7 1-5-16,-12 0-37 15,-8 0-27-15,-4 0 33 16,-13-2 43-16,-9 1 3 16,-5-1-6-1,0-5 4-15,4-1 0 0,6-2 7 16,4-2-3-16,10-9 0 15,5-6-20-15,5-1-2 16,14-7-22-16,1-2 5 0,7 1 2 16,-1 2 15-16,-3 2 10 15,-4 3 2-15,-4 5 6 16,-6 5 35-16,-4 6 7 16,0 3-8-16,-4 0-31 0,1 8-11 15,2 9 5-15,1-1-6 16,4 5 2-16,4 0-1 15,2-1-4-15,2-4 0 0,2-3 1 16,-1-7 7-16,0-4 2 16,-5-2-5-16,1-7 0 15,-4-7 2-15,-3-4 0 16,-6-1-1-16,1-1 2 0,-2-1-1 31,0 6 1-31,0 3 9 0,0 3 21 16,0 5-7-16,0 4-14 0,5 4-21 15,4 11-9 1,6 6 27-16,5 8-11 0,3 8 2 16,2 5 0-16,0 4 2 15,-3 4-1-15,-5-1-1 16,-3-3-1-16,-11-9-27 0,-3-6 5 16,0-10 10-16,-17-10 10 15,-2-10 13-15,-6-1-7 16,0-15 1-16,-2-10 4 0,3-9-9 15,8 0-2-15,3-8-1 16,10 5-30-16,3 0 1 16,1 3-32-16,14 6-6 15,4 3-28-15,2 3-62 16</inkml:trace>
  <inkml:trace contextRef="#ctx0" brushRef="#br2" timeOffset="249482.3288">3836 13292 471 0,'-7'-5'98'16,"6"2"-46"-16,1 2 18 0,0-2-26 16,0 3-32-16,0 0-16 15,8 3-7-15,0 3 13 16,4 5 3-16,-2 1-9 16,2-2 2-16,-5 1-3 15,-3-2-1-15,-1-1-16 16,-3-6 5-16,0-2-3 0,0 0 25 15,0-1 5-15,-2-10 1 16,1-1-13-16,-1-2 11 16,2-3-3-16,0 0-3 15,10 8-3-15,4-2-2 16,1 5 1-16,4 6-2 0,1 0-1 16,-5 4 0-1,0 9-3-15,-3 0 0 16,-5 4 6-16,-3-4-13 15,-4-1-24-15,0-2 18 0,0-4-3 16,-5-6 24-16,-2 0 19 16,0-3-2-16,3-10-11 15,2-1 30-15,2-4-15 0,2 2-17 16,10 2-5-16,3 3-2 16,3 4-1-16,0 3 1 15,1 4-1-15,-1 0 0 0,3 4-2 16,-6 4-3-16,0 6 8 15,-1-2 1-15,-4 2-11 16,-2 0-44-16,-1-7-30 16,-3-1-80-16,-1-6-109 0</inkml:trace>
  <inkml:trace contextRef="#ctx0" brushRef="#br2" timeOffset="250101.5817">4207 13237 394 0,'0'-9'74'16,"0"3"-19"-16,0 5 8 15,0-1-20-15,4 2-27 16,1 0-17-16,4 0-12 0,-1 0 14 16,5 5-1-16,-2-1 0 15,-1-2 0-15,-4 1-28 16,-4-1-9-16,2-2 0 16,-4 0 14-16,0 0 24 15,0 0-4-15,-4 0-12 0,2-2 11 16,1-1 5-16,1 2-6 15,0 1 7-15,0 0-2 16,3 0-6-16,2 0 1 16,1 0 2-16,-1 0 1 15,1 0-1-15,-2 0-2 0,-1 4-8 16,-1 0 3 0,-2 1 0-16,0-1-1 15,0 0-2-15,0-3 6 0,0 2 5 16,-2-3 5-16,-1 0 5 15,3 0 9-15,-2 0 24 16,2-7-17-16,0-1 18 16,0-3-26-16,2-2-5 0,4 1-9 15,3 1 1-15,3 2-5 16,-2 4 1-16,0 5 0 16,2 0-4-16,-2 0-3 15,-1 9 1-15,0 4 4 0,-5 1 8 16,0 0 1-16,-3-2-3 15,-1-1-3-15,0-2-1 16,0-4-3-16,-1-2 3 16,-3-3 8-16,2-4 0 0,0-7-6 15,2-3 14-15,0-4-6 16,4-2-4 0,5 1-2-16,5 1-3 0,2 4-1 15,2 3 0 1,0 4-2-16,2 7 1 0,-2 0-1 15,-2 5-4-15,0 9-3 16,-1 0-19-16,-5 4-49 16,2-4-27-16,-5 1-80 0</inkml:trace>
  <inkml:trace contextRef="#ctx0" brushRef="#br2" timeOffset="250568.6927">4616 13192 157 0,'0'-5'241'15,"0"-3"-209"-15,2 3 6 16,0-1-4-16,3-2-17 0,0-1-11 16,5 0-3-16,-1-3-3 15,-1 1 1-15,2-3-10 16,-7 1-15-16,-1 1-19 16,-2 3-28-16,-2 3 24 15,-6 5 33-15,-4 1 31 16,5 0-13-16,0 10-2 15,3 1 5-15,4 7 3 16,0-2-1-16,10 4-8 16,4-4-3-16,6 0 3 0,0-4 11 15,8-5-8-15,-3-3-26 16,-2-4 13-16,3-4 3 16,-7-10 6-16,-2-5-13 0,-5-3-4 15,-3-3 15-15,-5-2 0 16,-4-1 2-16,0 1 21 15,-5 0 28-15,-3 4-20 16,-3 3 5-16,3 6-4 0,0 3 29 16,1 8-11-1,1 3-31-15,1 2-17 0,4 10-4 16,1 8-5-16,0 1 7 16,0 6-1-16,6 1 4 15,5 1 3-15,-1-2-7 16,0-1-49-16,0-6-43 15,-2-5-47-15</inkml:trace>
  <inkml:trace contextRef="#ctx0" brushRef="#br2" timeOffset="250719.2601">4868 13108 323 0,'1'-8'27'0,"8"2"-22"0,1 4-5 15,4 0-2-15,2 2-12 16,2 0-57-16</inkml:trace>
  <inkml:trace contextRef="#ctx0" brushRef="#br2" timeOffset="251119.2775">5012 13132 278 0,'0'-2'164'16,"0"-6"-143"-16,0-4 59 0,3-2-46 15,2 0-8-15,4-6-21 16,-1 0-2-16,1 0-3 15,-3-1 1-15,0 5-1 16,-3 4-14-16,-1 3-14 16,-2 3 27-16,0 6-12 15,0 0 5-15,-5 13 7 16,1 3 2-16,-1 4-1 16,2 1 0-16,3 2-1 0,0-2-3 15,5-1-3-15,5-4 1 16,3-5 1-16,3-2 9 15,-3-5-28-15,1-4-25 0,-4 0-8 16,0 0 11-16,-1-8 9 16,-2-1-9-16,1-1 38 15,-3-3 38 1,-2 4 29-16,1 0-7 16,-1 3-24-16,1 0 11 15,-2 4-1-15,3 2-13 0,1 0-14 16,3 0-4-16,-1 8-5 15,4 1-3-15,-4 1 5 0,3 0 1 16,-2 1-5-16,-3-4-2 16,-4-4-90-16,-2-3-41 15,0-3-185-15</inkml:trace>
  <inkml:trace contextRef="#ctx0" brushRef="#br2" timeOffset="251303.3627">5236 12965 488 0,'-2'-17'76'0,"-3"2"-4"15,3 7-12-15,2 2-28 0,0 4-19 16,0 0-12-16,7 2-7 16,9 0-41-16,4 4-61 15,3 2-98-15</inkml:trace>
  <inkml:trace contextRef="#ctx0" brushRef="#br2" timeOffset="251435.0063">5489 12901 590 0,'0'-3'44'0,"0"1"22"0,-6 2-12 16,3 0-35-16,-2 0-19 0,3 5-1 15,-1 6-4-15,3 2-5 16,0 2-1-16,10 0 8 16,6 1-18-16,5-4-3 15,5-3 1-15,4-3-41 16,1-4-38-16,-2-2-91 0</inkml:trace>
  <inkml:trace contextRef="#ctx0" brushRef="#br2" timeOffset="251834.9009">3600 13668 652 0,'-18'7'41'16,"18"-3"-41"-16,1-4-12 0,19 0 14 15,11-4 10-15,16-5-3 16,13 1-1-16,23-2 2 16,10-2-1-16,14 1-4 15,7-1-3-15,8 0-1 16,0-5 0-16,2 1 0 16,-2-1-1-16,-3-4-1 15,-9 2 2-15,-10 1-2 16,-8-1-8-16,-14 4-27 15,-9 0-9-15,-13 1-8 0,-13 3-32 16,-11-6-72-16</inkml:trace>
  <inkml:trace contextRef="#ctx0" brushRef="#br2" timeOffset="252387.766">6674 12923 606 0,'4'-6'83'16,"-2"4"-63"-16,-2 2-7 16,1 0-4-16,-1 10-9 15,2 4-10-15,3 7 24 16,-3 6-13-16,3 7 2 16,1 2-2-16,0-1 0 15,1 3-1-15,0-6-1 0,-1-7 0 16,4-4-3-16,1-8-4 15,-1-5 2-15,5-4 13 16,2-2-4-16,7-2-1 16,1 0 1-16,2 0-1 0,2 0-2 15,0-6-25-15,0 1-77 16,-4-4-24-16,-2 2-59 16</inkml:trace>
  <inkml:trace contextRef="#ctx0" brushRef="#br2" timeOffset="252655.076">7046 13150 479 0,'0'0'63'0,"0"0"-30"16,0-3 7-16,0 2-14 0,0-1-12 15,3-2 9-15,1-1-14 16,-1 0-2-16,-1-1-7 16,2 0 1-16,-4 0 0 15,0 2-7-15,0 3-4 16,-6-1 7-16,-1 2 1 15,-1 0-1-15,-2 3 3 16,5 4 0-16,0 4-5 16,3 2-1-16,2-1-5 0,2 1 1 15,8-3 1-15,8-2 15 16,4-3-18-16,3-5-48 16,-2 0-86-16,3-13-169 0</inkml:trace>
  <inkml:trace contextRef="#ctx0" brushRef="#br2" timeOffset="252905.1386">7234 12957 490 0,'-1'-6'73'0,"1"5"-13"0,0 1-31 16,0 0-28-16,0 5-13 16,3 7-7-16,4 4 24 15,0 8-5-15,-1 2-5 16,1 5 4-16,-2 1 5 0,-1 2 0 15,-2-2-3 1,-1-4 0-16,1 1-1 0,0-6 0 16,1-1 0-16,4-6 0 15,-2-2-3-15,3-2-1 16,7-6 3-16,-3-4 11 0,5-2-48 16,-3-5-49-16,-2-8-150 15</inkml:trace>
  <inkml:trace contextRef="#ctx0" brushRef="#br2" timeOffset="253054.7569">7245 13135 683 0,'-9'-3'65'0,"7"-1"-65"16,2-2 1-16,13 3-26 16,14-4 17-16,10-2-83 15,9-5-88-15</inkml:trace>
  <inkml:trace contextRef="#ctx0" brushRef="#br2" timeOffset="253785.8116">8310 13050 282 0,'0'0'114'0,"0"-6"-77"0,0-3 16 16,0 1-2 0,-5-2-16-16,-1-4-19 0,-1 1-3 15,0-2 9 1,-5 0-12-16,-3 3-10 0,-1 3 0 16,-4 3-5-16,0 6 4 15,-1 0 2-15,-1 6-6 16,4 5 5-16,4 6 1 15,1 3-3-15,4 0-2 0,7 1-3 16,2 1 2-16,0-3-1 16,13-3 2-16,5-4 4 15,2-4-1-15,5-3-4 0,1-5-11 16,1 0 9-16,2-7-4 16,-3-7 1-16,-6 2 5 15,-3-5 4-15,-4 3 7 16,-4 0 14-1,-4 3 16-15,-3 4 8 0,-2 1-9 16,0 5 12-16,0 1-20 0,0 0-22 16,0 1-14-1,0 6 2-15,0 3 5 0,5 4-9 16,3 0 2-16,2 2 4 16,7-2-29-16,-1 0-57 15,6-3-102-15</inkml:trace>
  <inkml:trace contextRef="#ctx0" brushRef="#br2" timeOffset="254172.5082">8770 12928 368 0,'0'-1'124'0,"0"1"-98"16,0-2 11-16,0 2 3 16,3-2-10-16,4 0-4 15,5 0-22-15,3 0 1 0,2 2-5 16,2-2 0-16,1 2 0 16,-2 0 0-16,2 0-5 15,-6 0-68-15,-1 0-60 0,-6 0-75 16</inkml:trace>
  <inkml:trace contextRef="#ctx0" brushRef="#br2" timeOffset="254357.055">8829 12998 219 0,'-8'3'230'0,"5"-3"-202"16,3 0-3-16,0 0 22 15,6 0-16-15,8 0-25 16,4-1 7-16,5-3-12 15,4 0 0-15,0 1-1 0,2-1 0 16,-2 4 0 0,-5 0-9-16,-7 0-95 0,-4 0-41 15</inkml:trace>
  <inkml:trace contextRef="#ctx0" brushRef="#br2" timeOffset="254543.1265">8850 13172 418 0,'0'0'88'16,"0"0"-91"-16,10 0 5 15,4 0 19-15,9-7-11 0,1 2-4 16,5 0-5 0,3-3-3-16,-5 1-10 15,1-1-172-15</inkml:trace>
  <inkml:trace contextRef="#ctx0" brushRef="#br2" timeOffset="255127.6284">9371 12800 28 0,'-2'-4'525'0,"-1"1"-477"16,1 1-1-16,2 2-14 15,0 0-11-15,0 0-17 16,0 7-16-16,5 9 4 16,2 5 10-16,1 6-3 0,1 4 0 15,-2 3 2-15,0 1 0 16,-1 1-2-16,-3-6-1 15,-1-3-4 1,0-5-15-16,-2-9 7 0,0-3 8 16,0-7-4-16,0-3 9 15,0 0 9-15,5-9 8 16,2-3 10-16,4-5-24 16,5 2 1-16,2-2-4 15,3 6-2-15,1 4 0 0,0 6-2 16,-5 1 1-16,-2 0-1 15,-6 8-12-15,-9 3-9 16,0 3-14-16,-9 1 4 0,-11-3 13 16,-3-1-7-16,-4-2 15 15,0-3-4-15,2-5-7 16,5-1-87-16</inkml:trace>
  <inkml:trace contextRef="#ctx0" brushRef="#br2" timeOffset="255958.6502">9989 12940 548 0,'0'-1'58'16,"1"-1"-23"-1,-1 2-2-15,2 0-10 0,-2 0-13 16,4 0-13-16,-2 2-5 16,0 3 1-16,1 4 13 15,1-2-4-15,-2 0 0 0,-1-1-19 16,-1-2-11-16,0-1 3 16,0-3 16-16,-1 0-2 15,-6-5 13-15,3-5-12 16,-2-2-23-16,4-2 41 15,2 0 17 1,0 1-21-16,10 2 0 0,4 5-6 16,4 4 0-16,1 2-1 15,3 0-2-15,-2 10 0 16,-1 4-3-16,-2 2 2 16,-5 1 4-16,-4-2-1 0,-3 0-9 15,-5-5-27-15,0-2 5 16,0-6 26-16,-1-2 13 15,-6 0 28-15,2-8-16 0,3-4 13 16,1-4-20-16,1 2 27 16,1-3-16-16,9 5-19 15,4 1 4-15,4 4-7 0,-2 4-2 16,4 3 0-16,-2 0-1 16,-4 8-1-16,0 5-5 15,-2 3 7 1,-2 0-6-16,-3 2-25 0,2-2-14 15,1-2-31-15,-2-5-16 16,3-4-8-16,2-3-11 16</inkml:trace>
  <inkml:trace contextRef="#ctx0" brushRef="#br2" timeOffset="256212.9091">10438 12958 214 0,'9'-14'114'16,"-4"0"-15"-16,-3 1-26 0,-2 4-7 15,0 4-32-15,-11 2-24 16,1 3-8-16,-5 0-4 15,1 8 3-15,-1 5-1 16,5 1-3-16,4 4-18 16,3 0-1-16,3-2 16 15,3-3-7-15,8-3-22 0,4-6 26 16,2-4 3-16,1 0 5 16,0-7-1-16,-5-6 1 15,-3-1 0-15,-4-2 2 16,-6 0-11-16,0 1 1 15,-6 3 7 1,-4 1-50-16,-1 4-56 0,2 4-52 16</inkml:trace>
  <inkml:trace contextRef="#ctx0" brushRef="#br2" timeOffset="256621.8099">10664 12919 265 0,'2'-2'197'0,"-2"2"-115"16,-7 0-10-16,-7 0-60 16,-6 0-12-16,1 6 3 0,2 4-1 15,2 3-2-15,5 3-8 16,8-1-7-16,2-2 6 16,0-2 0-16,7-2-12 15,8-5 15-15,2-4 0 16,1 0 5-16,0-7 0 0,-2-8-8 15,-2-2-1 1,-1-5 10-16,-6 1 3 16,-1-3-4-16,-5-1 39 0,-1-1-5 15,0 1-16-15,-1 1 15 16,-5 3-4-16,3 7 0 16,-1 3 4-16,1 6-7 0,1 5-12 15,0 0-12-15,2 7-10 16,0 11-5-16,0 5 9 15,0 7 0-15,0 2 7 16,7 4-7-16,4 1-25 16,-2 0 7-16,2-2-26 0,1-5-14 15,1-7-61-15,1-6-185 16</inkml:trace>
  <inkml:trace contextRef="#ctx0" brushRef="#br2" timeOffset="257059.1298">11244 12794 496 0,'2'-9'87'0,"-2"2"-22"15,0 4 9-15,0 1-4 16,0 2-27-16,0 0-33 16,0 2-14-16,0 8-6 15,0 5 4-15,0 4 2 0,0 5 3 16,1 0 4-16,3 5-3 16,-1-2 2-16,4 0-14 15,-2-2-42-15,2-4-21 0,0-3-54 16,2-10-83-16</inkml:trace>
  <inkml:trace contextRef="#ctx0" brushRef="#br2" timeOffset="257276.1397">11412 12782 544 0,'1'-5'81'0,"-1"1"-27"16,0 4-24-16,0 0-22 0,0 4-8 15,2 6-16-15,0 8 14 16,3 4 4-16,2 2 0 16,-4 5-1-16,7 1 0 0,-3-1 1 15,0-1-1-15,-2-1-3 16,0-4-47 0,-3-3-26-16,0-6-54 0,-2-7-82 15</inkml:trace>
  <inkml:trace contextRef="#ctx0" brushRef="#br2" timeOffset="257443.5448">11278 12935 443 0,'0'-5'156'16,"0"0"-151"-16,3-1-10 0,16 1 5 15,6-1-3-15,6 1-6 16,3 0-56-1,5 0-68-15</inkml:trace>
  <inkml:trace contextRef="#ctx0" brushRef="#br2" timeOffset="257926.3624">12031 12915 168 0,'0'0'336'15,"0"0"-304"-15,5 0-25 16,9 0 5-16,3 0 7 16,5 0 5-16,2 0-16 15,6 0-3-15,3 0 2 16,-3 0-1-16,1 0-3 16,-2 0-3-16,-4 0 0 0,-7 0-7 15,-6 0-90 1,-5 2-62-16,-7 0-141 15</inkml:trace>
  <inkml:trace contextRef="#ctx0" brushRef="#br2" timeOffset="258210.2399">12153 12992 231 0,'-8'4'141'16,"5"-2"-131"-16,1-2-8 15,2 0 6-15,2 0 34 0,9 0-40 16,3 0 13-16,6 0 26 15,1 0 15-15,1 0-25 16,5 0-11-16,-4-2-8 16,-2 0-1-16,-2-2-5 15,-4 3-2-15,-5 1-4 16,-3-2 1-16,-2 2-1 0,-3 0 0 16,-2 0-1-16,0 0-2 15,0 0-2 1,0 0 0-16,0 0-4 15,3-2-13-15,2 2-27 16,0-3-22-16,2-1-6 0,0-3-118 16</inkml:trace>
  <inkml:trace contextRef="#ctx0" brushRef="#br2" timeOffset="258735.4363">12301 12769 289 0,'0'0'41'16,"0"0"-25"-16,0 0 1 15,0 0 5-15,0 0-5 0,3 0-14 16,1 0-2-16,1 0 1 16,3 4 0-16,1 0 3 15,4 1 9-15,1 0 25 0,3 4-31 16,2 2-6-16,3-1-1 16,1 3 0-16,1 2 0 15,-3-3 0-15,-1 0 0 16,0 1-1-16,-4-2 1 0,-3-3 0 15,-1-1 0-15,-5-1-1 16,-2-3-1-16,1 1 0 16,-4-2-1-16,-2 0-1 15,0-2-2-15,0 0 2 0,0 0 8 16,0 0 5-16,0 0 3 16,0 0 1-16,0 0-2 15,0 0-7 1,0 2-2-16,0 1-1 15,-2 6-11-15,-9 3 4 0,-3 8 14 16,-10 7 1-16,-8 3-5 16,-7 4-3-16,-8 0-64 15,-4 0-109-15</inkml:trace>
  <inkml:trace contextRef="#ctx0" brushRef="#br2" timeOffset="267634.1352">13394 12930 111 0,'0'2'81'0,"0"-2"1"0,0 0-64 16,0 0 11-16,0 0 19 15,1 0-3-15,-1 0-3 16,0 0-12-16,0 0 9 16,0 0 4-16,0 0-5 15,0 0 3-15,0 0-3 16,0-4-6-16,0-3-19 0,0 0-4 16,0-4 1-16,-3-2 3 15,-2 1-7-15,-3-1-2 16,-1 3-1-16,-1 1 0 15,-2 2-3-15,-2 3-4 16,2 2 2-16,-3 2-2 0,1 0 3 16,1 8-1-16,4 2-1 15,3 4-2-15,0 3 2 16,4-1 1-16,2 1-1 16,0-2 0-16,2-1-4 0,7-3-15 15,3-2 12 1,7-2 8-16,0-5 0 0,-1-2-1 15,6 0-2-15,-4-4-7 16,1-8-9-16,-1-1-10 16,-5-4 17-16,-2-2 11 15,-2-2 3-15,-4-1 1 16,-4 5 2-16,2 1 6 0,-5 5 26 16,0 2-1-16,0 4-14 15,0 5 23-15,0 0-32 16,0 1-19-16,0 12-3 15,3 1 11-15,2 6-3 0,1 0 2 16,4 3 0-16,3-2-2 16,1-3-5-16,1 0-31 15,1-6-1-15,-1-4-15 16,-1-8-47-16,0 0-122 16</inkml:trace>
  <inkml:trace contextRef="#ctx0" brushRef="#br2" timeOffset="268208.4123">13692 12684 350 0,'-4'-4'1'0,"2"4"3"0,2-2 28 16,0 2 33-16,0-1-36 15,0 1-21-15,0 0-2 16,0 0 17-16,0 0 12 16,0 0-1-16,0 0-6 15,0 0-3-15,0 0 0 0,0 0-8 16,0 0-9-16,0 1-7 16,0 10-11-16,4 3 19 15,3 6-1-15,0 3 1 0,4 2-4 16,0 4-6-16,-2-1 1 15,-1-1 2-15,-1 0-2 16,1-6 1-16,-4-3-1 16,-2-6 0-16,-1-5 1 15,1-1-1-15,0-4 0 0,-2-2 2 16,0 0 4-16,0-6 6 16,0-4 10-16,0-3-16 15,1-1-2 1,10-1-6-16,-1 3-1 0,3 1 0 15,8 6-2-15,0 3 2 16,4 2-12-16,-2 0-13 16,-1 7 11-16,-4 6 5 15,-5 2 7-15,-6-2-8 0,-7 2-26 16,0-1 30-16,-7-1 8 16,-12-1 3-16,0-3 0 15,-4-3 1-15,-1-6 0 0,2 0-1 16,5 0 1-16,0-12-12 15,10-3-70-15,6-5-120 16</inkml:trace>
  <inkml:trace contextRef="#ctx0" brushRef="#br2" timeOffset="268503.2385">13804 12550 602 0,'-1'-2'46'15,"1"-2"-9"-15,1 3-13 0,11-3 14 16,2 0-23-16,2-1-14 15,7 2-1-15,2-1 0 16,2 2 0-16,-1-2-3 0,1 3-51 16,0-3-65-16,-8-1-72 15,-2-2-155-15</inkml:trace>
  <inkml:trace contextRef="#ctx0" brushRef="#br2" timeOffset="268670.1541">14062 12417 581 0,'-2'-3'57'0,"-1"1"13"15,3 2-26-15,0 0-20 16,0 2-23-16,0 9-11 16,0 3 11-16,5 4-1 15,-2 5 0-15,3 2-1 16,-1 7 1-16,-2 0 3 0,3 4-5 16,-6-6-120-16,3-3-188 15</inkml:trace>
  <inkml:trace contextRef="#ctx0" brushRef="#br2" timeOffset="269250.5517">14525 12669 323 0,'-11'0'164'16,"-1"0"-162"0,-5 0-1-16,-4 4 0 0,1 5 3 15,-5 7 2-15,1 3-3 16,0 7 21-16,-2 0-5 16,6 5-10-16,5-1-4 0,7-2-2 15,4 3-1-15,4-6 2 16,10-4 0-16,7-1 2 15,9-2 8-15,6-6-9 0,4-3-2 16,3-5 1-16,1-2-4 16,-2-2-2-16,-4 0-55 15,-6-4-64-15,-7-5-96 16</inkml:trace>
  <inkml:trace contextRef="#ctx0" brushRef="#br2" timeOffset="269450.3037">14344 12855 376 0,'-6'0'271'0,"6"-2"-260"0,0 0-12 16,11-1-4-16,9 0 10 16,6-1-2-16,11 2-5 15,2-2 4-15,5 1-4 16,2-1-5-16,-5 1-131 0,-5-3-119 15</inkml:trace>
  <inkml:trace contextRef="#ctx0" brushRef="#br2" timeOffset="269988.6274">14940 12662 613 0,'0'-1'41'16,"0"1"-19"-1,0 0-5-15,0 0 7 16,1 0-13-16,-1 6-22 0,4 7 2 16,-1 7 11-16,2 3 0 15,0 5 0-15,2 1 0 16,2 1-1-16,-1-1 0 0,2-3 1 15,-3-1 4-15,3-3-10 16,-2-6 1-16,1-4-49 16,-2-6-34-16,-4-6-87 15</inkml:trace>
  <inkml:trace contextRef="#ctx0" brushRef="#br2" timeOffset="270269.1383">15150 12671 580 0,'0'-2'102'15,"0"0"-95"-15,0 2-3 16,2 0 1-16,-1 0-2 16,1 8-16-16,3 2 4 0,0 6 11 15,5 4 1-15,-1 3-1 16,1-1-1-16,3 1 1 15,-2 0-1-15,-1 0-1 16,0-3 1-16,-3-2-1 16,0-2-1-16,-2-2 0 15,-1-2-53-15,-4-4-5 0,0-4-38 16,0-3-42 0,-7-1-192-16</inkml:trace>
  <inkml:trace contextRef="#ctx0" brushRef="#br2" timeOffset="270523.6942">14992 12814 423 0,'0'0'92'15,"0"0"-84"-15,0-2 12 16,9 0-12-16,3 0 6 16,6-1-10-16,6-1-1 0,4 3-2 15,5-1-1-15,1-2 0 16,2 1-3 0,-2-5-131-16</inkml:trace>
  <inkml:trace contextRef="#ctx0" brushRef="#br2" timeOffset="290874.0138">15491 12743 231 0,'-2'3'311'0,"2"-1"-249"16,0-2-57-16,0 0 5 0,2 0 26 16,5 0-8-16,8 0-15 15,0 0 4-15,7 0 4 16,4 0-12-16,2 0-5 15,6 0-1-15,-1 0 0 16,2 0-1-16,-1 0-3 16,-3 0 0-16,-6 0-13 0,-5 0-68 15,-9 0-47-15,-8 0-95 16</inkml:trace>
  <inkml:trace contextRef="#ctx0" brushRef="#br2" timeOffset="291087.4425">15561 12803 515 0,'-13'2'46'0,"5"-2"-32"16,8 0 17-16,3 0-10 15,13 0-2-15,7 0 2 16,8 0 5-16,3 0-10 0,7-2-12 16,1-1-3-1,-1-3 1-15,0 3-1 16,-6-3-1-16,-3 3-2 15,-8-2-16-15,-5-3-12 0,-9 3-36 16,-5-4-49-16,-5-2-54 16</inkml:trace>
  <inkml:trace contextRef="#ctx0" brushRef="#br2" timeOffset="291285.5133">15801 12628 433 0,'-6'-9'136'15,"2"2"-67"-15,4 4-14 0,0 3-15 16,7 0-26-16,11 0-14 15,1 5 0-15,5 9 0 16,1 8-1-16,-4 6-1 16,-4 5-3-16,-10 4 10 15,-7-2-4-15,-9 1-2 0,-14-4-17 16,-10-5-30 0,-2-5-29-16,-3-8-24 15,4-11-79-15</inkml:trace>
  <inkml:trace contextRef="#ctx0" brushRef="#br2" timeOffset="292005.1131">16875 12748 372 0,'-1'0'86'0,"1"0"-79"16,0 0 10-16,0 0 29 15,0 0 8-15,0 0-34 0,3 0-13 16,2-7 15-16,1-2 9 15,0-4-20-15,-4-1-6 16,-2 0-1-16,0-2 2 16,-10 2-1-1,-4 1-5-15,-6 4-3 0,-6 4-6 16,-2 5 7-16,0 0-1 16,-1 12 0-16,0 4-1 15,7 4 7-15,6 5-8 0,5 0 4 16,8-2-1-16,3-1 3 15,5-5-15-15,15-6-3 16,4-4 16-16,6-7 5 16,1 0-2-16,1-5-2 0,-1-8 0 15,-5-3 1-15,-3-2 0 16,-3-1 2-16,-2 3 1 16,-7 2 14-16,-2 3 25 0,-6 4 1 15,1 3-13-15,-4 4-9 16,2 0-15-16,-2 4-13 15,6 8 2-15,3 2 3 16,1 4 2-16,7-2 4 16,0 0-26-16,5-3-11 0,1-4-18 15,0-6-33 1,-3-3-90-16,-2 0-261 16</inkml:trace>
  <inkml:trace contextRef="#ctx0" brushRef="#br2" timeOffset="292569.9461">17148 12539 529 0,'0'-5'49'0,"0"1"9"15,0 3 5-15,0 1-29 16,0 0-27-16,0 8-16 15,0 7 6-15,4 6 3 16,-1 6 1-16,3 0-1 16,1 1 0-16,1-3 2 0,-2 0-1 15,-2-7-2-15,-1-4 2 16,1-3-3-16,-2-6 0 0,-1-3-7 16,6-2-12-16,1-2 28 15,3-8-3-15,2 0-4 16,1 0 1-16,2 3 0 15,-2 2 0-15,-2 5-3 16,-2 0 2-16,-3 3-3 0,-5 6-8 16,-2 5 13-1,-2-1-4-15,-8-3-1 16,-5 1-4-16,-3-2-7 16,0-4-1-16,0-3 11 15,2-2-14-15,4 0-13 0,4-9-41 16,8-5-24-16,0-4-178 15</inkml:trace>
  <inkml:trace contextRef="#ctx0" brushRef="#br2" timeOffset="292804.7131">17217 12432 268 0,'0'0'272'16,"0"-3"-244"-16,6-3-6 15,8 2-12-15,3-1 25 16,5 0-13 0,1-2-17-16,3 3-3 0,0 0-1 15,-3 1-2-15,1 1-34 16,-4-1-82-16,-4-3-118 15</inkml:trace>
  <inkml:trace contextRef="#ctx0" brushRef="#br2" timeOffset="292986.2178">17468 12305 87 0,'0'-5'410'16,"0"2"-367"-16,0 0 25 16,0 3-41-16,1 0-12 15,5 10-13-15,2 4 9 16,0 2 5-16,3 7 2 0,-3 2-14 15,0 2-5-15,-1 0 1 16,-1-4-2-16,-1-2-3 16,3-3-70-16,-3-7-38 15,0-8-101-15</inkml:trace>
  <inkml:trace contextRef="#ctx0" brushRef="#br2" timeOffset="293224.6742">17698 12302 543 0,'9'0'62'0,"3"7"-59"15,3 9 3-15,1 11 20 16,2 5 9-16,-2 7-30 16,0 7 12-16,-7 2 1 15,-4 6-13-15,-5-2-3 16,-2 0 0-16,-15-4-3 15,-10-4 0-15,-7-6-35 0,-13-8-42 16,-13-7-51-16,-9-8-191 16</inkml:trace>
  <inkml:trace contextRef="#ctx0" brushRef="#br2" timeOffset="293606.4017">16416 12372 631 0,'-6'-6'25'0,"-1"6"-11"0,1 11-15 16,-1 12-3 0,4 13 5-16,-1 5-1 15,4 12 2-15,0 10 1 16,7 1 1-16,13 2-3 0,6 0 1 15,8-5 0-15,10-10-3 16,10-12 3-16,11-10-19 16,6-18-65-16,9-11-181 15</inkml:trace>
  <inkml:trace contextRef="#ctx0" brushRef="#br2" timeOffset="294058.719">17793 12125 592 0,'-2'-3'39'0,"2"1"-3"16,0 2-16-16,0-2 3 15,13 2-6 1,2 0-10-16,2 0 0 0,5 0 6 16,3-2-11-16,2 1-1 15,-4 0-7-15,2-5-64 0,0 0-24 16,-3-5-54-16,-3-1-26 15</inkml:trace>
  <inkml:trace contextRef="#ctx0" brushRef="#br2" timeOffset="294219.439">18070 11978 359 0,'0'-10'152'0,"0"6"-58"0,0 1-10 16,0 3-21-16,0 0-35 16,0 3-24-16,3 6-11 15,1 8 10-15,1 7-1 0,0 2 2 16,3 4-4-16,-1 8 3 15,0 2-3-15,0 3-1 16,-2 2-35-16,0-2-152 16,0-10-306-1</inkml:trace>
  <inkml:trace contextRef="#ctx0" brushRef="#br2" timeOffset="294654.2144">18538 12437 363 0,'9'-14'86'0,"-4"3"-30"15,-5 1-6 1,-2 6 13-16,-10 0-13 16,-4 4-43-16,-2 0-7 0,-4 15 6 15,2 3 13-15,-1 5-15 16,0 6-3-16,3 3 2 15,2 1-3-15,7 0 3 16,5 1-4-16,4-4 0 0,0-2 2 16,14-4-4-16,8-6 4 15,3-4 1-15,6-6-19 16,3-4 3-16,0-4-51 0,0 0-15 16,-3-7-113-16</inkml:trace>
  <inkml:trace contextRef="#ctx0" brushRef="#br2" timeOffset="294839.8273">18373 12619 522 0,'-11'0'109'0,"9"-3"-104"16,4-1 0-16,16 1-1 15,9-1-1-15,7 0-4 16,9 1 2-16,3-2-1 0,1 1-12 15,2-1-81-15,-6 0-52 16,-5-3-220-16</inkml:trace>
  <inkml:trace contextRef="#ctx0" brushRef="#br2" timeOffset="295023.9215">18800 12479 585 0,'-7'-6'69'15,"3"2"-18"-15,1 1 8 16,1 3-25-16,2 0-18 15,-1 3-17-15,1 10-2 16,0 1 5-16,0 6-2 0,5 1 3 16,3 3-6-16,4-1 1 15,-2-2 3-15,-1 2-2 16,6-3-37-16,-3-4-66 16,1-7-33-16,-2-4-41 15</inkml:trace>
  <inkml:trace contextRef="#ctx0" brushRef="#br2" timeOffset="295259.3467">18995 12467 505 0,'0'-10'119'0,"0"1"-61"16,0 5-8-16,0 3-1 16,0 1-16-16,0 1-32 15,3 9-11-15,2 5 10 16,2 7 0-16,1 1 0 15,1 4-1-15,-1-1 1 16,1 3-1-16,1-6-1 0,-3 1 1 16,0-5-28-1,-6-3-22-15,-1-3-29 16,0-6 5-16,-6-5-76 16,-8-2-207-16</inkml:trace>
  <inkml:trace contextRef="#ctx0" brushRef="#br2" timeOffset="295408.7456">18815 12577 533 0,'0'-6'53'0,"0"1"-32"15,10 0 7-15,14 1-27 16,5 1-1-16,5-1-1 16,7 2 0-16,4-2-14 15,-2-1-136-15</inkml:trace>
  <inkml:trace contextRef="#ctx0" brushRef="#br2" timeOffset="295841.607">19542 12577 411 0,'2'0'124'0,"2"0"-92"15,3 0-1 1,5 0-10-16,3 0-16 0,6-2-2 16,6 2 2-16,3-2 9 15,2 2-2-15,3 0-7 16,-2 0-5-16,-3 0 1 0,-6 0-2 15,-3 4-30-15,-11 1-82 16,-8-3-74-16</inkml:trace>
  <inkml:trace contextRef="#ctx0" brushRef="#br2" timeOffset="296107.0365">19599 12646 405 0,'-3'2'68'0,"3"-2"-67"0,0 2-9 15,14-2 13 1,7 1 63-16,8 1-42 0,8 0-20 16,2-2 1-16,4 0-5 15,-3 0 1-15,-1 0-1 16,-5 0-2-16,-3 0 1 0,-9 0-1 16,-9 0-1-1,-2 0 2-15,-7-2-3 0,-4 0-1 16,0 1-9-16,-2-1 5 15,-5 0 6-15,0 0-1 16,0 1-1-16,2 1-4 16,3-4-36-16,-3 0-47 0,4-3-98 15</inkml:trace>
  <inkml:trace contextRef="#ctx0" brushRef="#br2" timeOffset="296474.6517">19901 12419 535 0,'-7'-3'69'16,"3"-1"-63"-16,3 4 27 0,1 0-16 16,0 0-6-16,8 4-15 15,7 7 15-15,3 1 10 16,4 3-16-16,5 0-5 15,0 0 2-15,0-3 1 16,-1 3-2-16,-3-3 0 0,1-1 2 16,-10-2-3-16,-1-2-1 15,-6 0-2-15,-4 0 1 16,-3 2 6-16,0 0 4 16,-1 5-4-16,-11-1 0 15,-3 5-3-15,-3 1 1 0,-4 4 0 16,-1 4-1-1,-4 4-1-15,-6 2 0 16,1 1 0-16,0 2-14 0,-2-8-138 16,3-1-251-1</inkml:trace>
  <inkml:trace contextRef="#ctx0" brushRef="#br2" timeOffset="299776.9011">29693 10335 321 0,'-12'0'276'0,"0"-2"-216"16,9-5-6-16,3-2 13 15,2-2-37-15,18-3-18 16,7 1 3-16,10-3-8 16,6 6 3-16,4 3-3 0,-3 3-5 15,-3 4-3-15,-11 5-3 16,-9 8-2-16,-11 6-8 16,-10 1 3-16,-2 5-7 15,-18-2 0-15,-5 0 9 16,-4 0-6-16,-2-5 18 0,4-4-9 15,5-4 16-15,5-7-6 16,3-3 0-16,8 0 3 16,6-9 1-16,0-7-2 15,10-4-2-15,5-5-1 16,2 3-3-16,-2-2 1 16,0 5-1-1,-4 2 0-15,-4 7 0 0,-1 4 0 16,-4 6 0-16,-1 0-6 15,-1 9 2-15,2 5 6 0,-2 4-2 16,4 4 1-16,1 1-2 16,0 0 1-16,6 0 0 15,2-3-1-15,2-2-2 16,2-6-75-16,3-4-20 0,-1-7-68 16,0-1-98-16</inkml:trace>
  <inkml:trace contextRef="#ctx0" brushRef="#br2" timeOffset="300126.1091">30079 10293 471 0,'0'-10'68'16,"-3"5"-8"-16,1 3 17 15,2 2-38-15,0 0-38 16,0 9-1-16,5 2 2 0,6 3-2 16,1-2 0-16,6-1 0 15,1-4-1-15,-2-4-22 16,3-3-9-16,-6 0 4 15,1-5 13-15,-5-7 12 16,-1-1 6-16,-1-1-2 16,-4 1 3-16,-3 5 10 15,3 0 19-15,1 5-17 16,-2 3-10-16,4 3-5 0,1 12 0 16,3 5-1-16,-1 3-1 15,0 5 2-15,0 4-2 16,-5-2 1-16,-1 4 1 0,-4-3-3 15,0-4-5-15,-10-5-17 16,-7-4-11 0,1-7 5-16,-6-9-16 0,3-2-28 15,1-11-40-15,6-9-116 16</inkml:trace>
  <inkml:trace contextRef="#ctx0" brushRef="#br2" timeOffset="300345.2086">30339 10196 440 0,'19'-18'77'16,"-2"9"-22"-16,0 7 18 0,2 2-15 16,1 6-30-16,0 13-13 15,-1 4-2-15,-2 5-1 16,0 7-8-16,-5 0 0 16,-7 3 1-16,-5 1-4 15,0 0-1-15,-19-1 2 0,-7-3-4 16,-9-5 0-16,-6-5-29 15,-11-4-28-15,-9-7-3 16,-5-9-21-16,-6-5-72 16,-6 0-160-16</inkml:trace>
  <inkml:trace contextRef="#ctx0" brushRef="#br2" timeOffset="300600.3772">29544 10173 597 0,'-11'-6'15'16,"-7"6"9"-16,-3 7-17 16,1 18 11-16,-2 7 5 15,8 7-6-15,5 6-15 16,9 3 6-16,7 4-6 0,15 0-2 15,11-4 1-15,13-6-1 16,10-11-65-16,12-14-81 16,5-15-192-16</inkml:trace>
  <inkml:trace contextRef="#ctx0" brushRef="#br2" timeOffset="300927.7062">30332 10023 117 0,'0'-2'496'16,"0"-2"-482"-16,0 0 9 0,9 3-9 15,9-1-4-15,6-2-4 16,2-1-1 0,9-1-5-16,-3 3 0 15,2-4-19-15,-3-2-105 0,-4 0-112 16</inkml:trace>
  <inkml:trace contextRef="#ctx0" brushRef="#br2" timeOffset="301113.0585">30616 9895 208 0,'-4'-3'310'15,"1"0"-236"-15,1 3-1 0,0 0-35 16,2 5-33-16,0 9-1 16,0 4 16-16,0 5-14 0,0 4-4 15,7 2 2-15,0 1-4 16,3 2-1-16,-3-2 1 15,3-3-15-15,-1-5-211 16</inkml:trace>
  <inkml:trace contextRef="#ctx0" brushRef="#br2" timeOffset="301379.9792">30804 10303 667 0,'0'0'47'0,"0"0"-42"16,0 0 6-16,12 0 26 15,3 0-14-15,7 0-20 16,5-2-1-16,6 2-1 0,-3 0-1 16,1 0-1-16,-6 0-27 15,-6 5-70 1,-8 0-86-16,-9 1-253 16</inkml:trace>
  <inkml:trace contextRef="#ctx0" brushRef="#br2" timeOffset="301538.6026">30860 10411 572 0,'-7'4'59'0,"7"-4"-58"0,0 0 25 16,19 0-14-16,7 0 18 15,9 0-7-15,6 0-22 16,3-2-52-16,1-5-186 0</inkml:trace>
  <inkml:trace contextRef="#ctx0" brushRef="#br2" timeOffset="307717.5664">31065 10335 151 0,'12'-9'47'0,"2"0"-13"16,-2-2 37-16,-2 2 13 15,0-3-5-15,-2 3 10 16,-2 0-23-16,-3 2 10 15,-1 3-13-15,-2 1-30 16,0 3-16-16,0 2-15 16,0 8-8-16,0 4 7 15,0 4-1-15,0 2-3 16,0-1 4-16,5 0-2 0,7-4 0 16,0 0 1-16,3-8-3 15,2-3 1-15,1-4-6 16,0-3 2-16,-3-9-1 15,-5-4 0-15,-1-2 7 0,-3-1-1 16,-4-1 3-16,-1 4-1 16,1 3 0-16,-2 4 1 0,0 7 6 15,2 2-4-15,0 10-9 16,3 8 3-16,4 6 3 16,0 11-2-16,2 3 0 15,-1 5 0 1,3 6 0-16,-1-4-1 15,-3 0 2-15,-1-3-2 0,-5-10-40 16,-3-6 2-16,-3-8 7 16,-14-11 2-16,-3-7 37 15,-4-1 7-15,-5-16-8 0,2-8 5 16,5-3 14-16,3-5 11 16,6-2-10-16,9 3-20 15,4 2-7-15,4 3 2 16,16 5-3-16,5 8-6 0,6 2-34 15,5 5-26-15,-2 1-56 16,-4 0-171-16</inkml:trace>
  <inkml:trace contextRef="#ctx0" brushRef="#br2" timeOffset="307947.323">31160 10028 671 0,'-8'-9'13'15,"3"0"-6"-15,5 4 35 16,13 1-11-16,13 0-28 0,4 1-5 16,8 1 1-16,3 0 0 15,2 1-8-15,-2-3-91 16,-3 0-52-16,-9-1-91 15</inkml:trace>
  <inkml:trace contextRef="#ctx0" brushRef="#br2" timeOffset="308107.877">31466 9917 456 0,'-10'-4'67'0,"3"3"17"16,2 1-40-16,3 3-28 16,2 11-14-16,0 6 2 15,0 5 0-15,9 7 0 16,-2 4-4-16,4 5 0 0,3-1 0 15,1-2-6-15,1-2-103 16,-2-7-14-16,0-9-176 16</inkml:trace>
  <inkml:trace contextRef="#ctx0" brushRef="#br2" timeOffset="308650.2855">31559 10335 534 0,'-11'-7'113'0,"7"-4"-105"16,4 2 12 0,17 4-2-16,6-1-15 0,10 2 1 15,1 4-2-15,1 0 1 16,1 6-1-16,-9 6-1 16,-7 5-4-16,-6 1-9 15,-10-1-26-15,-4 3 36 0,-9-4-7 16,-8-2 10-16,3-5-14 15,-2-2 8-15,0-5 8 16,5-2 7-16,5-2 4 0,3-9 5 16,3-1 7-16,0-4-21 15,9-2-6-15,6 1 5 16,-2-2-3-16,4 5 0 16,-5 2 0-1,0 3-1-15,-4 5 1 0,-1 4-2 0,-1 0 1 16,-5 2-4-1,4 9 12-15,0 3-9 16,-2 4 1-16,4 1 0 16,0 5 0-16,1-4 0 0,4-3-11 15,-1-1-68-15,0-5 9 16,0-8-69-16</inkml:trace>
  <inkml:trace contextRef="#ctx0" brushRef="#br2" timeOffset="308868.2842">31695 10058 655 0,'0'-5'7'0,"2"1"2"15,13 1 10-15,5 1-8 16,6 2 5-16,10 0-7 15,-2 0-7-15,1 0-1 16,-1 0-2-16,-6 3-14 16,-3-3-95-16,-7 0-64 15,-6-5-167-15</inkml:trace>
  <inkml:trace contextRef="#ctx0" brushRef="#br2" timeOffset="309042.8186">31986 9951 389 0,'-1'-7'164'16,"-2"5"-101"-16,3 2-22 15,0 7-40-15,3 9 8 0,5 8 47 16,5 4-30-16,3 6-8 16,2 5-11-16,-4 6 4 15,0 3-13-15,-8 5 1 16,-6-6-7-16,-9-1-267 16</inkml:trace>
  <inkml:trace contextRef="#ctx0" brushRef="#br2" timeOffset="313674.9959">20745 12427 129 0,'0'-4'448'0,"0"0"-407"15,0 2-14-15,0 2-2 16,0 0-8-16,2 0-13 16,2 12-9-16,1 3 1 15,0 5 2-15,-1 7 11 16,1 3-5-16,-1 1 0 0,0 1-1 15,-1-5 1-15,-1-3-3 16,0-8 0-16,-1-5-1 16,1-4-2-16,0-7 1 15,3 0 10-15,2-5 5 0,3-6 6 16,2-1-16-16,3-1-4 16,4 2 0-16,1 3-2 15,0 4-2-15,-1 4 2 16,0 0 1-1,-4 7-6-15,-5 4-13 0,-5 3-6 16,-5-1-34-16,0 1 41 16,-15-3 20-16,-2-2-6 0,-1-4 9 15,-4-3-2-15,4-2 0 16,2 0 0-16,2-6 0 16,5-2 0-16,5-5-35 15,4 0-63-15,0-3-53 0</inkml:trace>
  <inkml:trace contextRef="#ctx0" brushRef="#br2" timeOffset="313984.9016">20846 12287 563 0,'0'-3'58'16,"0"-1"-4"-16,1-1 2 0,10 2-41 15,6-1-12-15,2 1-3 16,6 0 1-16,2 3 0 15,0 0-2-15,0 0 0 16,-5 0-33 0,-3 0-81-16,0 0-82 15</inkml:trace>
  <inkml:trace contextRef="#ctx0" brushRef="#br2" timeOffset="314170.3932">21104 12175 545 0,'-2'-3'38'0,"2"3"11"16,0 0-24-16,0 0-19 0,4 8-18 16,4 3 32-16,-1 5-14 15,1 4-3-15,3 0 0 16,-2 3-3-16,0 1 0 16,-2 0 4-16,0-3-8 15,1-1-71-15,-1-7-63 0,-2-8-72 16</inkml:trace>
  <inkml:trace contextRef="#ctx0" brushRef="#br2" timeOffset="314391.8022">21270 12161 594 0,'8'-1'54'15,"3"1"-46"-15,6 0-9 16,3 15 3-16,4 7 5 15,3 8-3-15,-3 9 1 16,-1 9-1-16,-7 6 5 0,-7 1-4 16,-9 4 2-16,-2-2-4 15,-14-5-2-15,-13-8-38 16,-5-4-45-16,-8-12-17 16,-9-8-60-16</inkml:trace>
  <inkml:trace contextRef="#ctx0" brushRef="#br2" timeOffset="314722.6165">20546 12197 589 0,'-18'0'27'0,"-2"0"-26"16,2 15 2-16,0 13-4 16,3 11 4-16,2 7 2 0,4 8 2 15,3 8-2-15,6-1 0 16,0 1-2-16,16-3 0 15,11-9 0-15,11-7-5 16,8-13-42-16,8-16-27 16,5-14-133-1</inkml:trace>
  <inkml:trace contextRef="#ctx0" brushRef="#br2" timeOffset="315255.4092">21282 11953 443 0,'-4'0'76'16,"3"0"-22"-16,1 0 17 15,0 0-37-15,7-2-1 16,8 2-25-16,2 0-4 15,7 0 2-15,3-2-3 16,1 2-2-16,1 0-1 0,0-2-3 16,-3-1-61-1,1-1-32-15,-2-3-65 16,-4-4-213-16</inkml:trace>
  <inkml:trace contextRef="#ctx0" brushRef="#br2" timeOffset="315423.1976">21577 11836 409 0,'-5'-3'160'0,"4"2"-122"16,-1-2 40-16,2 3-34 16,0 0-20-16,0 3-23 15,3 6-6-15,4 6 20 0,1 5 0 16,-1 3-10-16,2 4-3 16,1 7-2-16,-5 3 0 15,0 2-5-15,-1-2-82 16,-1-5-115-16</inkml:trace>
  <inkml:trace contextRef="#ctx0" brushRef="#br2" timeOffset="316172.8099">22002 12516 411 0,'0'-4'52'16,"0"-1"-24"-16,0-2 30 0,0-2-29 15,1-2-6-15,-1 0-12 16,0-1 2-16,0 2 13 16,0-3-10-16,-5 1-1 15,-5 4-6 1,-7 3-16-16,-2 3 1 0,-5 2 6 15,-1 0-1-15,1 10 1 0,4 9-1 16,3-3-1 0,3 3 0-16,9 4 1 0,0-3 0 15,5 0-14 1,5-4-13-16,11-4-5 0,5-5 21 16,3-5 11-16,6-2-7 15,-2-4-6-15,-1-8-16 0,0 0 20 16,-6-2 11-16,-4 2 1 15,-4 2 4-15,-3 3 6 16,-6 1 11-16,-1 6 6 16,0 0-17-16,-1 0-16 0,1 10-2 15,3 0 17-15,1 1-10 16,6 1 0-16,2-3 0 16,2-1-4-1,0-3-36-15,0-5-75 0,-5 0-154 16</inkml:trace>
  <inkml:trace contextRef="#ctx0" brushRef="#br2" timeOffset="316389.4838">21928 12197 264 0,'0'-4'349'0,"0"1"-335"15,11-1 8-15,9 2-20 16,7 0 5-16,5 2 12 0,4 0-12 16,0 0-3-16,0 0-3 15,-4 0-2-15,-2 0-21 16,-4-2-116-16,-5-3-99 16</inkml:trace>
  <inkml:trace contextRef="#ctx0" brushRef="#br2" timeOffset="316572.5676">22266 12082 562 0,'-2'-3'36'16,"1"3"-5"-16,1 0-10 15,0 6-20-15,0 7 19 0,5 4 5 16,3 1-5-16,2 6-5 16,1 1-10-16,-1 5-3 15,0 5-2-15,-5-2-4 16,-2-1-56-16,-1-3-86 15,-2-8-192-15</inkml:trace>
  <inkml:trace contextRef="#ctx0" brushRef="#br2" timeOffset="317074.1663">22960 12240 468 0,'0'-10'61'0,"0"3"0"16,-8 2-4-16,-4 3-24 15,-3 2-22-15,-6 0-6 16,-3 7 2-16,1 8-3 15,-3 4 2 1,5 8-7-16,0 3 2 0,4 4-1 16,7 0 2-16,4 1-5 15,6-2 3-15,0-3-3 16,16-6-2-16,6-5 14 16,5-5-6-16,5-5 0 15,0-5-5-15,2-2-11 0,-1-2-14 16,-5-2-43-16,-2-7-59 15,-12-5-93-15</inkml:trace>
  <inkml:trace contextRef="#ctx0" brushRef="#br2" timeOffset="317249.7419">22783 12419 466 0,'-13'-2'121'15,"10"-1"-103"-15,3 0 35 16,11 1-33-16,12 0-11 15,11 0-8-15,6-1-2 16,6 3 0-16,1-2-1 16,0 0-2-16,-2-3-75 0,-8-1-103 15</inkml:trace>
  <inkml:trace contextRef="#ctx0" brushRef="#br2" timeOffset="317458.2923">23213 12240 297 0,'-6'-6'243'0,"4"1"-159"16,0 1-4-16,2 4-43 16,0 0-16-16,0 4-18 15,0 7-9-15,2 3 12 16,4 5 5-16,1 2-9 0,0 3 1 16,0 2-3-16,1 0 1 15,0-3-3-15,1 0 2 16,0-3-9-1,0-4-41-15,0-6-63 0,0-6-42 16,2-4-150 0</inkml:trace>
  <inkml:trace contextRef="#ctx0" brushRef="#br2" timeOffset="317694.0005">23437 12202 584 0,'2'-9'43'0,"-2"6"26"15,1 3-19-15,3 0-37 16,1 12-16-16,5 4 7 16,-2 4 0-16,3 4-3 15,2 5 1-15,-1 0-2 0,0-1 0 16,-2 1 0-16,-1-4-4 16,-2-2 3-16,-1-4-1 15,-4-2-26 1,-2-5-35-16,0-3-48 15,-4-6-6-15,-9-3-120 0</inkml:trace>
  <inkml:trace contextRef="#ctx0" brushRef="#br2" timeOffset="317858.0026">23261 12377 449 0,'-4'-5'121'0,"4"-1"-90"16,4 1 21-16,12 1-43 15,9 1-11-15,8 1-1 16,3-2 2-16,6 4-9 16,2-4-73-16,-5-1-120 15</inkml:trace>
  <inkml:trace contextRef="#ctx0" brushRef="#br2" timeOffset="318393.8074">23970 12312 580 0,'0'0'29'15,"2"0"-26"1,12 0 22-16,7 0-7 0,5 0 11 15,6 0-23-15,3 0-3 16,4 0 2-16,2 0-3 16,-2 0 0-16,0 0-1 0,-9 0-1 15,-5 4-4-15,-9 0-56 16,-9-1-51-16,-7-1-79 16</inkml:trace>
  <inkml:trace contextRef="#ctx0" brushRef="#br2" timeOffset="318665.4224">24071 12402 391 0,'-8'3'29'0,"5"-1"-20"15,3 0 1-15,5-2-8 16,13 0 36-16,4 0 29 16,7 0-49-16,7 0-2 0,1 0-1 15,2 0 10-15,-3 0-2 16,-3-4-16-16,-5 3-5 15,-4-3-3-15,-6 2 2 16,-6-2-3-16,-5 1-9 16,-2-1-16-16,-4 1 3 15,-1 1-2-15,0-1-13 0,-6 1-4 16,-1 0-10-16,0 0-4 16,2 1-1-16,0-3-70 15</inkml:trace>
  <inkml:trace contextRef="#ctx0" brushRef="#br2" timeOffset="319074.0027">24299 12104 398 0,'-7'-7'163'15,"3"0"-130"-15,3 5 11 16,1 2-17-16,3 0-7 16,11 6-11-16,4 8-1 0,3 0 1 15,6 5-5-15,4 1-2 16,3 1-3-16,4-1 3 16,-2 0 1-1,3-2 0-15,-3-1 0 16,-4-4 4-16,-6-3 1 15,-8 0-6-15,-4-6-2 0,-7 2 0 16,-7-4-1-16,0 1 2 16,0 1 16-16,-7 1-3 15,-4 4-7-15,-3 4-5 0,-2 5 0 16,-6 3 4-16,0 6-4 16,-4 3 0-16,-3 0-1 0,-1 4 0 15,-4 2-2-15,-5 1 0 16,0-1-32-16,0-4-101 15,1-7-184-15</inkml:trace>
  <inkml:trace contextRef="#ctx0" brushRef="#br2" timeOffset="329332.8196">25220 12068 247 0,'-3'-14'199'0,"-1"1"-134"15,2 0 11-15,2 0-5 0,0 2-16 16,0 4-6-16,0 3-23 16,6 4-13-16,-3 0-5 15,6 15-6-15,-2 2 4 16,2 6-2-16,-2 6 1 0,-2 4 1 16,2 1-2-1,-3 1-6-15,2-2 6 0,-2-2-3 16,-1-1-1-16,1-5 1 15,-3-5-2-15,1-2 2 16,-2-6-1 0,0-1 0-16,0-8 0 0,0-1 0 15,0-2 0-15,-3-2 1 16,1-8 1-16,2-6-3 0,0 0 2 16,7-2-2-16,8 2-1 15,2 3-2-15,8 5 3 16,1 2-1-16,1 6-3 0,2 0 2 15,-9 9 0-15,1 3 1 16,-9 5-1-16,-8 0-8 16,-4-1-13-16,-6 2 1 15,-11-4 15-15,-11-1 12 16,0-6-3-16,-5-3 2 0,5-3-3 16,1-1 2-1,6-1-2-15,9-10 1 16,7-2 0-16,5-2-26 15,16-2-72-15,9-1-51 0,9 3-131 16</inkml:trace>
  <inkml:trace contextRef="#ctx0" brushRef="#br2" timeOffset="329851.1335">25805 12238 386 0,'6'-15'63'16,"-5"1"-5"-1,-1-2 29-15,0 2-24 16,-5-1-12-16,-4 1-18 15,-4 4-7-15,-2 3-6 0,-5 7-11 16,-2 0-8-16,-1 3 0 16,0 9-1-16,-3 6-1 15,4 4 2-15,7 2-1 0,2 0-1 16,7 1 1-16,6-2 0 16,0-5-3-16,17-4 1 15,4-7 0-15,9-3-11 16,4-4-18-16,0-2 5 0,1-7 0 15,-2-5 2-15,-5-4 9 16,-4 0 10-16,-8-1 5 16,-6 4 2-16,-5 3 3 15,-5 1 17-15,0 7 12 16,-5 4-7-16,-4 0-18 0,2 6-2 16,1 6-3-16,6 5-3 15,0 0 0 1,1 3-1-16,15-4-1 15,2-2-1-15,4-1-7 0,1-6-23 16,0-5-23-16,-3-2-50 16,-7 0-50-16,-5-13-188 15</inkml:trace>
  <inkml:trace contextRef="#ctx0" brushRef="#br2" timeOffset="330316.5214">25668 11940 535 0,'-5'-4'46'0,"5"0"-14"0,2 0 34 16,13 0-41 0,2 0-14-16,8-1 7 15,6 4-7-15,0-5-5 0,1 2-5 16,-3 1-1-16,-2-4-22 16,-5 4-91-16,-5-3-24 15,-4 0-12-15,-6-2-24 0,-2-2 19 16,-5 2 214-16,0-2 52 15,0 2-8-15,-3 1 22 16,-1 1-17-16,1 3-14 16,1 0-23-16,0 3-19 0,2 0-22 15,0 5-19-15,4 6 20 16,3 0-10 0,1 7-5-16,6 3-5 0,-7 1-10 15,-1 6-2-15,1 1-1 16,-2 3-7-16,-2-3-69 15,1-7-143-15</inkml:trace>
  <inkml:trace contextRef="#ctx0" brushRef="#br2" timeOffset="330802.3971">26399 12083 267 0,'0'-8'172'0,"0"1"-99"16,0 0 9-16,-3 2-14 16,-6 1-15-16,-4 4-36 0,-1 0-9 15,-4 2 2-15,-1 8-3 16,-1 3-3-16,0 8-3 15,0 3 1-15,4 1 1 16,4 1-1-16,5 1-1 0,5 0 0 16,2 0-2-16,5-2-1 15,11-6 1-15,7-1 3 16,4-5 2-16,6-5-5 16,-1-1-7-1,-1-7-15-15,-3 0-49 16,-6-1-52-16,-8-10-80 0</inkml:trace>
  <inkml:trace contextRef="#ctx0" brushRef="#br2" timeOffset="330988.4574">26220 12248 66 0,'-9'-1'465'16,"4"-3"-427"-16,5 1 15 15,7-1-3-15,11 0-39 16,7-1-9-16,8 1-4 15,4 1 2-15,6 1-3 0,1-1 4 16,-3-1-22-16,-4 0-102 16,-5-1-51-16,-3-4-93 15</inkml:trace>
  <inkml:trace contextRef="#ctx0" brushRef="#br2" timeOffset="331203.2928">26611 12100 490 0,'-5'-6'67'0,"2"2"3"15,1 2 11-15,2 0-29 16,0 2-17-16,0 0-26 16,0 5-11-16,0 8 3 15,2 3 9-15,3 4-2 0,0 1-6 16,0 0 1-16,3 4-3 16,-1-3 1-16,0-1-2 15,0-1-5-15,0-4-13 16,3-2-48-16,-1-5-24 15,1-7-15-15,0-2-117 0</inkml:trace>
  <inkml:trace contextRef="#ctx0" brushRef="#br2" timeOffset="331453.1401">26789 12077 488 0,'4'-12'67'0,"-4"5"-10"16,2 1 9-16,-1 4-12 15,3 2-22-15,-1 4-28 16,4 7-2-16,0 6 2 16,-1 3 1-16,3 5-1 0,-2 3 0 15,-1 3-1-15,0-1 0 16,-3 1-3-16,1-5 0 16,-3-2-1-16,1-7 2 15,-2-2-2-15,0-5-10 16,0-5-39-16,0-2-17 15,-3-3-14-15,-6 0-81 0,-3-10-218 16</inkml:trace>
  <inkml:trace contextRef="#ctx0" brushRef="#br2" timeOffset="331634.3178">26605 12212 405 0,'0'-3'145'0,"13"-2"-124"16,11-2-13-16,3 3 8 16,7 1 14-16,4-1-14 0,2 4-13 15,1-2-3-15,-5 0-40 16,-6-1-183-16</inkml:trace>
  <inkml:trace contextRef="#ctx0" brushRef="#br2" timeOffset="336228.7955">27212 12234 359 0,'-5'0'141'15,"5"0"-77"-15,0 0-3 16,0 0-21-16,5 0-21 0,7 0 10 16,2 0-9-16,6 0-7 15,4 2-6-15,1-2-1 16,-1 2-5-16,3 0-1 15,0-2 0-15,-1 1-1 16,-3 1-20-16,-5-1-47 16,-5-1-43-16,-6 0-73 0</inkml:trace>
  <inkml:trace contextRef="#ctx0" brushRef="#br2" timeOffset="336438.515">27229 12314 378 0,'-27'8'65'0,"8"-3"1"15,9 0 4-15,10 2-36 16,0-2-11-16,19-1 1 16,8 0-8-16,5-2-11 15,5-2-3-15,4 0-1 16,1 0 0-16,-1 0-2 16,-5-4 1-16,-2-2-2 15,-7 1-32-15,-8-2-37 0,-6 2-5 16,-5-2 2-16,-8-1-23 15,0 1-43 1</inkml:trace>
  <inkml:trace contextRef="#ctx0" brushRef="#br2" timeOffset="336711.1178">27445 12111 462 0,'-7'-11'68'0,"1"2"21"0,3 6-14 15,3 1-18-15,0 2-23 16,12 0-27-16,2 12-5 16,6 5 2-16,0 6-1 15,1 5-2-15,-4 8 0 16,-1 2 0-16,-9 2-2 0,-5-2 3 16,-2-1-6-1,-13-5-3-15,-10-5-3 0,-2-7-3 16,-2-7-9-16,2-6-37 15,6-7-41 1,7-10-105-16</inkml:trace>
  <inkml:trace contextRef="#ctx0" brushRef="#br2" timeOffset="337759.0608">28310 12197 358 0,'0'0'68'0,"0"-3"-18"15,0-3 25 1,0-2-34-16,0 1-16 0,0-2-6 15,0-3-4-15,0 1-2 16,0-1 0-16,-3 1-7 16,-8-2-3-16,-4 5 5 15,-4 2-7-15,-6 5-2 0,-4 1 5 16,2 1-6-16,-4 12 8 16,4 1-3-16,4 6 1 15,5-1-1-15,7 4 1 16,7 2-3-16,4-3-2 15,4-2-1-15,14-2-5 16,6-6 11-16,3-5-3 16,4-7 0-16,-1 0-2 15,1-2 1-15,-4-8-5 0,-6-5 1 16,-5-2 3-16,-4 0 2 16,-5-1 0-16,-2 3 1 15,-4 0 0-15,-1 4 0 16,0-1 3-16,0 4 3 0,-4 4 4 15,2 0-3-15,1 3-4 16,1-1-1-16,-2 2-5 16,2 0-1-16,0 0-2 0,0 0 4 15,0 0 0-15,0 3 0 16,0-1 1-16,0-2 1 16,0 0-1-1,0 2 0-15,0-2 0 0,0 0 0 16,0 0 0-1,2 0 0-15,-2 0 1 0,0 0-2 16,0 0-1-16,0 0 1 16,0 0 0-16,0 0 0 15,0 0-17-15,0 0-23 0,-4 0-32 16,-5 0-45-16,-6-2-118 16</inkml:trace>
  <inkml:trace contextRef="#ctx0" brushRef="#br2" timeOffset="338210.9021">28037 11908 249 0,'0'-5'55'16,"-2"1"2"-16,0-1 20 15,2 4-41-15,-1 1 1 16,-1 0-1-16,2 1-24 0,0 9-9 16,0 4 32-16,0 8-5 15,0 2 3-15,2 2-16 16,1 4-10-16,-3-2-3 16,4 6 1-16,0-6-4 15,-2-2 0-15,1-2-1 16,3-7 0-16,-3-4-4 15,4-5-48-15,0-6-38 16,4-2-18-16,0-3-118 16</inkml:trace>
  <inkml:trace contextRef="#ctx0" brushRef="#br2" timeOffset="338593.4338">28486 12085 497 0,'0'0'72'0,"0"0"-47"15,6 0 18 1,7 0-18-16,2 0 2 16,5 0-13-16,3 0-6 15,1 0-3-15,3 0-3 0,-4 0-1 16,-1 0-1-16,-3 0-3 15,0 0-36-15,-7 0-42 16,-5 0-72-16,-7 0-119 0</inkml:trace>
  <inkml:trace contextRef="#ctx0" brushRef="#br2" timeOffset="338804.4452">28547 12212 424 0,'0'0'34'0,"0"0"-9"16,7 0 17-16,5 0-17 0,3 0 3 15,7 0 1-15,2 0-12 16,2 0 4-16,3 0-10 16,-2 0-10-16,-5 0-2 15,-2 4-5-15,-6 0-41 16,-6-1-74-16,-6 1-110 0</inkml:trace>
  <inkml:trace contextRef="#ctx0" brushRef="#br2" timeOffset="338992.9426">28556 12361 289 0,'-2'3'164'15,"2"1"-154"-15,6-2 12 16,7 0 19-16,6-1-23 15,4-1 5-15,6 0-14 16,2 0-5-16,1 0-1 16,-3 0-1-16,-4 0-7 0,-1 0-131 15,-5 0-156 1</inkml:trace>
  <inkml:trace contextRef="#ctx0" brushRef="#br2" timeOffset="339809.3106">29201 12211 130 0,'0'-4'144'0,"0"1"-100"15,0-3 28-15,0 1-5 16,0 2-3-16,0-5-12 16,0 5-16-16,0-4 0 15,0 0-5-15,0-3 0 0,0 2-6 16,0-3-5-16,0 0-9 16,-2 1-3-16,-5-1-2 15,-3 4 0-15,-5 0-8 16,-4 3-2-16,0 4 1 0,-4 0 1 15,-3 4 1-15,6 8 0 16,-2 2-1-16,2 5-1 16,6 0 1-16,2 4-8 15,9-2-14-15,1 1-8 16,2-2-5-16,5-5 4 0,8-2 7 16,3-6 26-1,4-5 3-15,4-2 1 16,-3-4 0-16,4-7-1 15,-1-4 0-15,-4-3 0 16,-1 0-1-16,-4 0 0 0,-5 4 6 16,-3 3-9-16,-1 3 35 15,-4 3 8-15,0 5-27 16,-2 0-16-16,1 0-9 0,5 11-3 16,1 2 17-16,1 2-6 15,7 3-13-15,1 0-17 0,6-1-17 16,0-5-45-16,3-5-89 15</inkml:trace>
  <inkml:trace contextRef="#ctx0" brushRef="#br2" timeOffset="340393.9393">29531 12082 210 0,'0'-3'436'0,"0"1"-415"16,0 0 0-16,0 2-5 16,7 0-17-16,4 7 4 15,2 2-2-15,-3 2 0 16,4 3 0-16,-4-1-5 16,-3-1 3-16,-5-1-2 0,-1-3-7 15,-1-3-21-15,0-4 21 16,-5-1 13-16,-3 0 0 15,1-5-3-15,-3-6-1 16,5-4 4-16,-1-2 13 16,5-1 14-16,1 3-13 0,0-2-3 15,5 5-5-15,8 3-5 16,1 5-5 0,3 4-3-16,0 0 1 15,3 4-2-15,-1 7 2 0,-2 3 1 16,-3-1 2-1,-5 0-4-15,-2 0 4 0,-3-4-26 16,-2-4-9-16,-2-1-7 16,0-4 38-16,0 0 13 15,-4-4 4-15,2-5-6 0,1-3 19 16,1-4 4-16,0 1-13 16,1 0-8-16,10 4-5 15,4 2-3-15,-1 3-1 0,2 6-5 16,2 0 2-16,2 4-1 15,0 7 1-15,-1 6-1 16,-1-2 6-16,0 4-3 16,0-1-5-16,-4-1-43 0,3-2-12 15,-2-6-12-15,2-2-39 16,0-7-39 0,2 0-114-16</inkml:trace>
  <inkml:trace contextRef="#ctx0" brushRef="#br2" timeOffset="340679.1762">30095 12070 180 0,'7'-20'185'0,"1"2"-136"0,-6 1 32 16,-2 2-8-16,0 6-43 16,-6 6-10-16,-7 3-17 15,-4 0-6-15,-5 9-3 16,2 9 4-16,1 2 2 16,4 3-1-16,6 1-11 0,6-2-28 15,3-1-8-15,3-5 18 16,8-3 32-16,7-7 0 15,3-5-3-15,-1-1 5 16,0-4-4-16,-4-9 4 16,-1-1 3-16,-3-1 24 0,-7-6 8 15,-5 0-9-15,0 2-26 16,-7 0-7-16,-5 2 5 16,-1 3-14-1,-1 7-20-15,5 4-40 0,3 3-63 16,6 0-85-16</inkml:trace>
  <inkml:trace contextRef="#ctx0" brushRef="#br2" timeOffset="341111.1385">30348 12066 293 0,'0'-2'330'15,"-7"-6"-305"-15,-7 2-18 16,-3 4 1-16,0 2-4 15,-1 0-1-15,4 0-4 16,4 8 2-16,3 2-5 0,7 1-1 16,0 0-19-16,2-1-14 15,8-3 33-15,5-1-25 16,-1-2 4-16,1-4 1 16,1-1 11-16,-5-11 12 15,0-5 1-15,-5-3 1 16,-2-4-7-16,-2-1 46 15,-2-3-3-15,0 0-6 16,0 1 29-16,0 2-21 16,-4 5-14-16,2 4 20 0,-1 4-4 15,3 5-26-15,-2 1-6 16,2 6 0-16,-1 0-12 16,1 13-10-16,0 3 10 0,0 7 5 15,0 6-3-15,3 3 3 16,4 1-1-16,3 2 1 15,2-3 0-15,1-2-8 16,1-4-21-16,0-2-16 0,1-9-33 16,0-5-18-16,-2-7-124 15</inkml:trace>
  <inkml:trace contextRef="#ctx0" brushRef="#br2" timeOffset="341362.8972">30777 11879 677 0,'0'-3'16'16,"0"-2"20"-16,0 5 7 16,0 1-32-16,0 10-15 15,0 3 8-15,0 5-5 16,0 5 1-16,6 2 4 15,1 1-6-15,2 0 4 0,-4-4-7 16,5-2-36-16,-3-6-15 16,2-4-56-16,-2-8-51 15,0-3-234-15</inkml:trace>
  <inkml:trace contextRef="#ctx0" brushRef="#br2" timeOffset="341609.2378">30993 11864 268 0,'3'-3'308'0,"0"-12"-263"16,-3 10 21-16,0 5-2 0,2 0-33 15,-1 5-32-15,-1 7-11 16,2 6 14-16,0 0-1 16,3 4-1-16,-1 3 0 15,1 0 0-15,0 0 0 16,1-1 0-16,-1-4 3 15,-1-5-7-15,1 1-12 0,-5-5-9 16,0-2-28-16,0-4-58 16,0-5-45-16,-7 0-82 15</inkml:trace>
  <inkml:trace contextRef="#ctx0" brushRef="#br2" timeOffset="341809.7018">30833 12015 120 0,'0'-5'452'0,"0"-2"-449"15,13 1 11-15,3 0-5 16,4 3 13-16,7 0-10 16,-1 3-8-16,1 0-3 15,0 0-2-15,0 0-3 16,-5-2-150-16</inkml:trace>
  <inkml:trace contextRef="#ctx0" brushRef="#br2" timeOffset="348099.0142">3580 14874 350 0,'-2'0'401'16,"-3"0"-389"-16,3 0-13 15,2 13-2-15,0 4 11 16,0 6-2-16,4 8-5 0,4-1 0 16,4 2 1-16,-2 0-3 15,2-1 1-15,1-6 1 16,-2-4-2-16,0-3-1 15,-4-4-4-15,-2-3-55 16,-5-6-37-16,0-5-44 16,-3 0-245-16</inkml:trace>
  <inkml:trace contextRef="#ctx0" brushRef="#br2" timeOffset="348331.3913">3350 15015 481 0,'-5'-4'191'16,"4"-5"-182"-16,1-1 26 0,6-3-23 15,12-1-10-15,7-4 0 16,9-5 0-16,8 1 2 16,3 3-4-16,3 0 1 15,-3 2 0-15,0 6-2 16,-9 1-2-16,-5 6-7 15,-9 4-98-15,-5 0-48 16,-8 4-171-16</inkml:trace>
  <inkml:trace contextRef="#ctx0" brushRef="#br2" timeOffset="348951.9537">3747 14990 650 0,'0'-6'17'15,"0"3"-19"-15,7-1 6 0,7 4-2 16,3 0-1-16,3 0 1 16,3 6-4-16,-2 5 2 15,-4-1 2-15,-5 1-2 16,-5 1-2-1,-3-1-6-15,-4-4 6 0,-4-1 10 16,-4-5-1-16,-6-1 1 16,4 0 11-16,1-8 12 15,2-5-15-15,7-3-5 0,2-4-16 16,15-1-14-16,5 1-28 16,7 0-17-16,5 2-4 15,-2 4 15-15,1 6 4 0,-8 0 31 16,-8 3 16-16,-7 3 2 15,-3 0-1-15,-7 2 4 16,0 0 74-16,-9 4-15 16,-2 3-54-16,0 3-7 0,-1 5 6 15,3 1-5-15,3 2-2 16,6-2-1-16,0 0 1 16,2-1-1-16,11-5-4 15,-1-1 3 1,5-6 4-16,-1-3-18 0,-4 0-17 15,-1-10-16-15,0-4 7 16,-8-2 26-16,1-1 20 16,-4 2 14-16,0-3 28 0,0 7 26 15,0 2-30-15,0 4-7 16,0 2-10-16,0 3-18 16,1 0-11-16,6 8-10 15,1 1 11-15,3 3 5 0,0 3-12 16,3-3-31-16,-4-1-26 15,-2-4-36-15,-1-3-86 16</inkml:trace>
  <inkml:trace contextRef="#ctx0" brushRef="#br2" timeOffset="349264.511">4191 14902 445 0,'0'-10'40'16,"0"1"-14"-16,0 2 11 15,3 3-22-15,6 4-13 0,4 0-8 16,-1 2 18-16,5 7-4 15,-3 2 0-15,-1-1-1 16,-5 2-7-16,-1-2 0 16,-3 1-5-16,-2-4 8 15,-2-4 4-15,0-3 0 16,0 0 23-16,0-5 50 0,0-10-63 16,0 0-6-16,0-3-3 15,1 0 1-15,7 6-8 16,-1-1-2-16,0 6-3 15,5 3 1-15,-4 4-1 16,1 0-4-16,1 7-8 0,0 6-1 16,2-1-19-16,1 2-21 15,0-5-12-15,0-2-33 16,2-3-67-16</inkml:trace>
  <inkml:trace contextRef="#ctx0" brushRef="#br2" timeOffset="349554.0586">4521 14765 397 0,'0'-11'99'0,"-3"1"-9"16,-5 6 7-16,-1 4-54 15,0 0-37-15,4 0-6 0,-3 8-1 16,7 6-1-16,1 1 0 16,0 3 2-16,9 2-1 15,3-3-4-15,7-1-22 16,-4 1-9-16,0-5-6 15,-3-2 20-15,-5-3 13 0,0-4-7 16,-7 1 6-16,0-3 12 16,-3-1 18-16,-4 0-12 15,-2 0-7 1,2 0 3-16,1 0 5 0,4 0-5 16,2-4-3-16,0-2-36 0,13-3-38 15,1-4-45 1,5-1-48-16</inkml:trace>
  <inkml:trace contextRef="#ctx0" brushRef="#br2" timeOffset="349721.6092">4670 14794 371 0,'4'-2'109'0,"-4"2"-45"15,0 0-18-15,0 0-13 0,2 3-24 16,-1 6 4-16,3 1-7 16,-1-2-3-16,3 3-1 15,-3-2 0-15,0-3 0 16,0 2-6-16,-1-2-32 15,-2-4-42-15,0-2-59 0,-10 0-161 16</inkml:trace>
  <inkml:trace contextRef="#ctx0" brushRef="#br2" timeOffset="349845.9491">4650 14712 75 0</inkml:trace>
  <inkml:trace contextRef="#ctx0" brushRef="#br2" timeOffset="350652.5345">4708 14576 188 0</inkml:trace>
  <inkml:trace contextRef="#ctx0" brushRef="#br2" timeOffset="350849.9234">4600 14678 243 0,'0'2'93'0,"0"-2"-116"0,6 0-3 16,1 0-18-16,2 0-93 15</inkml:trace>
  <inkml:trace contextRef="#ctx0" brushRef="#br2" timeOffset="351171.5494">4752 14601 101 0,'0'3'343'0,"0"-3"-285"16,0 0-37-16,0 0 13 16,0 1-4-16,2 2-14 15,0 3-13-15,2 3 9 16,0 1 39-1,-1 2-30-15,2 3-10 0,-1 0-5 16,-1 2-3-16,3 1-1 16,0-2-1-16,-3 2-1 15,3 0 1-15,0-3-2 0,0 0 1 16,3-3-6-16,-2-4-51 16,2-4-3-16,0-1 44 15,0-3-69-15,-2 0-103 0</inkml:trace>
  <inkml:trace contextRef="#ctx0" brushRef="#br2" timeOffset="351487.0432">4801 14733 517 0,'-1'0'64'0,"1"0"-61"15,0 0-2-15,10-3-1 16,7-3 4-16,0-3-5 0,5 2 2 15,1-3-4-15,3 2-66 16,-5 0 12-16,-3 1-6 16,-6 1 0-1,-2 2 59-15,-5 3 12 0,-3-1 41 16,-2 2 16-16,0 0 2 16,0 4-51-16,0 5 4 0,0-1 11 15,1 1-23-15,1 0-7 16,2-2 1-16,-3-1 1 15,1-1-3-15,0-2 2 16,-2-1-2-16,0-2-81 16,0 0-48-16,-7-10-89 0</inkml:trace>
  <inkml:trace contextRef="#ctx0" brushRef="#br2" timeOffset="351755.0504">4932 14623 379 0,'-5'-13'83'15,"1"3"-49"-15,4 0 17 16,0 3-21-16,13 4-25 0,5-1-4 15,6 4-2-15,4 0-1 16,5 0 0-16,-1 0-1 16,-2 7 0-16,1 4 3 15,-8 2 0-15,-3-1-1 16,-4-1-1-16,-5 1 1 0,-4 0-2 16,-2-6 13-16,-3-2 5 15,-1-2-3-15,1 1 5 16,-2-3 5-16,0 0 20 15,3 0 6-15,-3-9-4 16,2-3-24-16,1-4-22 0,-1-6 1 16,3 1-9-16,-2 3-36 15,3 2-67 1,1 1 24-16,-1 7-125 16</inkml:trace>
  <inkml:trace contextRef="#ctx0" brushRef="#br2" timeOffset="351988.7032">5339 14620 194 0,'8'0'68'16,"-2"0"31"-16,-1-8-11 15,2-4-42-15,-2-2-13 16,-3-1-12-16,-1 1-13 0,-1 1-3 16,0 5 1-16,0 4-13 15,-6 4 11-15,2 0-6 16,-1 5-2-16,3 9 3 15,2 4 0-15,2 2 1 16,12 1-7-16,6 1 12 0,9-4-3 16,3-6-21-16,2-4-55 15,2-3-109 1</inkml:trace>
  <inkml:trace contextRef="#ctx0" brushRef="#br2" timeOffset="352504.3705">5500 14786 387 0,'-11'1'32'16,"-5"4"-24"-16,-2 0 45 0,-2 2 2 16,-7 4-33-16,-1 0-16 15,-5 3-2-15,-3 2 1 16,-7 2-2-16,-3 2 0 16,-7-1-1-16,-6 2-2 15,-4 3 0-15,-3-3-1 16,-5 2 0-16,1 2 0 0,-1-4 1 15,-2 3 0 1,4-2 0-16,1-1 0 0,-2 0 0 16,4 1 2-16,3-3-2 15,4-1 0-15,3 0 0 16,3-4 0-16,7 0 0 0,4-1 1 16,8-2 0-16,4-1 0 15,4-2 0-15,5-2 12 16,7-2 9-16,3-2 6 15,6 0-3-15,3-2 2 0,0 0-11 16,2 0-7-16,0 0-6 16,6 0-12-16,4-2-7 15,2-12-66 1,3-11-168-16</inkml:trace>
  <inkml:trace contextRef="#ctx0" brushRef="#br2" timeOffset="357908.1741">6721 14444 528 0,'-6'-5'142'0,"1"-1"-86"16,5 5-8-16,0 1-19 16,0 0-22-16,2 9-14 0,7 7-1 15,-3 3 16-15,4 8-10 16,2 2 2-16,-5 4-1 15,3 2 2-15,-3-3 0 16,0-4 2-16,0-2-2 0,-1-5-1 16,1-6 0-16,3-1-2 15,4-6-10-15,3-4-12 16,5-1 1-16,5-3-16 16,2 0-37-16,-1-7-72 0,-2-5-142 31</inkml:trace>
  <inkml:trace contextRef="#ctx0" brushRef="#br2" timeOffset="358189.9477">7078 14640 336 0,'0'0'226'15,"0"0"-216"-15,0 0-8 16,0 0-1-16,5-3 4 16,2-2 5-16,5-1-3 15,-2-5 1-15,1 1-4 16,-2-3-1-16,-5 1 1 0,-2-2 0 15,-2 5-1-15,-2 0 19 16,-8 3 11-16,1 3-18 16,1 3-11-16,-1 0-1 15,3 5-5-15,2 8 1 16,4 1-1-16,0 2 1 0,10 2-3 16,4-3 3-16,6-2 8 15,4-1-31-15,0-6-39 16,3-6-30-16,-3-1-109 15</inkml:trace>
  <inkml:trace contextRef="#ctx0" brushRef="#br2" timeOffset="358442.0265">7281 14414 462 0,'-6'-9'110'0,"5"4"-59"15,1 5-5-15,0 0-42 16,8 7-10-16,4 7 9 0,3 6-4 15,0 7 0-15,1 3 1 16,1 4-3-16,-4 0 7 16,1 4-2-16,-2-5 1 15,1-4 2-15,-4-1 1 16,1-6-5-16,-1-2 0 0,2-8 0 16,-2 2 0-16,1-10-1 15,3-1 7 1,0-3-12-16,0-7-41 15,-6-13-91-15,-4-3-226 16</inkml:trace>
  <inkml:trace contextRef="#ctx0" brushRef="#br2" timeOffset="358616.5686">7362 14575 675 0,'-16'-4'45'0,"8"-2"-33"16,8 1 6-16,10 0-14 15,19-4-24-15,13-5-28 0,6-3-93 16,12-4-216-16</inkml:trace>
  <inkml:trace contextRef="#ctx0" brushRef="#br2" timeOffset="359160.1659">8305 14533 299 0,'0'0'83'16,"2"0"-62"-16,-2 0 39 15,3 0 27-15,-1-1-4 0,0-5-31 16,-2-2-38-16,1-2 23 16,-1 0-1-1,0-2-14-15,-1-1-2 16,-8 0-4-16,-4 1-10 0,-6 3-9 15,-3 3-2-15,-4 6-2 16,3 0 0-16,0 4 2 16,1 10 3-16,4 3 1 15,8 1-1-15,1-3 0 0,5 3-3 16,4-4-7-16,4-1-20 16,8-6 0-16,6-5 28 15,5-2 6-15,2-4 2 16,2-8-1-16,-1 1 1 0,-1-2-2 15,-8 3-1-15,-2 3 0 16,-6 3 0-16,-2 4 0 16,-2 0-6-16,3 4-3 0,1 6 15 15,0 5-4-15,4-1-6 16,4 2 1-16,5-3 3 16,2 1-26-16,3-11-55 15,5-3-84 1</inkml:trace>
  <inkml:trace contextRef="#ctx0" brushRef="#br2" timeOffset="359395.6331">8721 14398 458 0,'0'2'210'0,"0"-2"-211"15,2 0 2-15,7 0 4 16,5 0 5-16,5-2-4 0,3 0-6 16,4-3 2-16,-1 3-2 15,-2 0-1-15,0 2-1 16,-3-1-70-16,-9 1-124 16,-3 0-197-16</inkml:trace>
  <inkml:trace contextRef="#ctx0" brushRef="#br2" timeOffset="359580.2637">8758 14498 544 0,'-3'3'39'15,"3"-3"-39"-15,0 0 0 16,13 0 6-16,5 0 18 0,5 0-10 16,4 0-10-16,2-1-1 15,-2-1-3-15,-2 2-4 16,-7 0-115-16,-10 0-80 15</inkml:trace>
  <inkml:trace contextRef="#ctx0" brushRef="#br2" timeOffset="359731.4936">8787 14640 342 0,'-5'8'220'0,"3"-5"-207"15,2 0 8-15,2-3 29 0,13 0-20 16,4 0-8-16,6 0-12 15,6-4-5-15,8-2-4 16,-2-5-3-16,2 1-109 16,-5-5-249-16</inkml:trace>
  <inkml:trace contextRef="#ctx0" brushRef="#br2" timeOffset="360491.7067">9269 14291 519 0,'-2'-5'68'16,"0"1"-28"-16,2 2 34 15,0 0 2-15,0 2-31 16,0 0-35-16,0 4-17 0,0 10-11 16,4 6 13-16,1 5 12 15,2 3-4-15,-1 6-7 16,1 0 5-16,-3-2 1 15,-1-3-1-15,1-6-1 0,-3-7 1 16,1-3 0-16,0-8-1 16,0-3 1-16,1-2 2 15,5 0-1 1,2-6 6-16,7-3-6 0,2 3-4 16,5 0-6-16,3 4 0 15,0 2 4-15,-5 0 1 16,-1 9-23-16,-7 2-27 15,-5 1-13-15,-9 1-11 16,0-3 29-16,-15-1 38 0,-4-5-53 16,-8-2-57-16,-2-2-18 15,2-4-51-15</inkml:trace>
  <inkml:trace contextRef="#ctx0" brushRef="#br2" timeOffset="361223.4103">9874 14391 616 0,'-1'-4'53'0,"1"4"-44"15,0 0 13-15,0 0-16 16,7 9-5-16,3 3 6 16,3 5-4-16,3-1 0 15,-1 0-2-15,-1 2 1 16,-6-6-3-16,0-1 2 16,-8-6-4-16,0-1-3 15,-3-4-2-15,-9 0 20 16,-2-4-10-16,-2-6-1 15,4-5 1-15,-2 1 4 0,8-2-3 16,4 1 3-16,2 5 8 16,7 1-16-16,11 5-4 15,6 4 2-15,3 0 2 16,2 6-1-16,-2 4 2 0,0 5 1 16,-5-1-2-16,-4 0-2 15,-7-3-34-15,-6-2 8 0,-5-2-11 16,0-5 37-16,-5-2 16 15,-5 0-6-15,2-7 1 16,1-6 16-16,3-1 28 16,4-2-16-16,0-2-28 15,5 4 1-15,9-1-8 16,6 8-1-16,1 2-2 16,2 5 0-16,1 0 2 15,-2 2-1-15,0 8 1 16,-3 5-1-16,0-1-1 15,-5 4-31-15,-1 0-17 16,-5-4-11-16,1 0-24 0,1-5-79 16,-2-5-158-16</inkml:trace>
  <inkml:trace contextRef="#ctx0" brushRef="#br2" timeOffset="361511.7276">10416 14425 434 0,'4'-15'75'0,"-4"3"2"16,0 3 28-16,0 2-42 0,-11 5-38 15,-1 2-25-15,-3 0-3 16,1 6 3-16,-1 4 0 16,7 7-3-16,1-2 0 15,7 5-2-15,0-2-16 0,3-2-20 16,9-2-4-16,7-7 30 16,-2-3 16-16,3-4 1 15,0-2-5 1,-2-9 8-16,-5-5-4 0,-5 0 0 15,-4-2 7-15,-4 0 18 16,0 2-11-16,-9 2-21 16,-2 1-3-16,-1 5-29 15,3 4-38-15,5 2-23 0,4 2-65 16,2 0-123-16</inkml:trace>
  <inkml:trace contextRef="#ctx0" brushRef="#br2" timeOffset="361880.4787">10611 14408 349 0,'0'0'179'0,"0"0"-72"16,-5 2-22-16,-3 2-54 15,-3 0-32-15,0 3 1 0,0 0 0 16,3 2-3-16,6 1-1 16,2 1-1-16,0-2-5 15,3-4-28-15,9-1 13 16,2-4 26-16,1 0-1 15,2-11-5-15,-3-5-13 16,-1-5-9-16,-3-4 14 0,-3-2 13 16,-5-3-5-16,-2-2 10 15,0 0 5-15,-5-1 22 16,-6 5 16-16,-2 1 11 16,3 8-28-16,-1 3-7 0,2 8-6 15,-2 8-5-15,3 0-11 16,1 16-4-16,6 8 1 15,1 6-3-15,0 8-1 16,0 4 5-16,9 1-1 16,7 2 6-16,-1-1-8 15,2-3-17-15,3-4-63 16,2-6-54-16,1-6-125 16</inkml:trace>
  <inkml:trace contextRef="#ctx0" brushRef="#br2" timeOffset="362293.7973">11186 14259 545 0,'0'-6'88'0,"0"3"-4"0,0 3-12 15,0 0-35 1,0 1-19-16,0 11-23 16,0 1 2-16,2 7 5 0,2 5 0 15,0 4 0-15,3 1-1 16,2 0 1-16,1-1-3 16,3-2-12-16,-1-4-58 0,5-9-28 15,-3-9-50-15,1-5-150 16</inkml:trace>
  <inkml:trace contextRef="#ctx0" brushRef="#br2" timeOffset="362528.8178">11395 14271 442 0,'2'-3'150'16,"-2"-1"-115"-16,0 4-10 15,0 0-8-15,1 7 3 0,3 8-14 16,1 4 15-16,1 2-11 15,3 4-6-15,0 0 1 16,2 0-2-16,0 0-3 16,-1 0 1-16,0-1 0 15,0-3 0-15,-5-3-2 16,-1-4-20-16,-4-3-53 0,0-4-30 16,-9-5-32-16,-8-2-160 15</inkml:trace>
  <inkml:trace contextRef="#ctx0" brushRef="#br2" timeOffset="362710.4554">11241 14437 609 0,'0'-4'53'0,"0"-1"-40"16,18 2-6-16,8-1-6 16,9 1-2-16,6-1 0 0,5-2-30 15,5-1-151-15</inkml:trace>
  <inkml:trace contextRef="#ctx0" brushRef="#br2" timeOffset="363980.3926">12399 14437 191 0,'-2'-4'172'16,"-9"3"-125"-16,7-3 10 15,3 1 28-15,-1 1-16 16,2-2-22-16,-2-1-22 15,2-2-9-15,-3-2 13 0,-1 0-7 16,-4-2-8-16,-2 2-10 16,-6-2-5-1,-4 4-4-15,-5 4 1 16,-6 3-7-16,-1 0 1 0,2 5 14 16,1 6-5-16,3 3 1 15,9 1 0-15,2 2-5 16,12-1 2-16,3 2 1 15,5-2-26-15,13-1 15 0,4-4 14 16,4-6-3-16,3-3 1 16,0-2 2-16,-2 0-5 15,0-10-23-15,-7 0 4 0,-4-5 6 16,-3 3 13-16,-3-1 4 16,-3 3-2-16,-3 1 8 15,-1 3-2-15,3 3-3 16,-2 3 2-16,1 0-11 15,0 3 1-15,2 5 11 0,1 1-1 16,1-1-3-16,-4 2-4 16,2-3-47-16,-4-2-7 15,-1 0-6 1,-2-3 15-16,0-2 25 0,0 0 41 16,0-5-5-16,0-2 9 15,3 0 26-15,2 0 0 16,2-1-21-16,2 5-12 15,2 1-9-15,1 2 1 0,2 0 9 16,-1 9 5-16,-2 3-14 16,-4 1-5-16,-1 1-1 15,-3-2-4-15,-3 1-3 0,0-6 2 16,0-2 17-16,-5-3-8 16,-1-2 9-16,1-2 27 15,3-10-22-15,2-4 6 16,0 0-7-16,5-2-12 0,8 2-1 15,5 4-4 1,2 4-4-16,0 3 3 0,1 5-2 16,-1 0-5-16,0 11-25 15,-2 3-6-15,0 0 11 16,-4 4-35-16,2-2-16 16,-2-3 9-16,1-3-16 15,-3-6-20-15,-1-2 56 16,0-2 78-16,0-2 40 0,-3-9 12 15,-1-1-5-15,-4-1 27 16,0 1-59-16,-3 1 19 16,0 2-37-16,0 2 23 15,0 3-34-15,0 4-14 0,0 0-3 16,0 0-6-16,0 7 4 16,0 1-10-16,0 2-9 15,0-1-28-15,0-1 21 0,6-8 25 16,-1 0-18-16,-2-2 12 15,1-14-7-15,0-4 20 16,-4-3-13 0,0-4-13-16,0-2 63 15,0 1-2-15,-8-2 26 16,1 3 4-16,0 4 2 0,1 6-18 16,-1 5 0-16,4 5-24 15,-1 7-12-15,4 6-12 16,0 13-8-16,0 8 8 0,9 7-3 15,2 9 1-15,3-1 2 16,3 5-5-16,2 1-5 16,0-6-54-16,-1-4-72 0,-1-13-100 15</inkml:trace>
  <inkml:trace contextRef="#ctx0" brushRef="#br2" timeOffset="364630.8269">13470 14103 380 0,'2'-10'169'0,"1"4"-89"16,-3 1-1-16,3 5-26 16,2 0-26-1,1 4-23-15,1 8-1 0,0 6 2 16,2 7-5-16,2 5 1 16,-3 2 1-16,0 1 3 15,-2-3-6-15,-1-3 2 0,-3-4-2 16,-2-7 1-16,0-5-3 15,0-6 1-15,0-3 5 16,1-2-2-16,6 0 3 0,3-7 1 16,4-4-5-16,2 0 0 15,5 4-4-15,5 2 2 16,-5 5-1-16,-1 0 1 16,-4 2 0-16,-5 6-10 0,-8 5-27 15,-3-2 11-15,-5 1-4 16,-12-1 28-16,-7-4 2 15,-1-4 2-15,-2-1 1 16,3-2-1 0,7 0 1-16,8-9-3 0,9-5-28 15,3-2-76-15,18-4-71 16,16-1-125-16</inkml:trace>
  <inkml:trace contextRef="#ctx0" brushRef="#br2" timeOffset="364849.2414">14001 14152 619 0,'-6'0'77'16,"6"0"-51"-16,0 0 19 0,13 0-20 16,2 0-11-16,7 0-11 15,4-2-5-15,2 2 3 16,1 0-2-16,-3 0-7 15,-6 0-85-15,-3 3-120 16,-8 3-186-16</inkml:trace>
  <inkml:trace contextRef="#ctx0" brushRef="#br2" timeOffset="364994.86">14062 14269 100 0,'-8'6'438'0,"5"-6"-420"0,3 0 16 16,5 0 22-16,10 0-9 15,5 0-14-15,6-4-30 16,3 2-3-16,-1 1 3 16,3 1-5-16,-4 0-2 15,-5 0-105-15,-7 0-100 16</inkml:trace>
  <inkml:trace contextRef="#ctx0" brushRef="#br2" timeOffset="365180.3816">14081 14430 205 0,'-10'6'362'0,"4"-5"-337"16,6-1 41-16,0 0 7 15,14 0-25-15,12-4-39 16,2 1-10-16,8-2 2 16,3-1-2-16,2 1-16 15,-7-1-58-15,1-1-86 16,-2 2-173-16</inkml:trace>
  <inkml:trace contextRef="#ctx0" brushRef="#br2" timeOffset="365813.9709">14726 14180 184 0,'0'-5'235'0,"0"-1"-186"15,0 1 31 1,0 0-4-16,0-1 5 0,-5 3-22 15,-2-1-30-15,-5 4-22 16,-5 0-6-16,0 0-1 16,-4 7 1-16,-1 6 0 0,4 3 1 15,1 5-3-15,5 2-1 16,7 1 3-16,5 1 0 16,0 0-3-16,17-2 3 15,10-5 4-15,5-4-3 16,4-5-23-16,5-7-74 0,4-2-161 15</inkml:trace>
  <inkml:trace contextRef="#ctx0" brushRef="#br2" timeOffset="366547.1116">15103 14187 258 0,'-9'-3'344'16,"5"-2"-301"-16,1 3 26 0,3 2-11 16,0 0-29-16,2 0-25 15,5 3-8-15,6 8 5 16,-1 3 0-16,0 2-1 0,1 0 0 15,-4-2-3-15,-4-1-4 16,-3-2-1-16,-2-2-21 16,0-4 8-16,-5-5 26 0,-6 0 2 15,-2-3-4-15,3-8-3 16,-2-7 2-16,2-2 3 16,5 1 0-16,5-3 7 15,0 5-4-15,5 2-7 16,10 4-3-16,2 8-2 15,7 3 3-15,3 0-2 16,0 13 1-16,0 3 0 16,-4 1 2-16,-5 1-2 0,-3 2-3 15,-7-3 2 1,-2-4-32-16,-6-2 12 0,0-4 9 16,-7-7 23-16,0 0-2 15,-3-6 7-15,3-7 10 0,4-4 4 16,1 0-13-16,2-3 19 15,2 2-23-15,8 4-3 16,5 3-10-16,4 4-4 16,3 7 4-16,0 0 0 0,3 7-4 15,-2 9-8-15,0 2-14 16,-1 3-22-16,0 1-4 16,-3-2-24-16,1-3-32 15,-2-3-41-15,-2-5-59 0</inkml:trace>
  <inkml:trace contextRef="#ctx0" brushRef="#br2" timeOffset="366848.5262">15629 14268 272 0,'6'-18'114'16,"-3"0"-17"-16,-1 0-6 15,-2 0-32-15,0 6-21 0,-2 1-11 16,-7 6-19-16,-2 3-9 16,-3 2-6-16,1 5 5 15,-1 8 0-15,3 4 2 16,7 3-6-16,4 0-3 15,0 0-18-15,2-3-15 0,8-4 40 16,2-6 3-16,5-2 0 16,-4-5 0-16,2 0-8 15,-2-12 5-15,-3-3 1 16,-2 0 2-16,-5-5 5 16,-3 0 7-16,0 2 0 0,0 2-17 15,-6 6-3-15,3 2-9 16,1 5-17-16,2 3-6 15,3 0-75-15,9 5-5 16,7 3 58-16,3-1-48 16</inkml:trace>
  <inkml:trace contextRef="#ctx0" brushRef="#br2" timeOffset="367231.2155">15830 14203 144 0,'17'0'120'16,"-7"0"-2"-16,-3-5-3 0,-5 0-29 15,-2 1-11-15,0 2-40 16,-12 2-21-16,-1 0-16 15,1 0 2-15,-2 6 0 0,2 4-3 16,5 3 0-16,6 1-3 16,1-1-36-16,0-1-5 15,5-3 22-15,5-5-14 16,3-3 35-16,-1-1-23 0,3-3-14 16,-4-12-1-16,-1 0 26 15,-4-7 25-15,0-5-5 16,-5 1 24-16,-1-5 51 15,0 1-48 1,-3-1-3-16,-3 3 32 16,0 3-5-16,0 6 2 0,0 2-11 15,1 9-21-15,3 0-2 16,1 8-2-16,-1 0-20 0,2 9-10 16,0 9 2-16,0 5 4 15,0 10 0-15,2 2 3 16,6 4 3-16,1 4-6 15,0-4 2-15,2-1 1 0,1-3-44 16,-2-6 9-16,4-6-53 16,-4-10-35-16,3-8-177 15</inkml:trace>
  <inkml:trace contextRef="#ctx0" brushRef="#br2" timeOffset="367700.9966">16436 14020 562 0,'0'-6'117'0,"0"5"-58"16,0-1-3-16,0 2-29 16,0 0-16-16,0 7-18 15,0 5-2-15,1 6 14 0,3 3-7 16,1 5 8-16,2 2-6 16,3 2 0-16,0-1-2 15,1-2 2-15,-2-4-24 16,-2-4-42-16,2-7-15 0,-2-7-72 15,1-5-201-15</inkml:trace>
  <inkml:trace contextRef="#ctx0" brushRef="#br2" timeOffset="367933.593">16658 14027 107 0,'2'-4'560'16,"-2"2"-514"-16,0 2-3 15,0 0-21-15,0 0-13 0,2 6-11 16,-1 4-5-16,1 6 9 16,3 6-2-16,3-1 2 15,-2 2-1-15,-1 4-2 16,0 0 2-16,-2-2-1 16,-1-2 1-16,2-3-9 0,-4-2-42 15,0-6-14-15,-4-5-57 16,-5-3-12-16,-3-4-134 15</inkml:trace>
  <inkml:trace contextRef="#ctx0" brushRef="#br2" timeOffset="368156.995">16502 14163 552 0,'0'-6'71'0,"4"2"-50"16,11 1-19-16,9-1-1 0,6 4-1 15,4 0-2-15,6 0-8 16,1-3-152-16</inkml:trace>
  <inkml:trace contextRef="#ctx0" brushRef="#br2" timeOffset="369851.4007">6798 16008 476 0,'-5'-8'179'15,"2"4"-105"-15,2 4-9 0,1 0-37 16,0 12-31-16,6 10 1 16,4 6 6-16,4 3 0 15,6 5-3-15,0-1-1 16,-1 3 0-16,0-5 0 15,-1 1 0-15,-6-4-3 16,-3-6-38-16,-4-5-14 0,-5-6 10 16,0-9 38-16,-12-4 11 15,-5-8-20-15,-3-9-32 16,-6-8 36-16,-1-4 13 16,2-5 2-16,0 0 0 0,5-5 14 15,7 1 6-15,6 3-19 16,7 1 6-16,4 2 22 15,14 8-17 1,9 9-9-16,7 4 3 16,2 9-3-16,1 2 2 0,-1 5 1 15,-4 12-8-15,-3 1-3 16,-9 5 1-16,-7-2-8 16,-7-2-8-16,-6 0 2 0,-2-7 0 15,-11-2 21-15,-3-7 0 16,0-3-2-16,0 0 2 15,1-13 7-15,8-5-1 0,5-4-4 16,2-4-1-16,11-1-6 16,12 2-2-16,6 6-1 15,3 5 0 1,4 8 1-16,-4 6-2 0,-3 4-10 16,-3 10-26-16,-6 2-23 15,-6 1 2-15,-7 3 20 16,-4-3 15-16,-1-4 7 15,-2-5 13-15,0-4 6 16,0-4 6-16,3 0 18 0,3-12-12 16,3-1-2-16,2-7-2 15,2 2-1-15,1 2-6 16,1 0 0-16,-5 2-2 16,-1 6-2-16,-6 1-2 0,2 4-18 15,-5 3 5-15,0 0 10 16,0 3 10-16,-7 7-1 15,7 2 3-15,0 0-1 0,2-1-1 16,10 0 4-16,0-5-4 16,4 2-2-16,0-4 0 15,1-4-5 1,-3 0 7-16,-1 0-9 0,-6-10-21 0,-4-2 22 16,1-1 8-1,-4-1 2-15,0-4 19 0,0 1 27 16,0-1-9-1,0-2 1-15,0 2-22 16,0 4-16-16,8 1-5 16,4 8 0-16,-2 3-2 0,7 2-1 15,-2 6 1-15,5 5-5 0,0 4-51 16,0 3-2-16,0 0-37 16,-3-4-6-16,-2-3 10 15,-4-4 2-15,-3-3 60 16,0-4 31-16,-3-4 69 0,1-6 27 15,-3-5-16-15,1-3-18 16,1-1-27-16,1-2-3 16,-1 3 31-16,-1-3-42 15,-1 3-12-15,-1 3-5 16,0 3-2-16,-2 7-1 16,0 2 1-16,0 3 20 15,-2 10-26-15,-2 5 12 16,3 5-7-16,1 3-1 15,0 1-2-15,12-3-1 0,4-2-6 16,10-2-14-16,3-10-39 16,3-6-63-16,0-1-210 15</inkml:trace>
  <inkml:trace contextRef="#ctx0" brushRef="#br2" timeOffset="370202.459">8293 15664 398 0,'0'-5'133'15,"0"1"-64"-15,0 3-3 16,0 1-25-16,4 3-28 0,4 8-15 16,1 5 18-16,1 2-9 15,5 3-7-15,-3 5 0 16,-1-3-1-16,2 1-28 0,-5-1-49 15,-2-6-42-15,-6-5-67 16</inkml:trace>
  <inkml:trace contextRef="#ctx0" brushRef="#br2" timeOffset="371117.3399">8120 15725 516 0,'0'-6'36'0,"12"1"-43"15,13 2 0-15,8-3 6 16,8-2 2-16,6-2 0 0,-1 0 0 16,1-5 3-16,-6 0 2 15,-7-1-4-15,-5-3 1 16,-12 4 0-16,-10-1 0 16,-6-1 7-16,-1 5 18 0,-8-1 17 15,-7 5-7 1,-1-1-13-16,3 7-6 0,1 0-7 15,5 2-7-15,2 5-7 16,2 9-1-16,3 6-1 16,3 5 1-16,7 5-1 0,4 3 3 15,1 1 4-15,6-2-5 16,-5-2 1 0,-2-5-10-16,1-5-5 15,-5-6-19-15,0-5 5 0,-5-6 12 16,1-3 19-1,-1-5 18-15,-3-9-14 0,3-2-2 16,3-4 4-16,-1 0 11 16,0 1-2-16,0 5-15 0,6 1-2 15,-1 8-1-15,3 5-3 16,2 0-9-16,2 5 1 16,0 6 3-16,4 1-11 15,1-3-4-15,-2-1-20 0,-3-5-10 16,1-3 4-16,-4 0 43 15,-3-9 9-15,-3-2 4 16,-3-9 1-16,-5 3 19 16,-2-3 13-16,0 0-6 0,-9 5 4 15,-1 0-13-15,1 5-3 16,-2 2-15 0,2 5-10-16,2 3-1 15,1 0-3-15,4 9-4 16,2 3-8-16,0 1-13 0,8 1-9 15,2-1 39-15,4-3-22 16,-1-3-6-16,1-5-22 16,1-2 28-16,-3 0 28 0,2-2 5 15,-4-5-4-15,-3 0 27 16,2 4-3-16,-3-1-4 16,-1 2-7-16,2 2-5 0,2 0-7 15,2 0 0-15,1 2 3 16,1 2 0-16,1-2-2 15,-3-2 0-15,2 0 2 16,-3 0 3-16,-3-12 9 0,-5 0-13 16,-2-4-4-16,0-4-30 15,-9 1-61 1,-3-1 17-16,-3 1 73 16,0 1 54-16,1 2-5 15,4 3-8-15,1 4 12 0,3 2-14 16,3 2-21-16,3 5-10 15,0 0-19-15,6 0-7 16,6 9 21-16,4 0-3 16,2 3 0-16,6 0-1 0,1-1-20 15,-2-2-131-15</inkml:trace>
  <inkml:trace contextRef="#ctx0" brushRef="#br2" timeOffset="371688.0219">8497 16540 451 0,'2'-16'55'16,"-2"-4"-44"-16,0 3 19 0,-7-3 17 15,-7 2 5-15,-5 0-38 16,-1 6-13-16,-5 3 9 15,-4 7-6-15,-3 2-5 16,0 12-5-16,1 8 5 0,-1 5-3 16,5 4 4-16,8 1 0 15,7-2 0 1,9-1 1-16,3-7-5 16,11-6 2-16,8-7 9 15,10-7-11-15,3-1 10 0,4-16-2 16,4-4-2-16,-1-4-1 15,-1 2 1-15,-6 2-1 16,-6 3 0-16,-8 5-1 0,-4 7 1 16,-6 6-3-16,-4 0-7 15,2 6 8-15,-2 8 16 16,1 3-14-16,2-2 1 16,3 2 1-16,2-5-3 0,2-1 0 15,4-4-9-15,-2-7-31 16,4 0-38-16,0-12-62 15,-3-6-203-15</inkml:trace>
  <inkml:trace contextRef="#ctx0" brushRef="#br2" timeOffset="371897.7515">8702 16355 413 0,'-5'0'271'0,"5"0"-252"0,0 0-15 16,7 0-6-16,8 0 13 15,4 0 5-15,1 0-10 16,6 0 0-16,1 0-6 16,-4 0 0-16,1 0-20 0,-8 0-96 15,-3 0-63-15,-8 5-250 16</inkml:trace>
  <inkml:trace contextRef="#ctx0" brushRef="#br2" timeOffset="372085.8249">8766 16469 437 0,'-8'5'131'0,"5"-5"-122"16,3 0 15-16,5 0-2 16,14 0-10-16,4-9 18 15,4-2-8-15,4-1-15 16,3 0-4-16,0-1-2 16,-4 2-4-16,-6 6-54 0,-8 1-74 15,-8 4-26-15</inkml:trace>
  <inkml:trace contextRef="#ctx0" brushRef="#br2" timeOffset="372246.4476">8865 16510 441 0,'-10'9'92'0,"2"-4"-61"0,8-2 12 16,0-1-2-16,5-2-12 16,11 0-10-16,6-4-1 15,3-4-6-15,3-2-7 16,3 0-5-16,-1 0-2 0,-2-2-137 15,-3 0-194-15</inkml:trace>
  <inkml:trace contextRef="#ctx0" brushRef="#br2" timeOffset="373153.5496">9323 16275 188 0,'-2'-8'237'0,"-4"3"-158"0,-1-2-16 16,0 2 19-16,0 3-17 16,-4 2-29-16,0 0-9 15,-1 0-28-15,-1 10 7 16,1 2-3-16,0 5-2 15,5 2 0-15,4 1 0 16,3-1 3-16,0-1-6 0,7-1 2 16,13-5-3-16,5-7 5 15,6-3 1-15,6-2-8 16,6-7-59-16,1-7-71 16,-2-6-144-16</inkml:trace>
  <inkml:trace contextRef="#ctx0" brushRef="#br2" timeOffset="373820.3086">9680 16200 486 0,'5'0'94'16,"1"0"-99"-16,-1 5 11 15,1 3 27-15,1 4 0 16,-1-3-25-16,2 2-5 16,-2 2-1-16,-1-4-2 15,-2-1 1-15,-1-3-2 16,-2-2-12-16,0-3-6 0,0 0 13 16,-9-5 8-1,-1-4-24-15,-3-5 16 0,2-1 7 16,0 0 8-16,6 0 7 15,3 3 2-15,2 1-2 16,0 2-7-16,5 6-5 16,10 3-6-16,2 0 1 0,4 3 1 15,2 6-4-15,1 4 3 16,-3 2 5-16,-1 0-3 16,-6-3 0-16,-3 1-1 15,-6-5 3-15,-3-2-2 0,-2-5-18 16,0-1 21-16,0 0 1 15,-3-7 2-15,-1-5 2 16,2-1 1-16,2-2 9 16,0-3 3-1,9 0-11-15,8 3-9 0,0-1-4 16,5 8-1-16,0 3-2 16,0 2 2-16,0 3-1 15,2 4-5-15,-3 8-5 0,0-1-35 16,0 3-23-16,-2-3-28 15,-1-2-28-15,-1-2-155 16</inkml:trace>
  <inkml:trace contextRef="#ctx0" brushRef="#br2" timeOffset="374121.503">10217 16125 477 0,'0'-13'67'0,"-7"2"2"15,-2 6-8-15,-4 2-32 16,0 3-21-16,1 0-10 15,2 7 0-15,-2 5 1 16,7 4-1-16,5 0-1 16,0-2-3-16,9 0-6 0,7-3 13 15,3-6-1-15,-2-3 1 16,3-2-14-16,-2 0 2 16,-4-9 6-16,-3-3 5 15,-6-2 0-15,-5-1 5 0,0 1 6 16,-5 0-8-16,-7 3-3 15,-1 1-13 1,0 2-4-16,6 5-38 0,6 1 2 16,1 2-19-16,5 0-132 15,11 0 3-15</inkml:trace>
  <inkml:trace contextRef="#ctx0" brushRef="#br2" timeOffset="374469.577">10391 16075 328 0,'1'0'132'15,"-1"0"-26"-15,0 0-37 16,0 1-22-16,-1 6-46 0,-3 1 6 16,3 1-4-16,1-1-3 15,0 2-8-15,0-5-9 16,6-3 1-16,6-2-3 16,-2 0 8-16,-1-7-9 15,-1-9-21-15,-3-2-1 16,-1-4 0-16,-4-1 9 0,0-4 33 15,-2 1 24 1,-7-1 20-16,0 2 10 0,-2 2-13 16,1 5 12-16,0 1-8 15,3 7 3-15,4 3-3 16,-1 3-3-16,2 4-17 0,2 2-24 16,0 10-13-16,0 6 3 15,0 7 13-15,7 6-8 16,4 2 4-16,2 2 5 15,3 2-9-15,4-4-9 16,0-4-41-16,1-2-85 16,0-9-51-16</inkml:trace>
  <inkml:trace contextRef="#ctx0" brushRef="#br2" timeOffset="374873.4554">10947 15896 175 0,'0'-9'425'0,"0"2"-336"15,0 3-13-15,0 4-4 16,0 0-24-16,0 0-34 16,0 10-20-16,5 4-1 15,2 5 10-15,0 5-3 16,3 2 2-16,3 1-5 15,1-1 2-15,3-5-13 0,-3-4-29 16,2-2-25-16,0-9-41 16,-1-4-35-16,-3-2-93 15</inkml:trace>
  <inkml:trace contextRef="#ctx0" brushRef="#br2" timeOffset="375077.0004">11144 15876 16 0,'0'-12'479'15,"0"5"-403"-15,0 5-16 0,0 2-1 16,0 0-29-16,5 4-26 16,-2 9-1-16,4 1 12 15,5 7-6-15,-4 2-1 16,5 2-4-16,-2 3 1 16,-2 0-3-16,-1-2-3 0,2-1 1 15,-5-4-5-15,-1-3-48 16,-4-6-40-16,0-3-40 15,-11-6-69-15</inkml:trace>
  <inkml:trace contextRef="#ctx0" brushRef="#br2" timeOffset="375245.1387">11061 16031 590 0,'0'-12'53'0,"8"-1"-44"15,13 3-9-15,7-5 0 16,6 3 0-16,4-1-1 0,2 0-48 15,-2-2-114-15</inkml:trace>
  <inkml:trace contextRef="#ctx0" brushRef="#br2" timeOffset="376854.4486">11589 15647 519 0,'-9'-16'40'16,"-2"-3"-38"-16,-3 0 11 15,0-1 30-15,-8-1-6 16,-4 0-17-16,-1-3-9 16,-7 1-3-16,0-2-6 15,-7 0 0-15,-2-2 1 16,-5 1-2-16,-5-1 0 16,-2 0-1-16,-8 0 1 15,-4 6-1-15,-6 0 0 16,-4 2 0-16,-5 1 0 0,-5 5 0 15,-1 0 1-15,-5 2-1 16,1 4-1-16,-6 0 1 0,1 3 1 16,-5 1-1-16,2 3 0 15,2 0 1-15,-1 0-1 16,7 0 1-16,-1 0-1 16,5 0 1-16,2 2-1 0,1 1 1 15,5-1-1-15,-1 0 0 16,1 0 0-16,5-2 1 15,2 0-1 1,-1 0 0-16,2 0 0 16,4 0 0-16,-4 0 2 0,0 0-5 15,1 0 3-15,-4 0 0 16,1 0 0-16,-1 0-2 16,2 3 1-16,-2 4-5 15,-1 0-2-15,-1 4-2 0,-2 0 1 16,0 3-13-16,-2 2 10 15,0 2 8-15,-2 4 4 16,3 1-2-16,-6 5 0 0,1 3-1 16,-3 1 3-16,-4 3 0 15,2 6-5-15,-6 2 5 16,2 3 0-16,3 4-1 16,-1 4 1-16,7 3 1 15,2 2-2-15,8 3 1 0,2 1 0 16,5 3 1-16,2-2-1 15,8 4 1 1,4-1-1-16,6-1 4 16,5 2-4-16,9-4 0 0,8 0 0 15,11-3 0-15,5-2 0 16,10-6 0-16,8-1-2 16,13-4-1-16,8-4-8 0,9-4 8 15,8-2-2-15,5-2 6 16,6-3 1-16,8-2-2 15,3-2 1-15,0-2-1 0,8-1 0 16,1-4 1-16,0-3-1 16,4-1 0-16,3-2 0 15,4-2 0-15,1-3 0 16,2 0 0-16,2-3-1 0,4 2 0 16,0 0 2-16,2-1-1 15,1 0 0 1,5-2-1-16,-3-2 1 0,4 1 1 15,1-2-2 1,5-3 2-16,1-1-1 16,2 0 0-16,4-1 0 0,1-7 0 15,0 1 0-15,2-3 1 16,4-5-1-16,-2 1-1 16,-2-2 2-16,0 0-2 0,0 0 2 15,-1-2-1-15,-5 0 0 16,1 1 1-16,1-3-2 15,-2 0 2-15,0-2 0 0,-5 1-2 16,4-2 2-16,-3-2-1 16,-1 0-1-16,-3-2 1 15,-2 0 0-15,-4 1-5 16,-5-1 2-16,-3-2 2 0,-7 1 1 16,1-1 0-16,-3-3 0 15,-4-2 0 1,-4 0 0-16,-5-1 0 0,-4-4 1 15,-7-3-1-15,-3-1-3 16,-7-1 1-16,-7-1 3 16,-7 1 0-16,-4-5-1 15,-10 2 5-15,-7-3-6 16,-9-4 3-16,-7-3 5 16,0-2 1-16,-14-1-2 0,-10-4 12 15,-10 1-1-15,-7-1-7 16,-11 1-1-16,-14 3-2 15,-9-1 3-15,-12 6-7 0,-12 1-3 16,-12 8-24-16,-9 1-73 16,-15 8-193-16</inkml:trace>
  <inkml:trace contextRef="#ctx0" brushRef="#br2" timeOffset="378806.4445">17004 13941 273 0,'-5'6'298'0,"4"-5"-294"16,1-1-11-16,12 0 12 0,8 2 16 16,7-2-1-16,7 0-16 15,5 0 2-15,3 0-3 16,4 0-2-16,-3 0 0 16,-5 0-1-16,-4-2 1 15,-7 2-1-15,-4 0 0 16,-8 0 0-16,-6 4-1 0,-1 5-3 15,-3 3-4 1,-3 4 14-16,-2 4-6 0,0 7 0 16,0 3-1-1,-2 9 3-15,-4 4-3 0,0 5 2 16,1 6 0-16,2 3 1 16,1 4 0-16,-1-1-1 0,3 5 2 15,0-1-3-15,0 2 1 16,5 0 4-16,3 3 8 15,2-1-5-15,-1 1-4 16,1 2-4-16,2-1 1 0,-2 2-1 16,-1-3 1-16,-2-1-1 15,1 0 0-15,-3 0 1 16,0-2-1-16,-1 0 1 16,-3-2-1-16,1 2 0 15,-2 2 0-15,0 0 1 16,2-1-1-16,-1 3 1 0,3 0-1 15,0-5 0 1,0 0 1-16,1-3-2 0,2 0 2 16,0-2 0-16,-4-4-1 15,4 0 1-15,-4 1-2 16,1-1 2-16,-3 0-1 16,-1-1 0-16,0-1 0 0,0-3 0 15,0-1 1-15,0-1-1 16,0-3-1-16,0-1 2 15,0-3-2-15,0 2 1 0,0-3 0 16,0-2 1-16,0-2-2 16,0 1 2-16,0-5-1 15,0-1 0-15,2-5 1 16,0 0-1-16,0-4 1 0,3 3-1 16,0-4 6-16,0 3 15 15,3 0-17 1,-1 0-2-16,2 0-1 0,-1-1-1 15,-1-2 1-15,-2-4 0 16,-3 2-1-16,-1-5 2 16,-1-3 17-16,-1 1 2 15,-10-5-6-15,-7-1-7 16,-7-5-7-16,-6-2-3 0,-5-5-15 16,-6-17 11-16,-4-13-27 15,3-16-35-15,4-20-46 16,7-14-248-16</inkml:trace>
  <inkml:trace contextRef="#ctx0" brushRef="#br2" timeOffset="379407.9056">17542 14446 495 0,'-6'2'116'16,"4"-2"-89"-16,2 0 13 0,0 0-18 15,11 0 5-15,5 0-5 16,2-4-12-16,6 1 9 16,0 1-14-16,2 2-3 15,-3 0-2-15,-1 0-10 0,-6 0-54 16,2 4-38 0,-7 1-56-16,-4 0-86 0</inkml:trace>
  <inkml:trace contextRef="#ctx0" brushRef="#br2" timeOffset="379610.4505">17568 14523 485 0,'-12'2'76'15,"5"-2"-18"-15,7 0-4 16,0 0-40-16,16 0-17 16,7-2 8-16,6-3-1 0,5-1-4 15,3-3 1-15,2 0-2 16,-3-2-49-16,-4-1-65 15,-5-2-58-15,-6 0-83 16</inkml:trace>
  <inkml:trace contextRef="#ctx0" brushRef="#br2" timeOffset="379767.5476">17854 14343 324 0,'-9'-7'221'0,"2"3"-136"16,3 2-1-16,4 2-48 15,0 2-33-15,7 10-6 16,5 7 6-16,3 1 5 15,4 10-2-15,-2-2-5 16,-2 6-1-16,-8-4 2 0,-7 1-5 16,-5-5-45-16,-17-2-65 15,-7-6 4-15,-3-10-53 16</inkml:trace>
  <inkml:trace contextRef="#ctx0" brushRef="#br2" timeOffset="380493.8455">18818 14075 302 0,'2'0'181'0,"-2"0"-124"16,0 0-2-16,2 0-1 15,-1-4 0-15,1-3-45 16,0-2-5-16,-2 1 12 15,0-5 3-15,0 2-9 16,-5-3-7-16,-6 2-2 16,-5-1 1-16,-3 2-6 0,-5 8 1 15,-5 3 2-15,0 0-5 16,2 5 6-16,-3 9-4 16,6 4 4-16,5 4 0 0,4 1 0 15,8 2-2-15,7-4 1 16,0-1-4-16,12-4-4 15,10-5 4-15,2-6 4 16,5-3-2-16,-1-2-1 16,-1-6-3-16,1-6 2 0,-6-4 3 15,-2 1 3-15,-8-1 1 16,0 2 0-16,-7 2 4 16,-1 3 12-16,-4 5 10 15,1 3-3-15,-1 1-13 16,2 0-11-16,1 5-13 15,3 6 10-15,5 1 2 16,1 2 0-16,3 2-5 16,3-5-17-16,-4 0-22 0,2-4-18 15,-1-5-25-15,-3-2-61 16</inkml:trace>
  <inkml:trace contextRef="#ctx0" brushRef="#br2" timeOffset="380897.1832">18998 13847 297 0,'-3'-9'370'0,"-1"3"-314"15,2 3 3-15,2 3-33 16,0 0-23-16,2 12-9 16,5 6 5-16,0 5 1 0,3 6 0 15,2 1 1-15,-2-1-3 16,-3-2 4-16,3-3-3 15,-5-4 0-15,2-6-2 16,-5-3-5-16,-1-2-3 16,1-7-1-16,0-2 4 15,3 0 9-15,3-6 7 16,3-2-4-16,1 0-5 16,3 1 0-16,0 2 0 0,0 5 1 15,-3 0-2-15,0 2-7 16,-5 6-27-16,-7 5 2 15,0 0 17-15,0-1 15 0,-9-1 2 16,-2-4-1-16,-2-2 0 16,0-3 2-16,1-2-2 15,0-5-41-15,2-6-48 16,2-7-73-16,2-1-145 16</inkml:trace>
  <inkml:trace contextRef="#ctx0" brushRef="#br2" timeOffset="381130.8238">19057 13668 537 0,'-3'-3'100'15,"1"1"-50"-15,2 0-13 16,7 0-19-16,10 1 5 0,4-1-16 15,2-2-4-15,4 2-2 16,0-1-1-16,-1-1-15 16,-4-1-66-16,-2 0-46 15,-2-3-35-15,-7-2-19 16,-4-1-29-16</inkml:trace>
  <inkml:trace contextRef="#ctx0" brushRef="#br2" timeOffset="381290.3956">19281 13579 111 0,'0'-13'158'0,"0"3"-14"15,-1 1-39 1,-1 3-6-16,0 3-20 0,2 3-30 15,0 0-46-15,0 12-10 16,5 3 9-16,4 6 3 0,4 8-2 16,0 3-2-16,1 7 0 15,0 2-1-15,3 0-2 16,0-6-127-16,0-2-142 16</inkml:trace>
  <inkml:trace contextRef="#ctx0" brushRef="#br2" timeOffset="381609.1263">19801 13832 109 0,'-2'-14'473'15,"-2"1"-436"-15,-1 3 17 16,1 5-9-16,-3 5-15 0,-4 0-21 16,-4 1-12-1,0 13 1-15,-4 4 2 16,4 9 0-16,-4 2-2 0,6 5 2 16,3 0-1-16,5-4 1 15,3 0 1-15,2-3-4 0,7-6-2 16,9-1-5-16,6-8-6 15,1-4-12-15,2-3-17 16,4-5-15-16,-4 0-50 16,-3-5-184-16</inkml:trace>
  <inkml:trace contextRef="#ctx0" brushRef="#br2" timeOffset="381804.6005">19634 13993 78 0,'-15'-2'595'0,"6"0"-582"0,9-1 9 16,9 1 2-16,15-2-5 16,10 1-13-16,7 1-7 15,11-1-3-15,0-1-22 16,0-1-39-16,-7-3-87 16,-6 0-237-16</inkml:trace>
  <inkml:trace contextRef="#ctx0" brushRef="#br2" timeOffset="381991.963">20025 13832 426 0,'-7'-7'199'16,"2"0"-147"-16,3 4 21 15,0 3-29-15,2 0-22 0,0 5-20 16,2 7 0-16,5 4 4 16,2 6 6-16,2 1-6 15,-1 2-4-15,4 2-3 16,-1-4 1-16,0-2-6 15,0-3-37-15,-3-4-35 0,1-6-46 16,-2-7-50-16</inkml:trace>
  <inkml:trace contextRef="#ctx0" brushRef="#br2" timeOffset="382195.1438">20232 13805 513 0,'0'-14'82'0,"0"7"5"15,0 3 2-15,0 3-34 16,0 1-31-16,0 1-24 16,1 9-8-16,5 7 7 0,0 5 2 15,4 4 0-15,-1 5-1 16,0-2-3-16,2 1 4 16,-2-3-1-16,-2-1-1 15,-2-3 0-15,-3-3-5 16,-2-2-38-16,-2-6-34 15,-10-4-66-15,-3-5-108 16</inkml:trace>
  <inkml:trace contextRef="#ctx0" brushRef="#br2" timeOffset="382367.6766">20093 13986 415 0,'-5'-9'223'0,"5"2"-183"15,1-2 5-15,16 1-17 16,8 3-20-16,13 4-10 15,3-3-1-15,9-2-61 16,0-1-160-16</inkml:trace>
  <inkml:trace contextRef="#ctx0" brushRef="#br2" timeOffset="383160.6664">21104 13882 253 0,'2'0'155'16,"-2"0"-80"-16,3 0 8 15,0-3-34-15,-3-3 11 16,2-1-22-16,-2-2-12 16,0 0 0-16,0-3-17 0,-7-2 6 15,-3-1-12-15,-4 3-1 16,-6 1-4 0,-4 2 0-16,-1 6-1 15,-2 3 3-15,3 0-3 0,-2 8 4 16,8 5 0-16,6 3-2 15,5 4 1-15,7-1-4 16,3 1 1-16,15 0 0 0,5-5 3 16,6 0 3-16,2-8-12 15,1-5-10-15,-3-2-12 16,-6 0-7-16,-2-9-7 0,-6-6 17 16,-6 0 17-16,-4-5 8 15,-2 4 5-15,-3 0 1 16,0 3 15-16,0 5 9 15,3 2-1-15,1 6-10 16,4 0-22-16,1 9 6 16,4 5 1-16,3 4-2 15,2 2 0-15,-2 0-27 16,-1-5-22-16,-5 0-21 0,-3-5-56 16,-3-4-22-1,-4-5-25-15</inkml:trace>
  <inkml:trace contextRef="#ctx0" brushRef="#br2" timeOffset="383479.9178">21258 13929 19 0,'-8'-14'155'0,"-1"-4"-29"15,1 0-1-15,3-4-19 0,5 3-34 16,0 1-8-16,3 3-25 16,12 5-33-16,1 6-7 15,6 4 2-15,-2 0-2 16,-1 7 2-16,1 8-2 0,-6 1-3 16,-4 2-10-16,-5-2-13 15,-5-2 7-15,0-3 20 16,0-4-1-16,-2-5 1 15,-3-2 3-15,0 0 3 0,2-7 3 16,1-6 11-16,2-1-2 16,2-1 2-16,11 3-1 15,3-2-11-15,4 5-8 16,5 3-1-16,-1 6 0 16,0 0-2-16,0 8 1 0,-3 6-9 15,0 4-21 1,-6 1-1-16,2 1-7 15,-3-1 1-15,2-2-24 16,-2-5-19-16,1-3-27 0,-1-7 18 16,0-2-2-16,1-2 20 15</inkml:trace>
  <inkml:trace contextRef="#ctx0" brushRef="#br2" timeOffset="383829.248">21713 13897 129 0,'5'-18'117'0,"-3"-2"-33"16,-2 1-2-16,0 2-20 15,-4 3 8-15,-6 5-25 16,0 4-22-16,0 1-14 15,-1 4-8-15,0 0-2 0,4 9 0 16,2 2 0-16,3 0 0 16,2 3-2-16,2-3-4 15,8-5-7-15,3-2-38 16,1-4-13-16,1 0-3 16,-3-12 9-16,-3-6 39 0,-1-4 9 15,-5-4 11-15,-3-5 12 16,0-1 56-1,-5 0 18-15,-6 0-6 0,0 2 1 16,-2 3-1-16,5 4-18 16,1 9-18-16,1 3-5 15,3 5-6-15,3 6-19 0,0 6-17 16,0 10-7-16,10 7 8 16,3 9 3-16,3 4 0 15,4 5-2-15,-1 2 1 16,2 5 1-16,-4-4-3 0,0 1-38 15,-7-5-52 1,0-10-165-16</inkml:trace>
  <inkml:trace contextRef="#ctx0" brushRef="#br2" timeOffset="385011.1733">22402 13627 222 0,'0'-5'282'16,"-2"-1"-234"-16,2 3 23 0,0 1 3 15,0 2-16-15,0 0-28 16,0 0-23-16,0 2-9 16,0 10-3-16,0 6 3 0,7 4 4 15,-4 6 1-15,4 2-3 16,0 2 0-16,0-1 2 16,1-6-2-16,-1-4 2 0,-4-5-2 15,1-5-3-15,-3-5 2 16,1-5 1-16,-2-1 4 15,2 0 2 1,1-3 2-16,5-8 13 16,3-1-20-16,4-5-1 0,6 5-2 15,2 3-2-15,4 5-1 16,0 4 1-16,4 0 2 16,-10 7-2-16,-1 4-9 15,-10 5-20-15,-8 0-33 0,-2 1 16 16,-12-3 39-16,-8-2 4 15,-6-5 3-15,0-2 4 16,3-5 0-16,1 0 4 0,6 0-2 16,10-1-1-16,6-6 1 15,10-2-53-15,12-2-96 16,9-3-89-16</inkml:trace>
  <inkml:trace contextRef="#ctx0" brushRef="#br2" timeOffset="385264.7339">22989 13661 606 0,'-17'-3'41'0,"-2"-1"-40"16,0 4 2-16,-1 2 19 15,2 8 2-15,2 4-17 16,1 3-1-16,7 1-4 0,4 0-1 15,4-1-1-15,0-1-2 16,11-2-1-16,9-1 10 16,3-3-5-16,6-4 0 15,0-2-1-15,1-4-10 16,3 0-85-16,-5-4-70 0,-3-10-234 16</inkml:trace>
  <inkml:trace contextRef="#ctx0" brushRef="#br2" timeOffset="385496.6231">22814 13380 675 0,'-4'-4'38'16,"4"-1"-18"-16,11 2 18 15,12-3-38-15,6 3-1 16,9 0-1-16,3 1 3 16,1-1-3-16,-1-1-70 15,-7-1-62-15,-4-3-67 16</inkml:trace>
  <inkml:trace contextRef="#ctx0" brushRef="#br2" timeOffset="385661.9752">23150 13283 495 0,'0'0'100'0,"-4"0"-45"15,3 1-31-15,1 12-21 16,0 4 6-16,0 3 1 0,1 7-1 16,8 4 1-16,3 4-4 15,3 4-4-15,1 1-1 16,0-5-15-16,2-4-137 16,2-8-166-16</inkml:trace>
  <inkml:trace contextRef="#ctx0" brushRef="#br2" timeOffset="385981.6315">23697 13526 333 0,'-9'-4'380'0,"-3"-10"-373"16,-3 10-8-16,-2 4 14 16,-2 2-4-16,-1 10-7 15,1 8-1-15,1 3 0 16,2 6-1-16,3 3 1 0,2-2-1 16,10 2 1-16,1 0-2 15,0-5-1-15,12-4-2 16,4-1 11-16,8-8-6 15,0-3-1-15,5-6-6 0,0-3-10 16,3-2-16-16,-3 0-64 16,-7-11-123-16</inkml:trace>
  <inkml:trace contextRef="#ctx0" brushRef="#br2" timeOffset="386194.1594">23545 13723 649 0,'-4'-3'25'0,"4"-1"-2"16,11 1 9-16,13-1-21 0,10 1-10 16,7-3-6-16,11 3-29 15,1-4-27-15,1-3-55 16,-7-2-155-16</inkml:trace>
  <inkml:trace contextRef="#ctx0" brushRef="#br2" timeOffset="386348.7462">23997 13506 658 0,'-4'-5'37'16,"1"1"21"-16,3 4-9 15,0 0-32-15,0 9-7 0,0 3 4 16,0 8 11-16,5 0 9 16,4 2-21-16,0 4-9 15,0-2-3-15,0 0-1 16,1-1 0-16,-2-2-7 15,1-3-30-15,-2-4-37 0,-1-4-26 16,-1-7-59-16,-1-3-107 16</inkml:trace>
  <inkml:trace contextRef="#ctx0" brushRef="#br2" timeOffset="386599.6297">24207 13491 663 0,'0'-5'53'16,"0"3"-9"-16,0 2-14 16,0 0-24-16,2 13-8 0,1-1 0 15,1 6 4-15,1 6 2 16,3 1 0-16,1 0-2 16,1-1 4-16,0-1-7 15,-3 2 3-15,0-3-2 16,-2-2 0-16,-3-2-1 15,-2-4-3-15,0-2-33 16,-9-5-60-16,-5-3-71 16,-4-4-115-16</inkml:trace>
  <inkml:trace contextRef="#ctx0" brushRef="#br2" timeOffset="386789.5285">24058 13677 548 0,'-4'-5'77'0,"4"1"-9"15,0 1 11-15,11-1-32 16,6 1-34-16,3-1-11 0,6-2-1 16,4 5-1-16,2-1-2 15,2-3-48-15,-6-2-189 16</inkml:trace>
  <inkml:trace contextRef="#ctx0" brushRef="#br2" timeOffset="389652.3268">18150 15151 267 0,'-16'5'265'0,"3"-2"-192"16,6-1 0-16,4-2-19 16,1 0-16-16,2 0-4 15,0 0-17-15,7 0-10 16,3 0 2-16,5 0 12 15,4 0-9-15,3 0-9 16,2 0-2-16,3 0 0 0,2 0-1 16,1 0 1-16,-1 0-2 15,-2 0-3-15,0 0-19 16,-6 0-15-16,-3 0-33 16,-7 0-45-16,-6 0-30 15,-5 2-62-15</inkml:trace>
  <inkml:trace contextRef="#ctx0" brushRef="#br2" timeOffset="389969.0358">18146 15286 467 0,'-1'2'48'0,"1"-2"6"0,0 0-6 15,5 0-28-15,10 0-4 16,-1-2 10-16,6-1 14 15,3-3-14-15,0 0-15 16,-1 3-10-16,0-2 1 16,-3 1-2-16,1-1 0 0,-3 2 0 15,-2-1 0-15,-6 2-5 16,-1-2-2-16,-5 4 4 16,-1-2 2-16,0 2 2 15,-2 0-1-15,0 0 1 16,0 0-2-16,0 0-3 15,0-1-20-15,2-1-7 0,1-1-32 16,2-3-80-16,3-5-92 16</inkml:trace>
  <inkml:trace contextRef="#ctx0" brushRef="#br2" timeOffset="390334.2645">18338 14945 520 0,'-5'-1'43'16,"5"1"18"-16,0 0-24 15,5 0-38-15,7 3 1 16,5 8 2-16,2 5-1 0,4-2 1 15,-2 7 0-15,4 1 2 16,-1-1-4-16,-1 3 1 16,-3-1 3-16,-2-2-5 15,-6 0 0-15,-2-1 3 16,-5 2 1-16,-5-4 1 16,0-1 3-16,-10-1 13 15,-7-1 2-15,-3-1-12 16,-1-2-5-16,1-1-2 15,0 2-3-15,2-1-6 16,4-3-68-16,3 0-107 0</inkml:trace>
  <inkml:trace contextRef="#ctx0" brushRef="#br2" timeOffset="396196.5612">19634 15168 253 0,'0'4'218'15,"0"-2"-149"-15,0-2-14 16,0 0 17-16,0 0-31 15,0 0-17-15,0 0-8 0,0 0 4 16,2 0-3-16,-1 0-4 16,1-2 0-16,0-5 4 15,0 0-2-15,-2-4 0 16,0-2-6-16,-7-1-6 16,-5 2 1-16,-2-1 1 15,-2 2-2-15,-3 6-4 0,-3 3-4 16,-2 2 2-16,4 4 2 15,3 9-2-15,-2 2 4 16,7 5-4-16,5 3-1 16,7 2-1-16,0 0-8 0,4-1 1 15,10-3-7 1,4-2 1-16,1-6-4 16,5-6 9-16,1-5 11 15,-1-2-8-15,-3-7-11 0,0-8 0 16,-2-4 21-16,-7-1 1 15,-2-3 0-15,-3 2 5 16,-6 1 6-16,-1 4 17 0,0 3 0 16,0 6-5-16,0 6-3 15,0 1-4-15,0 1-17 16,0 11 1-16,0 5-2 16,2 3 0-16,7 1 0 0,-1-2-3 15,7 1-19-15,-1-2-23 31,3-4-31-31,0-7-59 0,2-3-58 16</inkml:trace>
  <inkml:trace contextRef="#ctx0" brushRef="#br2" timeOffset="396624.4086">19847 14916 608 0,'-11'0'24'16,"4"0"-6"-16,4 4 18 16,1 10-5-16,2 6-6 15,0 5-11-15,2 2 4 16,7 3-2-16,3 0-10 16,3 1-4-16,-3-6 1 0,-1 0-2 15,1-4-1-15,-1-3 1 16,-3-7-1-16,-3-4 0 15,0-3 1 1,-1-4-3-16,3 0 4 0,1-9 1 16,4-4-3-16,0 1 1 15,5-3-1-15,1 3-1 16,-2 4 0-16,2 5-1 16,-4 3 1-16,-4 0 0 0,0 2-1 15,-8 7-4-15,-2 2-12 16,-2 1 10-16,-11-1 8 15,-6 1 3-15,-1 1-1 0,-6-4-2 16,3-3-10-16,4 0-23 16,-2-2-17-16,8-4-45 15,3 0-63-15,5-11-160 16</inkml:trace>
  <inkml:trace contextRef="#ctx0" brushRef="#br2" timeOffset="396908.2996">19794 14737 611 0,'0'-4'58'0,"0"3"-20"15,12-3-23-15,4 0-2 16,7-1 7-16,6 1-11 16,1 1-3-16,4-2-1 15,1 2-3-15,-2-4-2 16,-6 4-4-16,-1-2-58 16,-4-2-103-16,-7 0-35 0,-7-4-110 15</inkml:trace>
  <inkml:trace contextRef="#ctx0" brushRef="#br2" timeOffset="397131.7026">20106 14626 241 0,'-5'-6'193'16,"0"1"-85"-16,-2 4-12 0,6 1-8 0,1 0-50 16,0 5-28-16,0 8-2 15,0 5 11-15,3-2-2 16,7 10-8-16,-2 1-5 16,3 5-3-16,-6 4-2 15,1 3-5-15,-6 0-62 16,0 0-131-16,0-5-314 0</inkml:trace>
  <inkml:trace contextRef="#ctx0" brushRef="#br2" timeOffset="398557.3877">20342 14887 497 0,'-5'-8'81'15,"2"5"-7"-15,3-1 9 0,0 4-30 16,0 0-31-16,1 0-17 15,9 14-11-15,2 1 8 16,5 8 1-16,0 9-3 16,2 4 2-16,-4 3 0 15,-2 4-3-15,-7 1 5 0,-6 4-5 16,-7 1 1-16,-19-1-1 16,-6-5-35-16,-13 0-51 15,-5-8-41-15,-9-8-9 16,-1-6-80-16</inkml:trace>
  <inkml:trace contextRef="#ctx0" brushRef="#br2" timeOffset="398975.4531">19165 14894 650 0,'-16'-6'44'16,"-2"6"-15"-16,0 13-7 16,0 12-8-16,1 10 17 15,7 8-21-15,5 7-3 16,5 5-1-16,18 2-3 15,12 4-7-15,11-2 4 16,14 0-20-16,11-7-74 0,7-10-74 16,12-11-304-16</inkml:trace>
  <inkml:trace contextRef="#ctx0" brushRef="#br2" timeOffset="399477.251">20720 14924 515 0,'2'-11'67'0,"-2"6"3"16,0-1 21-16,0 6-13 16,-2 0-39-16,-8 0-33 15,0 14-7-15,0 3 0 16,-2 8-1-16,2 3 0 16,3 6 1-16,7 4-2 15,0 1 1-15,5 0-2 16,10-1 1-16,6-4-11 0,4-8 8 15,6-6-37 1,1-6-10-16,0-11-62 0,-3-3-71 16</inkml:trace>
  <inkml:trace contextRef="#ctx0" brushRef="#br2" timeOffset="399945.5408">20932 15004 209 0,'0'-7'138'0,"2"-2"-60"16,-2 4 11-16,0-1 3 15,0 3-10-15,0 3-25 16,0 0-20-16,0 0-17 15,2 3-15 1,1 14-9-16,-1 4 9 0,0 3 1 16,1 6-8-16,-1 0 3 15,-2-2-1-15,0-1 1 16,0-4 0-16,0-7-3 0,0-3 1 16,0-6 2-16,0-7-1 15,0 0 3-15,7-2 0 16,6-7 3-16,1-4-6 0,6 3-3 15,5-1 0-15,-1 4-3 16,-2 4 3-16,0 3 0 16,-5 0 2-16,-7 5-4 15,-6 6-18-15,-4-1-15 16,-2 1 9-16,-13-2 30 16,-4 0-3-16,-5-4-5 15,-1-2 4-15,-2-1-1 16,6-2-6-16,3 0-20 15,9-7-27-15,6-3-30 0,3-3-114 16</inkml:trace>
  <inkml:trace contextRef="#ctx0" brushRef="#br2" timeOffset="400212.702">21331 15015 539 0,'-2'-4'128'15,"-9"4"-87"-15,-3 0-2 16,-3 0-19-16,0 9-12 16,2 7-8-16,-1 0 1 15,5 4 0-15,4 2 0 0,5-3-2 16,2 1 3-16,0-2 1 16,9-1-5-16,7-4 4 15,4-3 2-15,3-4-7 16,4-4-9-16,0-2-25 15,-1-2-36-15,-6-9-73 0,-3-7-171 16</inkml:trace>
  <inkml:trace contextRef="#ctx0" brushRef="#br2" timeOffset="400438.4176">21180 14819 635 0,'-2'-4'44'16,"2"3"10"-16,4-3-13 0,11 1-26 15,4 0-8-15,6 1-7 16,2-2 2-16,2 3-2 16,-3 1 0-16,1-2-2 15,-2-1-39-15,-3 1-97 16,2-2-40-16,-9-2-63 15</inkml:trace>
  <inkml:trace contextRef="#ctx0" brushRef="#br2" timeOffset="400635.9622">21467 14726 275 0,'0'-6'224'15,"0"5"-117"-15,0-2-6 16,0 3-54-16,0 0-30 16,0 8-15-16,3 5-1 0,3 4 10 15,0 3-3-15,2 8-5 16,1 2 0-16,-2 3-3 15,3 0-1-15,-5 6-1 16,0-6-71-16,0-6-47 16,-3-5-80-16</inkml:trace>
  <inkml:trace contextRef="#ctx0" brushRef="#br2" timeOffset="400875.8309">21713 14769 619 0,'3'0'67'16,"-1"0"-56"-16,5 1-10 0,3 15 8 16,0 2 28-16,5 7-27 15,-1 10-4-15,3 2 8 16,-3 6-1-16,-1-3-4 15,-3 5-6-15,-8-4 2 16,-2-2-5-16,-7-3-3 16,-17-4 2-16,-6-5-3 0,-6-8-33 15,-4-4-71-15,1-14-117 16</inkml:trace>
  <inkml:trace contextRef="#ctx0" brushRef="#br2" timeOffset="401378.7099">22280 14844 201 0,'0'-4'168'0,"0"0"-143"0,0 0-13 16,0 1-12-16,-4 3-12 15,1 0-29-15,-1 0-51 16,4 0-59-16</inkml:trace>
  <inkml:trace contextRef="#ctx0" brushRef="#br2" timeOffset="401643.996">22280 14844 20 0,'6'-8'251'0,"-6"8"-180"16,0 0 7-16,0 0-2 16,0-3 9-16,0 2-20 15,-2-2-12-15,-7 0-10 0,-2 3-31 16,-1 0-10-16,-6 0 1 16,-2 3 0-16,1 10 2 15,-5 3 0-15,4 5 2 16,2 2-1-16,5 6-1 15,3 1-1-15,5 1-3 16,5 1-2-16,3-2-1 0,13 0 7 16,6-5-2-16,3-3-4 15,4-4-12-15,3-6-20 16,-1-3-44-16,-3-9-78 16,-2 0-106-16</inkml:trace>
  <inkml:trace contextRef="#ctx0" brushRef="#br2" timeOffset="401842.4666">22133 15022 570 0,'-9'-2'123'0,"7"1"-119"16,2-2 29-16,15 2-18 16,10-1-8-16,8 0-4 15,4 0-3-15,7-1-1 16,4 1 3-16,0-1-15 15,-5-3-91-15,-5-1-106 0</inkml:trace>
  <inkml:trace contextRef="#ctx0" brushRef="#br2" timeOffset="402048.8158">22575 14824 613 0,'-2'-4'63'0,"0"0"15"16,2 4-16-16,0 0-34 15,0 6-20-15,0 8-16 16,0 2 12-16,0 8 0 16,6 4-3-16,1 5 0 0,0 0-1 15,4 1 0-15,-2-2 0 16,-2-3-10-16,0-5-41 16,-1-7-18-16,1-8-49 15,-4-9-96-15</inkml:trace>
  <inkml:trace contextRef="#ctx0" brushRef="#br2" timeOffset="402279.5237">22753 14822 504 0,'0'-7'140'16,"0"4"-67"-16,0 3-26 0,0 0-30 15,0 7-12-15,0 7-7 16,0 7 10-16,0 4 8 15,2 6-14-15,1 3 1 16,2-2-2-16,0-2 0 0,1 0 2 16,2-3-4-16,-3-4 1 15,-2-3-1 1,-1-6-14-16,0-3-26 0,-2-4-54 16,0-7-54-16,-5 0-39 15</inkml:trace>
  <inkml:trace contextRef="#ctx0" brushRef="#br2" timeOffset="402467.5273">22546 15004 432 0,'-3'-2'215'16,"3"-2"-189"-16,1 0-12 0,18 0-12 16,5-2 0-16,13 3-4 15,2-1 0-15,5 1-56 16,4-2-217-16</inkml:trace>
  <inkml:trace contextRef="#ctx0" brushRef="#br2" timeOffset="402961.9304">23266 14866 433 0,'-4'3'183'0,"4"-3"-147"16,0 0 19-16,2 0-22 15,9 0-24 1,7 0 1-16,9 0-2 0,2 0-1 16,6 0 0-16,4 0-2 0,-2 0-3 15,3 0-2 1,-6 0 1-16,-6 0-3 0,-2 1-18 15,-9 3-109-15,-9 1-60 16,-8-1-201-16</inkml:trace>
  <inkml:trace contextRef="#ctx0" brushRef="#br2" timeOffset="403181.3448">23357 14954 467 0,'-10'2'76'0,"6"-2"-54"16,4 0 32-16,6 0-24 0,12 0-13 15,7 0-7-15,8 0-4 16,2 0-1-16,5-2-2 16,1 2 0-16,-3-3-2 15,-4 0-1-15,-5 2 1 0,-7-2-1 16,-1 1-2-16,-9-2-34 16,-3 0-11-16,-7-1-28 15,-2 0-46-15,0 0-43 16,-9-2-61-16</inkml:trace>
  <inkml:trace contextRef="#ctx0" brushRef="#br2" timeOffset="403545.9207">23545 14705 531 0,'-6'0'47'0,"4"-1"-38"15,2 1 37-15,0 0-18 0,12 0-9 16,1 0-17-16,8 6 2 16,1 3 3-1,5 4-3-15,2-1-2 0,-2 2 0 16,0 2 3-16,-2 0-1 15,-3 2 25-15,-8 0-14 16,-5 1-15-16,-7 2-2 16,-2 3 2-16,-9-1 7 0,-15 4-3 15,-4-2 0-15,-6 0-1 16,-4-2-2-16,-1-2-4 16,3-3-19-16,2-1-23 0,4-3-27 15,6-3-26-15,6-4-87 16</inkml:trace>
  <inkml:trace contextRef="#ctx0" brushRef="#br2" timeOffset="409785.9954">24706 14927 415 0,'0'0'87'15,"0"0"-75"-15,0 0 27 0,0 0 5 16,2 0-14-16,-2 0-9 16,3-1 8-16,4-3 17 15,-6-3-19-15,3-2-7 16,-3 0 2-16,-1-1-2 15,0-3 3-15,0 1 3 0,-5-2-8 16,-8 3-12-16,1 0-10 16,-3 4 1-16,-4 3 6 15,-1 4-6-15,-4 0-5 16,3 5 7-16,-6 11-3 16,4-1-3-16,4 6 5 15,4 4-4-15,6 2-3 0,3 1 4 16,6-1 1-1,2-2-1-15,9-2-3 0,5-6 3 16,4-7 3 0,5-8-2-16,2-2 0 0,0 0-8 15,-2-12-1-15,0-5 12 16,-2-2 1-16,-4-5-2 16,-5 1 3-16,-4 2 0 0,-2 0 0 15,-3 0 2-15,-3 9 2 16,0 0 8-16,0 7 4 15,-2 2 2-15,0 3-9 0,0 0-15 16,0 11-6-16,0 4 14 16,1 1-3-16,4 5-2 15,2 1-3-15,5-1 4 16,3-5 2-16,4 2-9 16,0-5-21-16,6-8-76 15,2-3-45-15,-1-2-183 16</inkml:trace>
  <inkml:trace contextRef="#ctx0" brushRef="#br2" timeOffset="410218.4749">25169 14612 574 0,'-10'-4'62'15,"0"-8"-40"-15,-4 10 2 16,2 2 3-16,-3 6-16 16,1 9-3-16,1 9-12 15,-1 2 20-15,4 6-11 0,0 7-4 16,5-1 2-16,3 3 2 16,2-2-5-16,4 1 2 15,9-5-5-15,4-3 3 16,9-9 0-16,1-3-1 0,3-9 2 15,4-6-18-15,2-5-26 16,-2-1-70-16,-2-16-79 16</inkml:trace>
  <inkml:trace contextRef="#ctx0" brushRef="#br2" timeOffset="410686.7451">25383 14650 486 0,'0'-6'43'16,"0"1"-1"-16,0 5 20 15,0 0-12-15,4 5-32 16,2 9-3-16,1 3 10 0,1 5-13 15,-1 1-2-15,5 4-6 16,-7-4-6-16,0 1 5 16,0-3-2-16,-3-4-1 0,2-5 1 15,-4-4-2 1,0-2 2-16,0-4 0 0,3-2 0 16,3 0 2-1,1 0-1-15,5-6-1 16,5 3-3-16,0 0-5 15,4 3-7-15,-3 0 1 0,-1 4 9 16,-4 6 2-16,-6 0-2 16,-3 1-28-16,-4 0 9 15,-4-3 17-15,-9 0 5 0,-2-3 5 16,-4-4-1-16,0-1-7 16,3 0 16-16,0-4-11 15,3-6-5-15,6 0-4 16,3-5-43-16,4 3-44 0,2-2-79 15</inkml:trace>
  <inkml:trace contextRef="#ctx0" brushRef="#br2" timeOffset="410966.0042">25387 14453 307 0,'-2'0'244'0,"2"-3"-234"16,5 1 1-16,12 2 12 0,5-2 19 15,2 0-19-15,5 1-17 16,1-1-3-16,2 0-1 15,-4 0-1-15,-1-2-11 16,-6 1-165-16,-7-2-123 16</inkml:trace>
  <inkml:trace contextRef="#ctx0" brushRef="#br2" timeOffset="411158.4886">25653 14369 488 0,'-5'0'84'15,"1"0"-31"-15,2 4-18 16,2 6 9-16,0 5-6 15,4 5-7-15,8-1-15 0,1 8-7 16,1 0-4-16,-4 3-3 16,4 0-2-16,-7 1-5 15,-4-3-84-15,-3-6-121 16</inkml:trace>
  <inkml:trace contextRef="#ctx0" brushRef="#br2" timeOffset="411889.0599">25943 14580 513 0,'0'-2'67'0,"0"0"-8"16,0 2-1-16,0 0-20 15,0 2-23-15,5 9-17 16,-4 7 5-16,5 5 5 16,-1 5-7-16,0 3 0 0,0 2 0 15,-1 2 0-15,-3-3 1 16,2-5-2-16,-3-3 2 16,0-6-4-16,0-4 2 0,0-7 2 15,0 0-2-15,0-7 2 16,0 0 2-16,2-7 3 15,3-6-5-15,4 1-3 16,3-2 0-16,3 0 1 0,5 4-3 16,1 6-1-1,1 0 3-15,0 4-1 16,-5 2 0-16,1 7-3 16,-7 5-8-16,-6 0-27 15,-5 3 25-15,-2-2-6 0,-12 0-22 16,-8-3 39-16,-1-3-18 15,-4-2 29-15,2-5-7 16,2-2 3-16,3 0-1 16,8-5 0-16,5-6-1 0,7-2-18 15,0-1-33-15,10-1-23 16,8 0-44-16,3-3-94 16</inkml:trace>
  <inkml:trace contextRef="#ctx0" brushRef="#br2" timeOffset="412169.354">26194 14532 343 0,'-3'-7'244'0,"3"1"-210"0,3 6 17 15,7 0-34-15,6 11-6 16,6 9-4-16,-1 5-5 15,6 7 1-15,-2 3 2 16,-2 3-2-16,-2 2 0 16,-9 0 8-16,-7-2-10 15,-5 0-2-15,-5-5-2 16,-14-5 5-16,-5-5-4 0,-7-5-48 16,3-9-45-16,-3-9-41 15,8 0-251-15</inkml:trace>
  <inkml:trace contextRef="#ctx0" brushRef="#br2" timeOffset="412735.2444">26759 14604 528 0,'0'-4'70'16,"-9"0"-45"-16,-2 4 7 15,-1 0-7-15,-3 4 6 16,1 8-14-16,-1 2-6 0,3 5-5 16,1 1 1-16,5 2-4 15,6 3 1-15,0-4-6 16,8 1 7-16,10-5-5 15,5 0-2-15,2-5 2 0,6-3-1 16,-1-5-37-16,1-4-64 16,-2 0-50-16,-4-13-225 15</inkml:trace>
  <inkml:trace contextRef="#ctx0" brushRef="#br2" timeOffset="413088.2486">26601 14361 53 0,'-3'-3'530'0,"3"0"-503"16,0-1 2-16,12 3-1 16,8-3-9-16,2 2 7 15,6 1-12-15,0-1-7 16,1 0-4-16,-2-1-1 0,-3 1-4 15,-2-2-13-15,-5-1-82 16,-2-2-49-16,-5 0-78 16</inkml:trace>
  <inkml:trace contextRef="#ctx0" brushRef="#br2" timeOffset="413313.2406">26866 14229 415 0,'0'-8'74'0,"-3"5"14"15,3 1-12-15,0 2-26 0,0 0-32 16,0 9-13-16,5 3 44 15,3 6-23-15,1 0-16 16,1 3-2-16,1 6-5 16,0 2-3-16,-1 1-1 15,0 4-4-15,-1 0-76 0,-2-2-87 16,1-7-272-16</inkml:trace>
  <inkml:trace contextRef="#ctx0" brushRef="#br2" timeOffset="413740.0427">27497 14532 373 0,'0'-7'93'0,"0"-3"-53"0,0 3 62 15,-3 2-17-15,-9 3-55 16,0 1-14-16,-5 1-11 16,-2 0 3-16,-3 8-5 0,-3 9 2 15,2 2-3-15,2 6 6 16,0 4 10-16,8-1-3 16,3 3-16-16,8-2 0 15,2-1 1-15,8-3-5 0,8-4 5 16,7-4 5-16,4-2-4 15,2-3-3-15,5-4-11 16,-3-5-18-16,-1-3-15 16,-4 0-46-16,-6-1-55 15,-6-11-117-15</inkml:trace>
  <inkml:trace contextRef="#ctx0" brushRef="#br2" timeOffset="413961.3246">27341 14680 542 0,'-5'-2'21'0,"5"-1"4"16,0 0 9-16,14 1-8 15,9 2-16-15,4-1-7 16,9-2-3-16,3 2 1 0,2 1-1 16,3-1 1-16,-5-1-3 15,-5 0-119-15,-5-3-143 16</inkml:trace>
  <inkml:trace contextRef="#ctx0" brushRef="#br2" timeOffset="414160.9021">27750 14525 368 0,'-2'-10'184'0,"1"5"-126"16,-1 2 34-16,2 1-20 15,0 2-26-15,0 0-32 16,0 10-18-16,2 5 12 0,1 3 7 15,4 3-9-15,1 4-4 16,1 1-3-16,-2 2-1 16,1-4 0-16,0 1 4 15,-1-3-5-15,0-4-22 16,-2-4-22-16,2-7-38 0,-2-3-64 16,0-4-103-16</inkml:trace>
  <inkml:trace contextRef="#ctx0" brushRef="#br2" timeOffset="414403.5858">27969 14482 546 0,'0'-7'65'16,"0"3"-13"-16,0 4 9 16,0 0-35-16,2 4-17 15,1 8-12-15,1 6 7 16,0 5 1-16,3 4-1 0,-2 4 4 15,2-1-5-15,0 2 3 16,-1-5-5-16,1-4-2 16,-1-1 2-16,-5-3-1 15,4-4 0-15,-3-5 0 16,-2-4-2-16,0 1-44 16,0-7-82-16,-3 0-57 0</inkml:trace>
  <inkml:trace contextRef="#ctx0" brushRef="#br2" timeOffset="414623.0415">27835 14654 532 0,'-4'-4'102'0,"4"-1"-95"0,0 4 31 16,2 1 9-16,10 0-9 15,5 0-30-15,4 0-8 16,4 0-1-16,7 0 0 16,2 0-28-16,3 0-115 15,-3-2-275-15</inkml:trace>
  <inkml:trace contextRef="#ctx0" brushRef="#br2" timeOffset="418741.8564">23357 15868 257 0,'-5'0'261'0,"2"0"-215"16,-3 0 24-16,6 0 1 15,0 0-30-15,0 0-15 16,0 0-13-16,0 0-1 0,0 0 1 16,0 0-7-16,7 0-6 15,7 1 5-15,3-1 7 16,7 0-1-16,6 0-1 16,2 0-5-16,4-1-3 15,2-5-1-15,-3 1-1 16,-6 2 0-16,-2-1-2 15,-5 0 0-15,-7 4-20 16,-3 0-19-16,-8 0-33 0,-3 0-38 16,-1 0-16-16,-3 0-7 15,-9 5 51-15</inkml:trace>
  <inkml:trace contextRef="#ctx0" brushRef="#br2" timeOffset="419042.1666">23418 15932 351 0,'-10'2'102'0,"3"1"-47"16,5-3 21-16,2 0-21 15,0 0-36-15,9 0-27 16,6 0 28-16,4 0 6 16,6 0 4-16,2-3 1 0,4-1-11 15,1 0-13-15,-3 1-4 16,0-1-2-16,-4 1-2 15,-4 1 1-15,-3 0 1 16,-5 1-1-16,-2 1-1 16,-6 0 3-16,-3 0-3 0,-2-2 3 15,0 2-2 1,0 0 2-16,0-2-4 16,0 0-11-16,0-3-25 0,2 1-44 15,1-5-50-15,1-2-53 16</inkml:trace>
  <inkml:trace contextRef="#ctx0" brushRef="#br2" timeOffset="419325.9211">23683 15652 605 0,'-9'-3'83'15,"-1"-1"-48"-15,5 0 30 16,3 2-8-16,2 2-26 15,0 0-26-15,4 0-12 16,9 10-1-16,5 3 11 16,3 6-3-16,6 5 0 0,2 3 1 15,-2 3-1-15,-2 2 3 16,-7 3-3 0,-6-3-5-16,-6 1 4 0,-6-2 2 15,-8-2-13-15,-9-5-6 16,-3-4-6-16,1-6-28 0,0-7-34 15,6-7-49-15,6-7-221 16</inkml:trace>
  <inkml:trace contextRef="#ctx0" brushRef="#br2" timeOffset="420893.9032">29372 14687 566 0,'-4'3'99'0,"0"-3"-70"16,4 0 26-16,8-1-21 15,7-10-3-15,6-2-16 16,6-2-12-16,1-9-1 0,5-4-1 16,-4-1 2-16,-2-7-3 15,-7 1 2-15,1-3 0 16,-9 1-1-16,-4 3-1 15,-5 6-5-15,-3 4 0 0,0 6 9 16,0 6 1-16,-10 6-8 16,3 3 1-16,1 3 1 15,-1 3 0-15,-1 12-2 16,4 6-1-16,2 6 1 16,2 5 0-16,0 8 3 15,0 2 0-15,6 5 1 16,2-3 1-16,-1-3-4 15,-1-6 5-15,0-5-4 16,2-8-1-16,-5-7 2 0,-1-7-2 16,0-2-1-16,1-6-1 15,1 0 7-15,4-2 7 16,5-7-4-16,5 2-5 0,2-3-2 16,3 4-1-16,2 3-2 15,-3 3 2-15,-2 0 0 16,-6 3-3-16,-5 9-9 15,-7-1-18-15,-2 2-2 16,-11 1-1-16,-5-1 4 0,-4-4 4 16,0-4 29-16,-3 0 1 15,1-5-2-15,4 0-2 16,4-5-27-16,4-9-62 16,3-4-63-1</inkml:trace>
  <inkml:trace contextRef="#ctx0" brushRef="#br2" timeOffset="421293.4416">29722 14166 660 0,'-2'-2'48'0,"2"-1"-37"15,7-1-3-15,9 0 13 16,8-1-17-16,2 0-2 16,5-1-2-16,-3 1 0 15,1-4-4-15,-2 2-57 0,-7-2-34 16,-6-2-8-16,-2 1 44 16,-9 1 60-16,-3-4 34 15,0 6 33-15,0 2 3 16,-5 1-1-16,-3 4-16 15,3 0-18-15,0 5-25 16,1 10 4-16,1 4 6 16,1 3-12-16,2 10-9 15,0 6 4-15,0 2-3 0,7 5-2 16,0 4 1-16,2-4-6 16,2 0-68-16,-1-4-59 15,-1-7-61-15</inkml:trace>
  <inkml:trace contextRef="#ctx0" brushRef="#br2" timeOffset="421923.1156">30066 14648 492 0,'-3'0'50'0,"3"0"-17"15,0 0 48-15,0 0-13 0,3 0-30 16,5-4-4-16,3-4-17 16,2-3-3-16,8-4-1 15,-1-3-4-15,-1-3-3 16,4-4 5-16,-2-3 0 16,-4-1-3-16,-2-3-7 15,-3 1-1-15,-5 5 2 0,-5 4-3 16,-1 5 0-16,-1 2-1 15,0 8 5-15,0 2-2 16,0 3-3-16,-1 2-4 16,-3 0 2-16,-1 11 1 15,3 4-2-15,-1 10-1 16,3 6 2-16,0 3 4 16,1 5 0-16,6 2 2 15,3-3-8-15,-3 1 10 16,0-5-4-16,0-7 0 0,-2-1 1 15,1-10 0-15,-4-4-2 16,0-4 2-16,0-4 0 16,-2-4 2-16,0 0 5 15,0 0 4-15,3-12 11 0,-1 0-14 16,5-2-8-16,0-2-2 16,6 2-3-16,-1 4 1 15,5 0-4-15,0 8 1 0,1 2-2 16,-2 3 1-16,1 10-4 15,-5 1-4-15,-4 4-10 16,-6 2-4-16,-2-2-7 16,-4-2-3-16,-11 0 3 15,-3-6 24-15,-3 0 13 16,1-7 1-16,-2-3 0 16,6 0 0-16,3-1-1 15,8-12-12-15,5-2-79 16,5-6-136-16</inkml:trace>
  <inkml:trace contextRef="#ctx0" brushRef="#br2" timeOffset="422158.0856">30682 14546 767 0,'-5'0'31'15,"5"0"-17"-15,0-2 41 16,18-2-34-16,3 1-16 16,8-1-10-16,3 3 3 0,2 1-20 15,-3 0-43-15,-9 0-94 16,-8 0-91-16</inkml:trace>
  <inkml:trace contextRef="#ctx0" brushRef="#br2" timeOffset="422356.5568">30747 14636 440 0,'-16'9'62'0,"9"0"-33"16,7-6 20-16,0 0-31 16,14 1-7-16,13-4-4 15,5 0-5-15,9 0-23 16,5 0-97-16,-2-9-70 0</inkml:trace>
  <inkml:trace contextRef="#ctx0" brushRef="#br2" timeOffset="422596.2928">31147 14551 419 0,'-5'-1'195'15,"3"-3"-185"-15,0 4 7 16,2 0 25-16,0 0-13 16,9-2-11-16,6 0-10 15,2-1-5-15,5-3 0 16,2-1-1-16,-1-4-2 0,-3-3 0 15,-4-1-2-15,-4-3-3 16,-2 0-16-16,-10 1 22 16,0 5-3-16,-10 1 5 15,-4 6-10-15,-4 5 2 0,-4 2 7 16,3 12 5-16,-1 6-3 16,4 7 4-16,5 1 3 15,7 2-4-15,4 2-5 16,7-3-7-16,13-1 7 15,9-4 2-15,5-6-11 16,10-6-43-16,2-6-94 0,1-6-278 16</inkml:trace>
  <inkml:trace contextRef="#ctx0" brushRef="#br2" timeOffset="424582.2892">24711 15925 469 0,'0'0'53'0,"0"0"1"16,0 0 25-16,0-7-23 16,2 0-15-16,1-6-18 0,-3-1-9 15,0-2 6-15,0-1-6 16,0 0-7-16,-8-1-6 16,-4-2 1-16,-5 6-2 15,0 4 2-15,-5 2-7 0,-2 8-4 16,3 0-7-16,-2 9 16 15,4 9 0-15,2 3-8 16,4 6 9-16,6 0-5 16,5 3 0-16,2-1-8 15,2 0-7-15,10-7 0 16,5-4 5-16,3-7-9 16,2-4 0-16,0-5 3 15,0-2 6-15,-1-9 4 0,-1-5 5 16,-3-5 5-16,-5-3 1 15,0-3 5-15,-4 1 24 16,-1 1-5-16,-4 4 14 0,-1 6 4 16,-2 3-8-16,2 4-7 15,-2 2-8-15,0 4-15 16,2 3-10-16,1 7-6 16,3 5 9-16,3 3 5 0,1 4-1 15,4 2-4-15,1-1-4 16,5 0-39-16,-1-1-69 15,3-3-32-15,2-5-226 16</inkml:trace>
  <inkml:trace contextRef="#ctx0" brushRef="#br2" timeOffset="425129.3358">25108 15889 517 0,'0'2'49'15,"0"-2"-37"1,0 0 22-16,0 0-19 16,12 0-1-16,-2 0 5 15,4-4 14-15,4-5-5 0,3-1-18 16,-4-3-6-16,0 1 0 15,-4-2-1-15,-3-1-1 16,-5 1 0-16,-5 0 3 0,0 1-4 16,-3 2 8-16,-10 4 7 15,-1 4-14-15,-5 3-5 16,-1 0 2-16,-1 7 3 16,3 6-2-16,1 6-1 0,2 4-3 15,6 2 7-15,6 0-3 16,3 4 1-16,0-4-2 15,10-2-1-15,10-2-3 16,4-5 6 0,5-3 2-16,3-6 0 0,0-4-4 15,0 0-38-15,-3-3-84 16,-3-4-153-16</inkml:trace>
  <inkml:trace contextRef="#ctx0" brushRef="#br2" timeOffset="425699.925">25787 15769 541 0,'-16'-7'44'0,"-4"2"-1"16,1 2 11-1,1 3-8-15,-2 0-22 0,4 0-14 16,-1 12-8 0,2 2 1-16,3 6 2 0,4 3 6 15,2 4-6-15,6-1-3 0,0 2 0 16,7-4-6 0,8-1 2-16,10-6-1 0,0-5 2 15,4-5-3-15,5-5-10 16,0-2-9-16,-2-2-25 0,0-9-33 15,-1-6-54-15,-8-3-114 16</inkml:trace>
  <inkml:trace contextRef="#ctx0" brushRef="#br2" timeOffset="426105.1718">25595 15564 433 0,'-2'-2'162'16,"2"-1"-135"-16,0-1-8 16,9-1 11-16,8 0-22 0,2-3-8 15,6 0 0-15,4 1-1 16,-2-4 1-1,0 2-2-15,-2-4-62 0,-7 1-16 16,-2 0 10-16,-5-3 49 16,-3 3 26-16,-5 1 5 15,-1 0 42-15,-2 2 36 0,0 6-13 16,0-1-14-16,0 4-10 16,0 0-25-16,0 0-22 15,0 11-10-15,0 3 8 16,3 4 0-16,4 4-3 0,2 8 1 15,3 0 2 1,0 6-1-16,3 0-55 16,-2-1-85-1,-2-3-180-15</inkml:trace>
  <inkml:trace contextRef="#ctx0" brushRef="#br2" timeOffset="426497.0454">26323 15618 174 0,'0'-2'271'0,"0"2"-216"16,-2 0 8-16,-9 0-2 16,-3 6-16-16,-5 6-16 15,-2 3-4-15,1 6-9 16,0 3-5-16,5 7 8 16,3 1-12-16,7 0-9 15,5 1 6-15,2-5-10 16,14-5 6-16,8-2-4 0,2-6 12 15,6-5-9-15,2-4 1 16,0-5 2-16,-2-1-20 16,-3 0-52-16,-9-3-41 0,-5-9-38 15,-11-3-241-15</inkml:trace>
  <inkml:trace contextRef="#ctx0" brushRef="#br2" timeOffset="426696.5431">26215 15786 140 0,'-14'0'507'0,"7"-2"-482"16,7 0-11-16,5 2-9 16,14 0-3-16,6 0 12 15,13 0-11-15,4-2-2 0,6 1-2 16,-1-1-2-16,-1-2-87 16,-4-1-93-16,-6-2-116 15</inkml:trace>
  <inkml:trace contextRef="#ctx0" brushRef="#br2" timeOffset="426881.55">26617 15666 50 0,'-7'-12'402'16,"-2"3"-282"-16,2 1-19 0,1 7-18 15,1 1-26-15,3 0-32 16,0 7-19-16,2 7-1 16,0 8 0-16,2 4 0 15,7 3 1-15,-1 3-4 0,4 2 0 16,-4-2-1-16,6-5-22 15,-2-4-16-15,-2-5-20 16,3-7-60-16,-2-10-92 16</inkml:trace>
  <inkml:trace contextRef="#ctx0" brushRef="#br2" timeOffset="427073.7299">26789 15627 545 0,'0'-9'93'15,"0"3"-21"-15,0 6-5 0,0 0-38 16,0 11-24-16,0 3-2 16,0 10 8-16,6 2-4 15,1 3-4-15,1 4-1 16,2-3-1-16,0 2-1 16,2-4 0-16,-5-3-1 0,0-5-2 15,-4-4-33-15,-3-5-27 16,0-8-68-16,-3-3-97 15</inkml:trace>
  <inkml:trace contextRef="#ctx0" brushRef="#br2" timeOffset="427265.8996">26559 15779 604 0,'-5'-2'96'0,"5"-2"-85"15,5 3-16-15,15-3 14 16,11 4-6-16,4-2-4 0,11 2 0 15,2-2-42-15,2 0-180 16</inkml:trace>
  <inkml:trace contextRef="#ctx0" brushRef="#br2" timeOffset="428035.5744">24053 16861 499 0,'-17'0'65'16,"3"0"-4"-16,5 0 11 15,8 2-26-15,1 0-21 16,0 0-18-16,10-1-12 0,10-1 16 15,5 0-3-15,5 0-2 16,7 0-2-16,2-1-3 16,-3-3-3-16,1 2 2 15,-8 0-6-15,-2 2-23 0,-7 0-31 16,-9 0-30-16,-4 2-38 16,-7 5-55-16</inkml:trace>
  <inkml:trace contextRef="#ctx0" brushRef="#br2" timeOffset="428255.035">24071 16985 442 0,'-11'5'71'15,"9"-4"-61"-15,2-1 7 16,9 0-9-16,12-1 21 16,7-6-16-16,6-3-5 15,5-2-3-15,3-1-4 0,-3-2-1 16,-2-3-39-16,-4 1-88 15,-6-2 3-15,-7 1 2 16</inkml:trace>
  <inkml:trace contextRef="#ctx0" brushRef="#br2" timeOffset="428429.0263">24390 16756 220 0,'-12'-9'224'16,"-3"5"-139"-16,5 2-15 16,0 2 2-16,7 0-21 15,-1 8-32-15,4 6-13 16,0 4-1-16,2 2 2 15,6 3-4-15,2 4-2 0,-3-3 0 16,-3 3-2-16,-4 0 1 16,0-4-11-16,-4-2-37 15,-6-3-15-15,0-4-15 16,3-6-29-16,4-8-172 16</inkml:trace>
  <inkml:trace contextRef="#ctx0" brushRef="#br2" timeOffset="428969.2536">25198 16807 442 0,'-2'0'20'0,"2"0"7"15,0 0 18-15,2-5 1 16,5-2-23-16,1-2-4 16,-3-2 16-16,-1-1-4 15,-4-2-12-15,0 1-6 0,-11 1-10 16,-7-1-6-16,-6 3 6 15,-3 3-2-15,-1 5-3 16,-7 2 4-16,1 2 0 16,4 10 0-16,1 4 5 0,7 2-2 15,1 3-3 1,11 1-2-16,10-3-1 0,0 3-1 16,14-5-7-16,13-4 8 15,5-4 1-15,2-7 3 16,7-2 0-16,1-2 0 15,-4-9-3-15,-1-3 1 16,-6 0-2-16,-6-4-1 0,-7 2 4 16,-7 3 0-1,-6 3 0-15,-3 2 2 0,-2 1 6 16,0 7 17-16,0 0-13 16,-5 2-8-16,3 9-4 15,0 1-1-15,2 4-1 0,0 4-2 16,12-2-3-16,3 0 1 15,4-2-14-15,3-2-56 16,3-5-23-16,1-2-35 16,3-7-85-16</inkml:trace>
  <inkml:trace contextRef="#ctx0" brushRef="#br2" timeOffset="429230.7326">25656 16638 483 0,'0'-9'111'16,"-8"2"-55"-16,-6 5-12 16,-3 2 5-16,-3 0-23 15,-2 9-23-15,1 6-1 16,-1 2 2-16,2 3 1 0,8 1-1 16,3 2-1-16,8-1-1 15,1 3-2-15,3-4 1 16,14-1-2-16,5-4 1 15,5-2 0-15,4-5 1 16,1-4-2-16,0-3-42 0,-3-2-70 16,-3-2-99-16</inkml:trace>
  <inkml:trace contextRef="#ctx0" brushRef="#br2" timeOffset="429603.2644">25446 16384 605 0,'-4'0'35'0,"3"0"-3"0,1 0 1 16,7 0-16-16,11 0-8 15,2 0 2-15,11 0-3 16,4-3-4-16,5 0-2 15,-1-3-3-15,1-3 0 16,-1 2-81-16,-5-2-59 0,-7-4-19 16,-6 1-6-16</inkml:trace>
  <inkml:trace contextRef="#ctx0" brushRef="#br2" timeOffset="429812.7751">25807 16255 369 0,'-10'-7'102'0,"-2"1"-14"15,2 4 0-15,3 2-17 16,2 0-21-16,0 0-25 15,5 8-18-15,0 4-3 0,0 4 3 16,0 5 5-16,5 2-3 16,0 6-5-16,2 2-3 15,0 1-1-15,-2 1-1 16,3-1-59-16,-1-3-108 16,-2-6-220-16</inkml:trace>
  <inkml:trace contextRef="#ctx0" brushRef="#br2" timeOffset="430251.0459">26321 16556 466 0,'0'-4'63'0,"0"-3"-15"16,-3 2 31-16,-11 3-14 0,-1 2-45 16,-5 0-19-16,-6 0 3 15,1 11 1-15,-4 5 11 16,0 5-1-16,5 0-1 0,0 7-4 16,6 2-2-16,6-1-2 15,7 1-3-15,5-5-4 16,0 1-2-16,15-6 3 0,9-2 0 15,5-7 0-15,1-2-2 16,4-6 4-16,0-3-32 16,0 0-36-16,-1-3-37 15,-8-6-45-15,-8-6-60 16</inkml:trace>
  <inkml:trace contextRef="#ctx0" brushRef="#br2" timeOffset="430465.7">26160 16717 479 0,'-17'2'146'0,"7"-2"-130"16,5 0 15-16,5 0-18 0,17 0-3 15,6 0-3-15,10-4-4 16,6-2-1-16,5-1-2 16,2 0 0-16,3 2-28 15,-3-4-113-15,-5-2-71 0</inkml:trace>
  <inkml:trace contextRef="#ctx0" brushRef="#br2" timeOffset="430646.223">26569 16579 325 0,'-13'-5'247'0,"0"1"-176"16,0 4-8-16,3 0-2 0,3 4-16 16,2 6-16-16,3 5-1 15,2 1-11-15,0 4-5 16,7 1-6-16,2 2-5 15,2 0-1-15,-1 2-1 16,4-3 0-16,0-4-37 0,1-2-28 16,2-8-33-16,-3-6-73 15,2-2-77-15</inkml:trace>
  <inkml:trace contextRef="#ctx0" brushRef="#br2" timeOffset="430848.1327">26720 16542 487 0,'-6'-11'115'16,"4"5"-21"-16,-2 3-23 16,3 3-16-16,1 0-33 15,0 9-21-15,5 5 3 0,4 8 6 16,2 1-6-16,3 4 0 16,-1 3-4-16,1 2 1 15,-1-2-1-15,-3-1-1 16,-3-4-1-16,0-2-5 15,-2-7-38-15,-5-1-23 0,0-8-63 16,-5-4-34-16,-9-3-142 16</inkml:trace>
  <inkml:trace contextRef="#ctx0" brushRef="#br2" timeOffset="431066.9534">26577 16731 424 0,'-10'-6'216'16,"4"0"-173"-16,6-2-7 0,0 1 4 15,13 0-26-15,9 0-15 16,7-2 0-16,8-2-2 16,4-2-70-16,5 1-174 15</inkml:trace>
  <inkml:trace contextRef="#ctx0" brushRef="#br2" timeOffset="431418.3539">27366 16688 536 0,'-6'0'48'16,"4"0"-22"-16,2 0 22 15,2 0-24-15,11 0 1 0,5 0-11 16,7-3 17-16,4-3-8 16,5 2-6-16,1-1-5 15,0 0-4-15,-2 1-5 0,-7 0-3 16,-3 1 0-16,-6 1-2 16,-7 2-25-16,-6 0-81 15,-4 0-94-15,-4 0-151 0</inkml:trace>
  <inkml:trace contextRef="#ctx0" brushRef="#br2" timeOffset="431651.9573">27427 16736 388 0,'-6'4'157'16,"6"-3"-143"-16,0-1 1 16,8 0 1-16,6 0 22 15,8 0 11-15,3 0-10 16,7 0-15-16,2-3 0 0,0 1-8 15,0-1-6-15,-1-1-3 16,-3 2-3-16,-6 0-3 16,-3-1 0-16,-5 3-3 15,-4-2 0-15,-4 1-18 16,-2-1-44-16,-5-2-10 16,-1-2-20-16,0-2-104 15</inkml:trace>
  <inkml:trace contextRef="#ctx0" brushRef="#br2" timeOffset="431867.9964">27696 16506 664 0,'-4'-2'36'16,"4"2"-6"-16,0 0-5 16,4 8-18-16,9 5-1 15,4 7 20-15,5 9-15 16,5 1-5-16,-1 6-2 0,-4 3-2 15,-3 1-3-15,-9-2 0 16,-7-2-3-16,-3-4-29 16,-15-1-55-16,-10-10-62 15,-9-8-46-15</inkml:trace>
  <inkml:trace contextRef="#ctx0" brushRef="#br2" timeOffset="432589.0875">28744 16663 335 0,'0'0'179'0,"0"0"-155"16,0 0 43-1,0-6 4-15,0-4-43 16,4-2-9-16,-1-3-8 0,0-3 1 16,-3 0 4-16,0 1-10 15,0-5-3-15,-11 4-1 16,-5 1-1-16,-6 2-5 15,-3 4 3-15,-4 8-4 16,0 3 5-16,-1 6 5 0,1 9-1 16,5 8-4-16,-2 3 0 15,10 4 0-15,5 0 3 16,10-1-4-16,1 1-1 0,7-6-1 16,13-5 1-16,5-8 3 15,5-6 2-15,4-5-3 16,4-4 2-16,-1-10-1 15,-1-3-1-15,-5-5 1 16,-9 1 0-16,-6-1 0 0,-5 4 0 16,-6 6 2-1,-2 3-1-15,-3 5 0 16,0 4 10-16,0 0-9 16,0 9-3-16,2 5-1 0,3 2 1 15,7 3-1-15,-2-2 0 16,7 1 2-16,-3-2-6 15,6-4 0-15,-3-2-51 16,2-7-47-16,-2-3-36 0,1-1-92 16</inkml:trace>
  <inkml:trace contextRef="#ctx0" brushRef="#br2" timeOffset="432821.4639">29041 16470 625 0,'0'-1'30'0,"2"1"-2"16,5 0 1-16,8 0 7 15,-1 0-10-15,9 0-16 16,1 0-5-16,3 0-2 16,2 0-2-16,-5 0-1 0,0 0 0 15,-4 0-4-15,-6 3-56 16,-7 4-63-1,-6-2-91-15</inkml:trace>
  <inkml:trace contextRef="#ctx0" brushRef="#br2" timeOffset="433017.9239">29104 16577 363 0,'-5'2'182'0,"3"-2"-150"15,2 0 28-15,3 0-13 16,10 0-28-16,7 0 6 15,2-5 1-15,5 3-8 0,0-1-10 16,2 1-3-16,0 2-4 16,-5 0-1-16,-2 0-3 15,-5 3-27-15,-4 4-88 16,-6 2-55-16,-7-1-127 16</inkml:trace>
  <inkml:trace contextRef="#ctx0" brushRef="#br2" timeOffset="433196.9003">29162 16747 541 0,'-14'9'39'0,"6"-4"1"0,3 1 36 15,5-3-25-15,0-1-27 16,13 0-3-16,8-2-2 16,6 0-5-16,5 0-7 15,4 0-5-15,6-2-3 16,0-3-1-16,1-1-74 0,1-3-130 15,-5 2-114-15</inkml:trace>
  <inkml:trace contextRef="#ctx0" brushRef="#br2" timeOffset="433956.7538">29846 16492 419 0,'0'-8'61'16,"0"3"-8"-16,-2 1 24 15,-7 1-10-15,-4 1-30 0,-3 1-17 16,-4 1-12-16,-3 0 9 16,0 6 5-16,-2 7-6 15,-1 5-2-15,3 3-3 0,4 3-2 16,4 2-3-16,8-1-5 16,7 0-1-16,2-1-3 15,16-1 1-15,8-5 2 0,9-4 8 16,4-1-7-16,6-8-3 15,2-4-46 1,-3-1-119-16,0-5-189 0</inkml:trace>
  <inkml:trace contextRef="#ctx0" brushRef="#br2" timeOffset="434721.3624">30224 16567 444 0,'-3'-4'223'16,"1"4"-189"-16,2-1 8 0,0 1-21 15,0 0-14-15,5 3-6 16,3 6 8-16,-1 0 11 16,2 2-18-16,-4 1-1 0,1-1-2 15,-4-4 2-15,1 0-2 16,-3-3-3-16,0-3-13 16,0-1 4-16,-5 0 16 0,-1-5-2 15,-1-6-4-15,0-5 1 16,0 0 4-16,4-2 5 15,0 0 8-15,3 3-9 16,0 0 1-16,8 8-6 16,4 2-2-1,3 5 1-15,0 0-2 0,2 10 2 16,-1 4 0-16,0 4-1 16,-2 2 0-16,-3-2-1 0,0-1 2 15,-6-2 0-15,-1-6-3 16,-4-2-1-16,0-5-5 15,0-2 3-15,0 0 11 16,0-5 0-16,0-6-3 0,0-4-3 16,0-2 9-16,0 0 2 15,7 1-4-15,6 2-3 16,3 3-3-16,2 6-3 0,-1 5 2 16,0 0 0-16,3 8-1 15,-4 7-2-15,2 3 2 16,-2 2 0-16,0 1 3 15,-2 1-5-15,3-4-67 16,-3-4-43-16,1-4-76 16,-1-6-189-16</inkml:trace>
  <inkml:trace contextRef="#ctx0" brushRef="#br2" timeOffset="435020.9722">30777 16534 484 0,'0'-9'125'0,"-10"3"-65"0,-4 2-13 16,-3 4-33-16,-5 0-11 16,3 0 2-16,1 10-2 15,4 5-2-15,4 1-1 16,7 5-2-16,3-1 0 0,5 0-5 16,10-1 4-16,5-3 2 15,1-3 3-15,3-6-2 16,-1-5-7-16,-6-2-8 15,0-4-16-15,-8-9 17 16,-4-2 16-16,-5-3-2 0,-2-2-3 16,-8 2 2-16,-5 1-7 15,1 0-6 1,-1 5-8-16,8 6-28 16,2 5-64-16,5 1-111 0</inkml:trace>
  <inkml:trace contextRef="#ctx0" brushRef="#br2" timeOffset="435471.7668">30991 16584 533 0,'-10'-1'31'0,"-9"-8"9"16,0 7 24-16,-1 2-44 15,3 0-15-15,2 2-5 16,4 5 1-16,6 2-5 15,5 3-3-15,0-1 4 0,10 1-6 16,4-2-11-16,6-3-10 16,4-5 6-16,-5-2-3 15,1 0 3-15,-3-9-12 16,-3-7-12-16,-6-2 29 16,-2-6 20-16,-4-2 7 15,-2-3 26-15,0-3 9 16,-8-2-14-16,-2 2 1 15,0 2-8-15,-2 1 21 16,0 6-2-16,1 3 9 0,2 8-2 16,2 4-15-16,4 7-4 15,-3 1-16-15,5 1-15 0,1 14-1 16,0 6 0-16,7 6 4 16,1 3 0-16,7 6 0 15,2 0 1-15,2 1-3 16,-2 3 3-16,0-5-3 15,-2 1 1-15,2-4-8 16,-5-2-73-16,-2-8-99 16,-3-10-180-16</inkml:trace>
  <inkml:trace contextRef="#ctx0" brushRef="#br2" timeOffset="435775.0127">31418 16352 654 0,'-6'-8'57'16,"-1"1"-51"-16,-3 3 59 15,5 4-4-15,-1 0-31 16,3 5-17-16,-1 9-8 15,4 4 0-15,0 4 2 0,0 3-3 16,9 2-2 0,0-1-1-16,4 1-1 0,-1 0 0 15,0-6-1 1,-2 1-7-16,0-5-29 0,2-2-31 16,-2-8-80-16,-3-6-92 15</inkml:trace>
  <inkml:trace contextRef="#ctx0" brushRef="#br2" timeOffset="436022.8627">31598 16390 486 0,'0'-9'62'0,"0"2"-16"0,0 3 50 16,0 4-14-16,0 0-52 15,0 2-26-15,0 9-4 16,5 7 13-16,2 1 0 15,1 6-8-15,3 4-3 0,-3 1-1 16,0 0-1-16,1 1 1 16,-4-2-2-16,-3-3 1 15,0-1 0-15,-2-5-5 16,0-4-44-16,-9-5-43 16,-4-6-81-16,-3-5-112 15</inkml:trace>
  <inkml:trace contextRef="#ctx0" brushRef="#br2" timeOffset="436207.8905">31446 16554 504 0,'0'-5'95'16,"0"0"-85"-16,0-2 39 16,8 1-3-16,7 0-15 15,2 3-16-15,9 0-11 16,1 1-3-16,2 2-1 0,1 0 0 15,-1 0-51-15,-4 0-160 16,-6 2-139-16</inkml:trace>
  <inkml:trace contextRef="#ctx0" brushRef="#br2" timeOffset="436742.2641">30165 17601 348 0,'-2'0'333'0,"-5"0"-296"16,7 0-6-16,0-5 16 16,5 0-26-16,14-2-6 0,6-3 2 15,7 0-6-15,9-1-3 16,8 0-2-16,4 1-2 16,8-2-2-16,0 3-1 15,2-3-1-15,-3 5 0 0,-6-1 0 16,-5-2 0-16,-10 5-3 15,-9-2-21 1,-10 4-26-16,-11-1 5 0,-9 3-16 16,-9-1-31-16,-14 2-69 15,-6 0-20-15,-10 0-12 16</inkml:trace>
  <inkml:trace contextRef="#ctx0" brushRef="#br2" timeOffset="437005.8484">30358 17541 298 0,'-49'20'95'0,"10"-3"-30"15,6-1-9-15,6-2 4 16,9-2-12-16,11-1-10 0,7-4-9 16,3-1-3-16,19-2 7 15,12-4-3-15,9 0-7 16,9 0 2-16,9-6-5 16,2 0-6-16,2-4-7 15,-2 1-2-15,-4 3-4 0,-5-4 1 16,-5 3-1-16,-8 0-1 15,-7 0 0-15,-9 3-1 16,-9-2 1-16,-7 2-1 16,-7-1 1-16,-2-3-7 15,-8 1-29-15,-6-3-22 0,0-3-74 16,-2-5-124-16</inkml:trace>
  <inkml:trace contextRef="#ctx0" brushRef="#br2" timeOffset="471401.726">21643 5238 174 0,'-7'-3'26'0,"-1"-3"-6"16,1 3-8 0,2 0 86-16,-2-3-59 15,1 2-7-15,1 2-1 0,1 2 6 16,1-1-4-16,1 1-5 16,2 0-13-16,0 0-5 15,0 0-10-15,10 0 6 0,5 0-4 16,4 0 5-16,9-2-3 15,6-2 2-15,7-2-2 16,4 0 1-16,9-4 2 16,5 2-1-16,1 0 0 0,3-2-1 15,-2 3-1 1,0-1-2-16,-2-1-2 16,-1 1 1-16,-7 0 0 0,1 0-1 15,-3-1 1 1,-6 2 0-16,-6 0-1 0,-6 0 1 0,-6 3-1 15,-5 0-1 1,-7 1 2-16,-5 0 0 16,0 1-1-16,-3 0 2 0,-3 2-2 15,-2-1-3-15,0-2-6 16,-3 3-39-16,-12 0-28 16,-4-2-65-16,-12 2-163 0</inkml:trace>
  <inkml:trace contextRef="#ctx0" brushRef="#br2" timeOffset="471753.7653">21664 5350 346 0,'13'0'13'0,"11"0"2"15,8-8 17-15,9-5 15 16,10-1-1-16,6-3-16 16,6-3 2-16,2 2-7 15,1-2-3-15,-2 4-11 16,-4 2-8-16,-4 0-2 0,-7 0 0 16,-3 5 0-16,-9 0 1 15,-5 1-2-15,-5 1 0 16,-5 2 0-16,-6 2 1 15,-6-1-1-15,-2 2 2 0,-4 2-1 16,-2-3 2-16,-1 3-1 16,-1-1 1-16,4-1-3 15,-2-4-42-15,-1-5-90 16,1-5-234 0</inkml:trace>
  <inkml:trace contextRef="#ctx0" brushRef="#br3" timeOffset="1.0697E6">17599 6065 117 0,'0'-2'-11'16,"-2"0"16"-16,2 2-12 15,-2 0-31-15,2-2-9 0</inkml:trace>
  <inkml:trace contextRef="#ctx0" brushRef="#br3" timeOffset="1.07023E6">17599 6065 63 0,'-4'-11'4'15,"6"11"26"-15,-2 0-21 16,2 0-3-16,-2 0 48 0,0 0-32 16,0 0-12-16,0 0 1 15,0 0 6-15,0 0 13 16,0 0 11-16,0 0-8 15,0 0-12-15,0 0-1 0,0 0-10 16,1 0-3-16,2 0 7 16,-1 0 6-16,0 0-4 15,3 0-1-15,2 0 8 16,6 0 8-16,1 0-2 16,11 0-9-16,4-2-10 15,10-4-1-15,6 1 0 16,9 0-3-16,7 0-2 15,5 1-2-15,0 2 0 0,0-2-2 16,2 3 1-16,-5 1 0 16,-4 0-1-16,-8 0 0 15,-3 0 1-15,-9 0-1 16,-5 0 0-16,-7 0 1 0,-7 0-1 16,-8 0 0-16,-4 0 1 15,-3 0 0-15,-3 0 0 16,-2 0 10-16,0 0 39 15,0 0-29 1,0 0-10-16,0 0-1 16,0 0-1-16,0 0 0 0,0 0-2 15,0-2-1-15,0 2-3 16,0 0-3-16,0 0 1 16,0 0-1-16,0 0 1 0,0 0-1 15,0 0 1-15,0 0 0 0,0 0-1 16,0 0 1-1,0 0-1-15,0 0-1 0,0 0 0 16,0 0-18-16,2 0-69 16,-1-3-60-16,1-8-158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6T10:22:39.3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10104 11449 327 0,'-4'4'254'16,"1"-4"-246"-16,-1 0 6 15,3 4-18-15,1 3-5 0,0 1 8 16,0 3-62-16,0-7-45 16,0-4-145-16</inkml:trace>
  <inkml:trace contextRef="#ctx0" brushRef="#br0" timeOffset="2211.7136">9340 11665 87 0,'-10'-5'3'0,"3"-1"3"16,-6 1-2-16,2 0-2 15,-1 0-2-15,-3-1 0 31,0 1 2-31,0 1 17 0,-1 1-10 16,-2-1 15-16,1 2-6 16,-2 2-10-16,1 0-5 15,2 0-3-15,-2 0 3 16,2 0 7-16,-1 0 19 16,7 0 0-16,-3 0 2 0,6 0-1 15,2 0-3-15,3 0 8 16,0 0-3-16,2 0-14 15,0 0-14-15,2 0-7 16,5 0 19-16,5 0-6 16,5 0 0-16,3 0-4 0,2 0 1 15,2 0 3-15,8 0 1 16,-1 0-3-16,3 0-2 16,4 0 5-16,1 2 0 15,4 0-6-15,1 0-2 16,2-1 1-16,3 3 7 0,-1-2-4 0,4-1-3 15,4 2-2-15,0-3 0 16,7 0 0-16,-2 0 1 16,5 0 7-16,0 0-4 15,2 0-5-15,-1 0 1 0,2 0 0 16,-5 0 0-16,3 0 0 0,-5 0 1 16,1 0 0-16,-2 0-1 15,4 1 0-15,-1 1 1 16,1-2-3-16,-1 0 1 15,1 0 0-15,1 0 0 16,0 0-1 0,-3 0 1-16,-1 0-1 15,-1 0 1-15,-1 0 0 16,1-2-1-16,2 2 2 16,-2-1 3-16,2 1 5 15,1-3-6-15,-1 2-2 0,-2 1 0 16,0-2-1-16,-3 2 2 15,1-2-2-15,-2 2 1 0,0 0 0 16,1 0-1-16,1 0 1 16,-1 0-2-16,3-2 2 15,-2 2 0-15,2-1 0 16,0-1 2-16,0 0 2 0,0 0 2 16,0-1-6-16,2 1 0 15,2-2-1-15,3 2-1 16,-2-1 2-16,0-1-2 15,3 3 2-15,-1-3-2 0,0 1 0 16,-3-1 0-16,3 1 1 16,-3 0-1-16,0 0 1 15,0 1 0-15,-1 0 0 16,1 1-1-16,-2-1 2 16,3 0 0-16,-3-1 0 0,-2 1 1 15,0 0 1-15,0 1-3 16,-4-4 1-16,3 5 1 15,-3-3-2-15,-3 1 0 16,5 0 1-16,-3 1-1 0,-2 1 0 16,2-2 0-16,-3 0 0 15,1 2 1-15,-3-1-2 16,1 1 1-16,-1-2-1 16,0 0 2-16,-3 2-2 15,3-2 0-15,-4 2 1 0,2 0-1 16,2-2 1-16,-3 2-1 15,1 0 0-15,0 0 0 16,-1 0 1-16,-1 0-1 16,-3 0 0-16,0 0 1 15,0 0-1 1,-3 0 0-16,-4 0 0 0,-1 0 0 16,-4 0 1-16,-3 0-2 15,-2 0 1-15,-6 2 1 16,2 0-1-16,-4 0-1 15,-4 0 2-15,-4-1 0 0,0 1-1 16,-2 0 0-16,-2-1 0 16,1 1 1-16,-5 0-1 15,1 1 3-15,1 0-2 0,-2-1 0 16,1-1-1-16,1 3 1 16,-1-4-1-16,0 1 0 15,0 1 0-15,-1-2 1 16,-1 2-1-16,1-2 0 0,-1 2 1 15,0-2-1-15,0 0 0 16,-1 0 1-16,-1 0 0 16,0 0-1-16,0 0 2 15,0 0 3-15,0 0 11 16,0 0-6-16,0 0-3 0,0 0-3 16,0 0-2-16,0 0-2 15,0 0 0-15,0 0 0 16,0 0-2-16,0 0 1 15,0 1 0-15,0-1 0 0,2 2-1 16,0 0 3-16,-1 0-1 16,4 2 1-16,-2-3-1 15,1 3 0-15,-1-2 0 16,1 0 0-16,-1-1 0 0,1 1 0 16,-2 0 1-16,-1-1-1 15,1-1 0-15,-2 0 0 16,0 0 0-16,0 0 1 15,0 0 0-15,0 0 1 16,0 0-1-16,0 0 1 0,0 0 4 16,0 0 0-16,0 0-5 15,0 0 0-15,0 0-1 16,0 0 0-16,0 0-1 16,0 0-18-16,0 0-35 15,0 0-14-15,0 0-2 16,0 0-45-16,4 0-76 0</inkml:trace>
  <inkml:trace contextRef="#ctx0" brushRef="#br0" timeOffset="2933.9319">15676 11491 341 0,'0'-2'51'0,"0"-2"-23"16,0 0-5-16,5 3-17 0,6-3 4 15,3 2 2-15,3 2-7 16,4 0-4-16,2 0 0 16,5 0-1-16,2 0 1 0,4 4-1 15,5 1 0-15,5 1 1 16,2-1 0-16,8 0-1 15,6 3 2-15,2-3 1 16,5-2 14-16,4 1-7 16,9-1 0-16,1 1 6 15,8 2-3-15,1-1 3 0,5-1-10 16,1-1 2-16,1 0-2 16,5 3 0-16,1-5-3 15,4 4-3-15,4-4 2 16,2 1 1-16,0-2-2 0,6 0 0 15,0 0 1-15,-3 0-2 16,4 0 0-16,1 0 0 16,-3-2 0-16,1-1 2 15,-4-1-2-15,-2-2 1 16,-2 3 13-16,-4 0-5 0,-2-1-1 16,-6 0 5-16,-2 1-5 15,-8-1-2-15,-4 0-6 0,-6 1 1 31,-9 1-1-31,-2-1 0 0,-12 1 0 16,-8-1 1-16,-10 1-2 16,-8-2 0-16,-8 0-11 15,-12 1-27-15,-3-2-30 16,-7-1-32-16,-7-1-80 16</inkml:trace>
  <inkml:trace contextRef="#ctx0" brushRef="#br0" timeOffset="3905.9595">19409 11447 387 0,'-16'0'42'0,"3"0"-7"15,6-1-21-15,4-3 7 16,-1 3 8-16,4-3-13 16,2 0-10-16,10-1 5 15,5-1-9-15,6 3-1 16,10-2 0-16,1 1-1 0,5-1 1 15,5 1-1-15,5-1 0 16,4 1 0-16,6 1 1 16,4-3 0-16,5 1 2 15,5 2 6-15,8-1 5 16,4-2-4-16,5 3 4 0,6 0-4 16,6-3-1-16,5 2 0 15,-2-1 0-15,9 0-2 16,-2-3-2-16,4 3-1 15,2 0 3-15,-1-1-3 0,5 1-3 16,-1 4 1-16,-2-3-2 16,5 0 1-16,-2 2 0 15,2-1-1-15,0 1 0 16,-4-1 1-16,-1-1-1 16,1 2 0-16,-4-2 0 15,-1 1 1-15,-3 0-2 0,0-1 2 16,-3 1-1-16,1-1-1 15,-6-2 2-15,0 3-1 16,0-1 0-16,-5 1 0 16,-1-2 1-16,-8 1-1 15,2 0 0-15,-4-1 0 0,-3 1-1 16,-1 1 2-16,-2-1-1 16,-4-1 0-16,-1 1 1 15,-5-1-1-15,-2 1 0 16,-4-1 0-16,-1 0 0 15,-3-1 0-15,-6 2 0 0,-7-1 0 16,-6 2 0-16,-7-1 0 16,-11 1-10-16,-7 1-46 15,-9-2-20-15,-5 2 5 0,-4-1 22 16,-4-1 4-16,-5 1 42 16,-6-1 0-16,0 1 18 15,0-1 21-15,1 2 7 16,3-2 3-16,5 3-2 15,3-1-8-15,3 0-4 0,0-1 0 16,5 1-15-16,10-1-8 16,9-4-3-16,8 1-1 15,9-1-1-15,11 2-2 16,8-5 1-16,6 3-1 16,11 0 0-16,5-1 1 0,8-2-1 15,5 2 1-15,11 1 3 16,2-1-2-16,6 1 5 15,3 2-2-15,5 0-3 16,4-1-1-16,2 2-2 0,2 1 0 16,-3 1 0-16,-2 0 2 15,1 2-3-15,-2-1 1 16,-2 1 1-16,-3 0 0 16,-4 0 6-16,-8 0-7 0,-8 0 1 15,-11 0-3-15,-14 0 1 16,-19 0 0-16,-13-2-2 15,-21-3-21-15,-17-5-31 16,-12-4-39-16,-26-9-121 16</inkml:trace>
  <inkml:trace contextRef="#ctx0" brushRef="#br1" timeOffset="10382.579">8789 11649 132 0,'2'0'221'0,"-2"0"-203"15,0 0-17-15,0 0 1 16,0 0-1-16,0 0 5 15,0 0 6-15,0 0 17 16,0 0 4-16,0 0-12 16,-7 0 10-16,0 0-16 15,0-3-8-15,-5-2 2 0,2-4 9 16,0-2-7-16,0-6 5 16,-1-2 1-16,1-4-13 15,5-6-1-15,-1-3 6 16,4-7 0-16,2-4-3 15,0-9-3-15,8-1-2 0,4-8-1 16,10-5 0-16,0-3 1 16,7-8-1-16,8-3 1 0,2-8-2 15,6-5-1-15,9-5 4 16,3-5-2-16,8-4 1 16,5-7-1-16,7-2-1 15,2-5 1-15,4-3 0 16,5-2 0-16,3-3-1 15,3-1 0-15,3-6 1 0,-1-1 1 16,6 0-1-16,2-5 1 16,-2-3-2-16,-4 0 2 15,3-1-2-15,-4-1 0 16,-2-1 0-16,-1 1-1 0,-4-3 2 16,-4-4-1-16,-8 4 0 15,-2-4 2-15,-6-3-1 16,-5 1 0-16,-6-2 0 15,-7 2-1-15,0-1 2 16,-2 2-1-16,-3-2 0 16,-2 0 1-16,-2 4-1 0,0-4 0 15,0 1 0-15,-2 3 0 16,-1 3 0-16,1 1 1 16,-3 2-1-16,2-1 0 0,3 4-1 15,-1 0 2-15,4 1-1 16,3 0-1-16,7 0 1 15,5 2 0-15,4 2 0 16,9 0 0-16,3 2 1 16,7 1-1-16,5 4-1 0,4 0 2 15,4 6-2-15,3 1 1 16,1 5-1-16,0 4 0 16,1 7 1-16,-4 6 0 15,4 3-2-15,-6 6 2 0,-2 4-3 16,-3 10 3-16,-3 7-1 15,-2 5 1-15,-7 11 0 16,-6 8 1-16,-3 4 0 16,-8 7-1-16,-5 4-2 31,-12 9 3-31,-4 5-2 0,-8 5 1 16,-12 5 0-16,-7 3 1 15,-4 2-1-15,-7 4 3 16,-3-1 17-16,0 0 31 15,0 0-11-15,-3-2-30 16,-7 1-14-16,3-1 8 0,-5-1-34 16,-4 0-53-16,0-4-35 15,-9 0-144-15</inkml:trace>
  <inkml:trace contextRef="#ctx0" brushRef="#br1" timeOffset="10585.633">14001 1723 568 0,'14'-6'211'16,"4"4"-207"-16,6 2-15 16,10 0 8-16,10 10 1 15,2 7 0-15,2 6 1 0,-6 11-2 16,-3 8-2-16,-15 4-5 16,-13 2 12-16,-11 5-10 15,-8 1-45-15,-19-2 3 16,-10-6 38-16,-2-1-7 15,-4-10-56-15,4-7-113 0</inkml:trace>
  <inkml:trace contextRef="#ctx0" brushRef="#br1" timeOffset="11275.8914">15345 1623 235 0,'0'-6'231'0,"0"-1"-213"0,0-1 6 16,0-2 27-16,0-2-5 16,0-1-3-16,-2-1-14 15,-5 0-15-15,-1 0-4 16,-2 1 15-16,-4 6-12 16,-2 4-9-16,-2 3-12 0,-4 5 3 15,0 11 3-15,3 7-2 16,-2 4 0-16,5 3 6 15,4 2-4-15,7 0 3 16,5-3-2-16,0-8-1 16,9-3-7-16,6-7-4 15,2-9 7-15,5-2 7 0,3-7 1 16,-1-9 0-16,-3-4-1 16,2-5-1-16,-4 4 2 15,-5 1-1-15,-6 4 1 16,-1 7-1-16,-4 2 2 15,-1 7 2-15,1 0-7 0,1 7-18 16,3 6 23-16,4 2-3 16,6 3-1-16,7-2-22 15,3-3-41-15,2-4-60 16,3-9-153-16</inkml:trace>
  <inkml:trace contextRef="#ctx0" brushRef="#br1" timeOffset="11561.7795">15832 1323 738 0,'-10'-5'-2'16,"-7"0"7"-16,3 5 6 0,-6 0-2 15,-2 3-8-15,1 9-1 16,1 6-1-16,0 6-1 0,4 2 2 15,6 3 0-15,5 1 0 16,5-3-2-16,0 1 2 16,8-3-2-16,8-1-1 0,4-6 4 15,4-3-2-15,5-4 8 16,0-2-3-16,3-6-4 16,-3-3-12-16,0 0-23 15,-4 0-20-15,-6-6-42 16,-9-7-81-16</inkml:trace>
  <inkml:trace contextRef="#ctx0" brushRef="#br1" timeOffset="11720.7858">15728 1552 448 0,'-13'0'152'16,"8"0"-149"-16,5 0 0 16,3 0 5-16,14-4 1 15,8-2-4-15,6-4-4 16,6-3-2-16,6 3-32 0,1-4-61 15,-3-3-138-15</inkml:trace>
  <inkml:trace contextRef="#ctx0" brushRef="#br1" timeOffset="12267.5264">16212 1318 396 0,'-5'-5'30'0,"2"-1"-7"15,-1 4 13-15,-1-1-17 16,-2 3-14-16,-3 0-6 16,2 3 3-16,-5 8-1 15,0 3-2-15,1 6 4 0,-3 0-4 16,7 2 4-16,-3 2 0 15,8-3-3-15,3 1 0 16,0-3-1-16,1-2-2 16,10-3 4-16,1-4 4 15,6-1 5-15,2-5-7 16,1-4 0-16,5 0 1 16,-3 0-2-16,-1-11-1 0,-3 2-1 15,-4-3-18-15,-5-1-20 16,-8 1-10-16,-2-1-53 15,0 3 47-15,-12-3 31 16,1 4 44-16,-2 4 38 0,3 1 6 16,2 3-9-16,6-1-18 15,2 2-15-15,0 0-21 16,0 0-12-16,10 3-8 16,2 4 20-16,2 6 7 15,1 1-5-15,3 1-2 0,-2-1-2 16,-4 2-2-16,1-2 1 15,-4 0 2-15,-4 0-4 16,-5-1 7-16,0-1-7 16,0-1-55-16,-5 0-64 15,-5-3-201-15</inkml:trace>
  <inkml:trace contextRef="#ctx0" brushRef="#br1" timeOffset="12642.5632">15438 1898 215 0,'15'0'241'16,"5"-7"-239"-16,7-4-2 16,11-4 2-16,6 3 2 0,3-4 9 15,5 2 13 1,2 0-12-16,2-3-6 0,-3 5-3 16,1-3 0-16,-1 5-4 15,-3-3 0-15,-2 3 0 16,-4-1-1-16,-7 2 0 0,-8 0 0 15,-3 4 0 1,-13 1 1-16,0 1-1 0,-10 1-1 16,0 2 0-16,-3 0-27 15,-10 0-52-15,-9 2-36 16</inkml:trace>
  <inkml:trace contextRef="#ctx0" brushRef="#br1" timeOffset="12908.0013">15591 1942 377 0,'10'0'1'0,"7"0"7"16,9-1 19-16,6-9 9 15,5 2-2-15,7-3-6 16,-3-2 12-16,3 3-19 0,0-3-5 15,-3 2-1-15,-5 3-9 16,-2-3 0-16,-5 4-2 16,-8 1-1-16,0-1-1 15,-8 4-1-15,-1-1-1 16,-9 0 0-16,-3-4-80 16</inkml:trace>
  <inkml:trace contextRef="#ctx0" brushRef="#br1" timeOffset="14525.8547">16813 1509 26 0,'1'-4'695'0,"-1"1"-660"15,0 3-31-15,0 0 0 16,0 0 21-16,0 0-11 0,0 7-22 16,0 7-1-16,0 5 8 15,-1 4 3-15,-6 3-47 16,-1-3-138-16,2-9-125 16</inkml:trace>
  <inkml:trace contextRef="#ctx0" brushRef="#br1" timeOffset="14979.0468">17349 1345 505 0,'0'-11'58'0,"-5"-2"-47"0,-4-3 34 16,-1 0 44-16,-2 0-81 16,-2 2-8-16,0 0 2 15,0 5 6-15,-6 3-4 16,-2 6-13-16,1 6 2 16,-5 11 2-16,5 3-1 15,3 3 2-15,5 4-10 0,8 0 8 16,5-6-5-16,0-1 3 15,9-6-30-15,7-7 3 16,6-7 32-16,2 0 9 16,2-10-2-16,-1-8-4 15,-1-2 0-15,-5 2 1 16,-4 4 1-16,-5 2 2 0,-6 5 20 16,-1 6 0-16,0 1-22 15,0 1-14-15,4 7-4 16,2 5 11-16,7 1 14 15,4-2-9-15,0-1 3 0,5-5-3 16,-8-6-84-16,-2-7-205 16</inkml:trace>
  <inkml:trace contextRef="#ctx0" brushRef="#br1" timeOffset="15197.6419">17121 1049 715 0,'-3'0'91'0,"3"-4"-93"15,0 0-8-15,10 1 17 0,14-2-7 16,6-2 1-16,10-3-2 16,3-2 0-16,7 0-20 15,-5 1-58-15,-2-2-23 16,-7-1-64-16,-9 1-68 15</inkml:trace>
  <inkml:trace contextRef="#ctx0" brushRef="#br1" timeOffset="15339.4805">17505 899 110 0,'0'-4'255'16,"0"1"-127"-16,0 3-29 15,0 0-54-15,0 2-33 16,0 8-20-16,0 6 16 0,0 4-7 16,2 5 2-16,8 1-4 15,2 5 2-15,4-1 0 16,4-1-2-16,3-4-88 15,-1-10-61-15</inkml:trace>
  <inkml:trace contextRef="#ctx0" brushRef="#br1" timeOffset="15668.1202">17992 1020 612 0,'-3'-8'25'0,"-6"-2"-19"16,-4 3 41-16,-3 4-17 15,-4 3-28-15,-5 0-4 0,2 9 0 16,-4 5 1-16,0 5 0 16,7 3-2-16,4 6 8 15,3 1-3-15,6 0-3 16,7 2 1-16,0-1 0 15,4 0 1-15,9-8-3 16,6-3-2-16,3-2 1 0,5-8 7 16,7-6-1-16,0-3-1 15,0 0-11-15,-2-7-21 16,-5-7-18-16,-9 2-39 16,-12-3-77-16</inkml:trace>
  <inkml:trace contextRef="#ctx0" brushRef="#br1" timeOffset="15824.2923">17763 1239 576 0,'-15'2'38'0,"8"-2"-31"0,5 0 30 15,2 0-4-15,12-3-17 16,12-2-9-16,12-5-5 16,9 0-3-16,9-1-24 15,3-2-56-15,-3 1-62 16,-4-2-229-16</inkml:trace>
  <inkml:trace contextRef="#ctx0" brushRef="#br1" timeOffset="16308.768">18394 1020 414 0,'0'-5'145'0,"-7"-4"-123"16,0 4 31-16,-4-1-11 15,-1 6-22-15,-4 0-15 16,-2 0-6-16,-2 7-3 16,-1 7 2-16,-1 3-3 0,2 2 4 15,8 5 3-15,0-4 1 16,7 4-3-16,5-3 0 16,0 0-3-16,5-5-1 15,8-2-5-15,6-3 17 16,3-2-6-16,2-7-2 0,3 0-5 15,-2-2-5-15,2-2-6 16,-8-4-26-16,-2-4-20 16,-8-2-5-16,-7-1-29 15,-2 2 12-15,-6-3-34 16,-6 6 123-16,-3-1 74 16,5 1 23-16,2 6-18 0,4 1-13 15,3 1-25-15,1 0-40 16,0 0-8-16,3 3-5 15,7 5 2-15,0 3 9 16,5 3 5-16,-3 1-6 16,2 2-2-16,-2-2-3 0,-4 3 0 15,1-1 7-15,-4-2-3 16,1 0-3-16,-2-3-13 16,-1-3-23-16,-1-3-52 15,0-5-181-15</inkml:trace>
  <inkml:trace contextRef="#ctx0" brushRef="#br1" timeOffset="17016.126">16706 2078 247 0,'-3'2'204'0,"1"-2"-203"16,2 0-1-16,0 0 1 16,0 0 23-16,8 0-12 0,6 0 39 15,8-5-6 1,5-3-20-16,3 1-10 0,8-4-5 15,-1 0-4-15,2 1-2 16,2 1-4-16,-6 2 1 16,-4 0-2-16,-9 3-13 15,-7 2-92-15,-13 1-143 0</inkml:trace>
  <inkml:trace contextRef="#ctx0" brushRef="#br1" timeOffset="17203.5938">16806 2165 553 0,'0'0'11'16,"15"0"-36"-16,7-7 38 15,9-3-7-15,4-7-3 16,8-2 0-16,1-3-3 16,-1 1 1-16,-2-2-1 0,-7 0-46 15,-8-1-123-15,-11 3-119 16</inkml:trace>
  <inkml:trace contextRef="#ctx0" brushRef="#br1" timeOffset="17359.8976">17135 1889 502 0,'-7'-4'70'0,"6"0"28"0,1 4-42 15,0 0-50-15,0 0-11 16,5 6-13-16,6 5 19 16,1 3-1-16,7 2 2 15,-4 5-1-15,-1 5 0 16,-7 2 2-16,-7 6-2 0,-2 2 0 15,-20 4-4-15,-12 2-86 16,-7-5-130-16</inkml:trace>
  <inkml:trace contextRef="#ctx0" brushRef="#br1" timeOffset="18366.8062">18016 2026 46 0,'0'-3'346'0,"0"1"-313"15,0 0 0 1,0 0 28-16,0-2-10 16,0-1-16-16,0-2-8 15,0-2-6-15,-4-2-7 16,1-3-11-16,-3 2-2 15,-3-2 4-15,0 1 0 0,-3 2-6 16,-6 4 2-16,-1 7-1 16,-5 0-7-16,-3 5 5 15,0 11-1-15,1 6-2 16,5 1 5-16,3 4-8 16,7 1 2-16,6-3 11 0,5-1-5 15,0-6-2-15,11-4-2 16,6-6-6-16,5-8 8 15,4 0 9-15,1-12-4 16,5-6-3-16,-3-5 0 16,-3 0 0-16,-6-4 0 0,-2 2 0 15,-7 6 2-15,-4 1-1 16,-4 7 2-16,-1 2 18 16,-2 5 18-16,0 4-13 15,0 0-32-15,0 4-1 16,3 5-6-16,5 5 16 0,1 4-3 15,8 0 0-15,0 0-31 16,8-4-8-16,2-2-30 16,-1-8-48-16,-2-4-103 15</inkml:trace>
  <inkml:trace contextRef="#ctx0" brushRef="#br1" timeOffset="19364.7598">18409 1865 338 0,'2'-3'65'0,"-2"-1"-29"0,0-3 32 16,0 2-14-16,0 0-25 15,-5-3 9-15,-3 5-13 16,-3-4-13-16,1 3-8 16,-7 2-3-16,0 2-4 15,-3 0-1-15,-2 9 1 0,3 2-1 16,-3 5 1-16,7 4-1 16,3-2-4-16,5 1 6 15,5 1-1 1,2-1-1-16,0-3-7 0,12-5-21 15,5-4 0-15,4-7 17 16,2 0 18-16,3-5-5 16,-3-8 1-16,0-3 2 15,-3 2-1-15,-3 2 1 16,-7 3 0-16,-3 2 5 0,-2 3 20 16,-3 2-1-16,1 2-20 15,0 0-7-15,2 0-7 0,2 2 7 0,6 3 3 16,1-1 0-16,4-2 0 15,2-2 1-15,-5 0-18 16,-5-9-145-16</inkml:trace>
  <inkml:trace contextRef="#ctx0" brushRef="#br1" timeOffset="19575.564">18192 1675 542 0,'-8'-4'113'0,"6"0"-110"16,2 2 3-16,5 1-10 15,10-3 6-15,11 1 0 16,6-2 0-16,5-1-2 16,4-1 0-16,1-2-47 15,-4 0-40-15,-6-2-69 0,-7-2-104 16</inkml:trace>
  <inkml:trace contextRef="#ctx0" brushRef="#br1" timeOffset="19716.1666">18506 1525 343 0,'-4'-6'129'0,"1"2"-40"15,0 3-14-15,3 1-42 16,0 0-32-16,0 7-14 0,0 7 6 16,0 3 10-16,1 6-2 15,6 4 1-15,5-1 0 16,3 1 0-16,3-4-6 15,2-2-81-15,0-8-12 16,-1-4-110-16</inkml:trace>
  <inkml:trace contextRef="#ctx0" brushRef="#br1" timeOffset="20049.9993">18953 1675 438 0,'0'-11'128'0,"-4"0"-116"16,-5 2 37-16,1 2-14 15,-5 4-10-15,-3 1-15 16,1 2-7-16,1 0-13 0,-3 9 17 16,4 7-7-16,-1 2-6 15,6 3 3-15,4 4 4 16,1 0 0-16,3-2 0 15,0 0-2-15,5-1 1 16,8-5-1-16,1-4-4 0,6-4 10 16,-1-4-11-16,7-3 6 15,-1-2 0-15,4-2-9 16,0-7-31-16,-6-3-28 16,-6 1-47-16,-6-1-81 15</inkml:trace>
  <inkml:trace contextRef="#ctx0" brushRef="#br1" timeOffset="20206.3441">18813 1796 545 0,'-9'0'18'0,"3"0"-14"0,6 0 17 16,2 0-6-16,16 0-5 16,8-5-6-16,8-3-4 15,8 0-16-15,7-2-52 16,-3 0-92-16,0-1-135 15</inkml:trace>
  <inkml:trace contextRef="#ctx0" brushRef="#br1" timeOffset="20737.3381">19332 1617 381 0,'-3'-10'18'0,"-2"0"9"16,3 5 10-16,1 0-4 15,-1 2 3-15,0-1-3 0,1 4-10 16,-5 0-12-16,1 0-7 16,-4 2-10-16,-4 8 4 15,-1 1 1-15,-2 3-3 16,4 4 4-16,-2 0 0 15,6 4-1-15,2-5-1 0,3 3 2 16,3-2 2-16,0-2-2 16,7-5 0-16,5-3 3 15,8 0 0-15,2-5 4 16,3-3-4-16,1 0-1 16,3 0 0-16,-2-5-2 15,-1-2-3-15,-6 0-21 0,-5-1-17 16,-8 1 17-16,-7 2 2 15,0-2 4-15,-5 2-28 16,-11-1 42-16,2 2 6 16,1 1 15-16,3 0 28 15,2 3-2-15,6-2-11 0,2 2-12 16,0 0-18-16,2 0-2 16,8 3-13-16,0 6 21 15,6 2-3-15,0 3-4 16,1 1 0-16,-5 2-2 15,-1 5-2-15,-8-1-3 0,-3 1-54 16,0-5-156-16</inkml:trace>
  <inkml:trace contextRef="#ctx0" brushRef="#br1" timeOffset="21216.5176">17899 2720 447 0,'0'0'39'16,"0"0"-40"-16,0 0 13 15,3 0 17-15,9-6-12 16,3-1-15-16,4 0 0 0,6-2 2 16,4 0 1-16,-3 1-4 15,3 0 0-15,-4 1-1 0,-3 2-1 16,-5 5-61-16,-11 0-69 15,-6 0-134-15</inkml:trace>
  <inkml:trace contextRef="#ctx0" brushRef="#br1" timeOffset="21388.3253">17951 2775 365 0,'0'2'61'0,"5"-2"-94"15,14 0 27-15,8-7 22 16,5-6 2-16,7-3-14 0,-1-4-4 15,1-1-46-15,-5-1-85 16</inkml:trace>
  <inkml:trace contextRef="#ctx0" brushRef="#br1" timeOffset="21532.7715">18216 2532 469 0,'-7'-5'112'0,"4"0"-47"0,1 5 20 15,2 0-67-15,0 0-22 16,5 6-14-16,7 8 17 15,0 4 1-15,3 8 1 16,-5 6 0 0,-1 2 0-16,-6-2-4 0,-3 2-55 0,-8-4-54 15,-6-7-26-15,-10-6-99 16</inkml:trace>
  <inkml:trace contextRef="#ctx0" brushRef="#br1" timeOffset="23980.6401">18818 2539 528 0,'-3'0'88'15,"-1"-1"-84"-15,4-1 10 0,0 2 12 16,0-2-11-16,0 0-10 16,0-2 5-16,7 0-1 15,2-3 1-15,4-4 1 16,-1-1-5-16,3-4-6 16,-4 4 1-16,-4-3 1 0,-4 2 1 15,-3-1 0 1,0 6 0-16,0-2-8 15,-9 6 8-15,-3 4-12 0,-4 2-3 16,-2 13 11-16,3 6 0 16,3 5-1-16,2 2 0 15,9 0-1-15,1 1 1 16,3-4 2-16,12-2-4 16,5-9-6-16,6-3 16 0,3-8-7 15,5-3 2-15,6 0-14 16,-1-13-60-16,-3-2-74 15,0-7-151-15</inkml:trace>
  <inkml:trace contextRef="#ctx0" brushRef="#br1" timeOffset="24277.4156">19269 2308 603 0,'-1'-6'9'0,"-9"-2"12"0,5 6 13 16,-1 0-18-16,-4 2-13 16,-1 2-6-16,-2 10 3 15,3 4-2-15,-3 8 2 16,2 2-2-16,5 5-1 16,1-1 4-16,3-1-1 0,2 1-1 15,2-7 1-15,9-4-6 16,5-6 2-16,4-6 7 15,7-5 1-15,6-2-3 16,-1 0-3-16,4-9-16 16,-1-4-29-16,-6-2-41 0,-4-7-88 15</inkml:trace>
  <inkml:trace contextRef="#ctx0" brushRef="#br1" timeOffset="24418.0091">19188 2457 583 0,'-7'3'91'0,"5"-3"-90"16,2 0-2-16,6 0-4 15,9-6-11-15,9-3 12 16,6-2 2-16,11-3-24 16,0-2-53-16,-2-1-99 0</inkml:trace>
  <inkml:trace contextRef="#ctx0" brushRef="#br1" timeOffset="24995.9969">19597 2235 396 0,'0'-4'97'0,"0"3"-89"16,0 1 21-16,-1-2 9 0,-1 2-22 15,-3 0-14-15,-2 0-6 16,1 0 2-16,-5 5 3 16,-1 6-2-16,-5 1 0 15,7 2 0-15,-2 4 1 16,2 0 1-16,5 3-2 0,1 0 1 16,4-2 0-16,0-1 1 15,9-1-1-15,6-2 0 16,0-5 2-16,7-5 9 15,0-3-7-15,3-2-2 16,-2 0-4-16,1-7-8 16,-4-1-15-16,-5-2-22 0,-3 0 3 15,-12 1 10 1,0 1 8-16,-6 3-52 0,-8 0 78 16,-5 2 6-16,5-1 21 15,1 2 26-15,3 2 2 16,5-1-8-16,1 1-10 0,4 0-16 15,0 0-20-15,0 0-7 16,9 0 9-16,1 0-2 16,2 0 0-16,0 5-1 15,1 2 0-15,-1 1 2 16,-1 2-5-16,-3-1 1 0,0 2-1 16,-1 1 3-16,0 2-2 15,-1 0 1-15,0 3-13 16,-6-4-82-16,0-3-286 15</inkml:trace>
  <inkml:trace contextRef="#ctx0" brushRef="#br1" timeOffset="30880.3734">18508 3299 249 0,'-9'4'128'16,"3"-2"-123"-16,2-2 26 0,1 2 32 16,3-2-10-16,0 0-27 15,0 0-22-15,2 0 2 16,7-2 16-16,3-4-1 16,5 1-10-16,2-2-7 15,3 0 0-15,0 0-3 16,0-2 0-16,0 2-1 0,2 1 1 15,-7 3-1-15,-2 3-31 16,-6 0-54-16,-6 0-60 16,-3 2-58-16</inkml:trace>
  <inkml:trace contextRef="#ctx0" brushRef="#br1" timeOffset="31067.6937">18522 3385 349 0,'-4'4'80'0,"4"-4"-90"15,0 0-8-15,12 0 11 0,3-7 24 16,5-6 4-16,9 1-10 16,2-4-5-16,1-2-2 15,2 0-2-15,-2 0-1 16,-5-2-35-16,-8 1-105 16,-5 1-25-16</inkml:trace>
  <inkml:trace contextRef="#ctx0" brushRef="#br1" timeOffset="31255.1483">18754 3150 286 0,'-12'-11'117'0,"0"4"-41"0,5 2 0 16,4 1-33-16,1 4-10 16,2 0-36-16,2 2-8 15,6 6 4-15,3 5 11 0,2 5-5 16,3 0 2-16,-1 1 0 16,-5 3 1-16,0-2-1 15,-7-1 0-15,-3 1-9 16,0-4-39-16,-10-2-72 15,-2-3-111-15</inkml:trace>
  <inkml:trace contextRef="#ctx0" brushRef="#br1" timeOffset="31851.5264">19273 3145 339 0,'2'-2'16'16,"-2"-9"-11"-16,0 6 15 16,0 3-6-16,0 0-14 15,-7 2-12-15,-1 0-7 16,1 0 15-16,1 0 4 0,0 0 0 16,0 2 1-16,5 0 0 15,-4-1 1-15,5 1 15 16,0-2 11-16,0 0-5 15,0 0-9-15,0 0-9 16,0 0 2-16,0 0 20 0,8-2-14 16,4-5 2-16,0-2 20 15,5-2-19-15,1-1-11 16,-4-2-1-16,-2 0-1 16,-2 1 0-16,-6-2 20 15,-3 3 13-15,-1 2-9 0,0 0-18 16,-8 5 2-16,-5 2-8 15,0 3-8-15,-3 0 0 16,4 7 2-16,-3 5 0 16,8 4-2-16,1 4 4 15,6 0-3-15,0 1 3 0,6-1-2 16,9-2-1-16,5-4-1 16,8-4 5-16,4-8-3 15,4-2-7-15,5-2-11 16,0-12-29-16,0-6-67 15,0-2-92-15</inkml:trace>
  <inkml:trace contextRef="#ctx0" brushRef="#br1" timeOffset="32101.4663">19718 2870 496 0,'-11'-6'56'15,"-4"2"-36"-15,0 4 5 0,-2 0-9 16,0 8-14-16,-3 4-1 15,2 4 0-15,3 2-1 16,3 0 2-16,4 1-1 16,6 5-2-16,2-3-1 15,0 1 2-15,10-1 0 16,8-5-4-16,0-1 5 0,5-5 3 16,5-3-2-16,-2-3 1 15,4-4-3-15,2 0 2 16,3-4-2-16,-7-6-15 15,-2-1-46-15,-6-2-47 0,-13 1-79 16</inkml:trace>
  <inkml:trace contextRef="#ctx0" brushRef="#br1" timeOffset="32293.7535">19637 3039 478 0,'-13'2'9'0,"8"-2"-5"0,5 0 5 16,4 0-16-16,12 0-9 15,10-8 21-15,8-2-2 0,8-1 7 16,7-3-5-16,-3-4-47 16,0 1-132-16</inkml:trace>
  <inkml:trace contextRef="#ctx0" brushRef="#br1" timeOffset="32494.8697">19971 2786 479 0,'-11'-2'89'15,"4"0"-85"-15,4 2 8 16,-2 0 24-16,5 0-25 16,0 4-15-16,0 6 4 0,0 4 1 15,0 3 1-15,8-1 0 16,3 1-1-16,4 1 1 16,0 0 0-16,4-4 0 15,-4 1-2-15,5-2 4 16,0-5-9-16,-2-3-28 15,2-1-53-15,-4-4-21 16,-3 0-99-16</inkml:trace>
  <inkml:trace contextRef="#ctx0" brushRef="#br1" timeOffset="32744.9477">20109 2754 521 0,'-7'-11'63'0,"2"2"11"0,4 6-10 16,-2 0-32-16,3 3-13 15,0 0-18-15,0 0-8 16,0 6-7-16,9 6 5 16,5 5 10-16,1 2 0 0,3 3 0 15,2 1-1-15,-3 0 1 16,-2-3 0-16,-1 1-1 16,-1-5-2-16,-4-2-6 15,-4-2-41-15,-3-2-24 16,-2-5-15-16,-16-5-95 15</inkml:trace>
  <inkml:trace contextRef="#ctx0" brushRef="#br1" timeOffset="32870.854">20030 2898 458 0,'-3'-9'74'0,"3"0"-27"16,0 0-17-16,16-2-31 0,3 1 1 15,8-1-2-15,6-1 1 16,3 3 1-16,2 1-26 15,-2 4-56-15,-1-4-58 16,-4 3-130-16</inkml:trace>
  <inkml:trace contextRef="#ctx0" brushRef="#br1" timeOffset="33124.8662">20427 2786 341 0,'0'0'90'0,"0"0"-56"0,0 0 21 16,0 0-9-16,0-2 0 16,8-1-24-16,1-7-21 15,3 3-2-15,4-1 1 0,8-2-1 16,-3 2 1-16,4-2 0 16,-1 2 0-16,1 1 1 15,-4 0-1-15,-1 1-1 16,0 4 1-16,-6 2-26 0,-5 0-52 15,-3 0-45-15,-6 4-30 16</inkml:trace>
  <inkml:trace contextRef="#ctx0" brushRef="#br1" timeOffset="33446.5552">20501 2839 331 0,'-3'2'4'15,"3"-2"-23"-15,0 0 24 16,12 0 37-16,8-5 43 15,3-4-55-15,5-4-22 16,5-1-5-16,1-2-2 16,-1 2 1-16,-4-2-2 0,-1-2-1 15,-7 0-8-15,-6 2-52 16,-6-2-47-16,-7 2 44 16,-2 0-24-16,-2 2 76 15,-9 3 85-15,4 2 10 0,0 4 10 16,3 2-6-16,1 2-14 15,3 1-33-15,0 0-31 16,0 0-10-16,1 4-10 16,6 7 8-16,2-1 5 15,4 5 1-15,-1 2 4 0,2-1 3 16,-4 2-7-16,-5 2-1 0,-5 3 1 16,-5 0-2-16,-17 0 0 15,-12-2-38-15,-10-3-106 31</inkml:trace>
  <inkml:trace contextRef="#ctx0" brushRef="#br1" timeOffset="58114.3963">21338 2545 77 0,'-2'4'107'16,"0"-4"-1"-16,2 2 5 16,0-2-72-16,0 0-9 0,0 0 22 15,0 0 8-15,0 0-15 16,0 0-16-16,0 0-1 15,0 0-4-15,0 0-5 16,0 0-4-16,0 0-2 16,0 0 0-16,-1 0 2 0,-1 0 8 15,-3-3 5-15,0-3-4 16,-2-2-24-16,-1 0 0 16,-4 2 0-16,2-1-2 15,-4 3-2-15,-1 4 3 16,-2 0-10-16,-2 10 7 15,-1 2 2-15,1 5 0 0,4-1 1 16,6 2-3-16,1 2 0 16,6-2-1-16,2-6 2 15,0 1-5-15,5-4-7 0,7-6-2 16,1-3 13-16,5 0 7 16,2-8 1-16,-3-7-2 15,2 3-1-15,-7-1-1 16,1 3 2-16,-8 0-1 0,-1 7 0 15,-4 1 0-15,1 2-1 16,-1 0-5-16,4 5-17 16,1 5 24-16,3 0-1 15,4 3-2-15,5-1-12 16,4-3-48-16,2-3-12 0,4-6-24 16,2 0-94-16</inkml:trace>
  <inkml:trace contextRef="#ctx0" brushRef="#br1" timeOffset="58524.4443">21616 2399 581 0,'-2'0'16'16,"-1"0"-15"-16,1 0 23 0,2 0 29 15,-2 0-31-15,1 0-12 16,-2-1 1-16,-1-2-1 16,-1 3-7-16,-2 0-8 15,-3 0-6-15,-3 9 2 16,-1 3 1-16,1 4 5 0,0 1-2 16,5 3 3-16,3-3-1 15,5-1-1-15,0-4 0 16,0-2-15-16,10-6-23 15,2-4 15-15,5 0 35 16,0-8-5-16,2-6-1 0,-2-2-5 16,3-2 2-16,-5 5 2 15,-5 3 0-15,-1 3-1 16,-4 5-2-16,3 2-6 16,-1 0 1-16,2 5 7 15,1 4 5-15,5 0-1 16,-3 0-2-16,5-3-16 0,-3-2-27 15,-3-4-69-15,-4 0-132 32</inkml:trace>
  <inkml:trace contextRef="#ctx0" brushRef="#br1" timeOffset="58727.5229">21465 2165 660 0,'-5'0'7'16,"3"0"-10"-16,2 0 2 0,0 0-2 16,11 0 7-16,5-2-2 15,5-3 1-15,6-2 0 16,2-2-2-16,3-2-7 15,-3 0-76-15,-5-3-72 16,-7 0-13-16,-2 2-20 16</inkml:trace>
  <inkml:trace contextRef="#ctx0" brushRef="#br1" timeOffset="58868.2286">21686 2049 94 0,'0'-3'171'0,"0"-1"-4"16,0 2-51-16,0 2-59 16,0 0-39-16,0 6-21 15,0 6-2-15,0 5 13 16,5 2-4-16,6 7-3 0,2 5 0 15,3 3 2-15,-2 3 0 16,1-1-18-16,-4-4-121 16,-1-5-254-16</inkml:trace>
  <inkml:trace contextRef="#ctx0" brushRef="#br1" timeOffset="59227.6419">22191 2201 584 0,'0'-6'24'0,"0"-1"-15"15,-6 2 27-15,1 3 14 16,-1 2-27-16,-1 0-17 0,-4 2-6 15,-1 10-2-15,0 5-1 16,-3 4 2-16,1 8-2 16,4-1 6-16,5 1-3 15,3 0 0-15,2-1-2 0,0-3-1 16,13-6 2-16,1-1 4 16,6-5-9-16,0-5 6 15,3-4-4-15,2-4-2 16,-1 0-8-16,3-3-15 15,-4-6-33-15,-5-4-35 0,-6-1-84 16</inkml:trace>
  <inkml:trace contextRef="#ctx0" brushRef="#br1" timeOffset="59389.0275">22099 2385 628 0,'-6'0'58'16,"6"0"-56"-16,0 0-15 0,13-7 15 15,7-1-3-15,7-5 0 16,7 1 1-16,8-2 0 16,0 0-3-16,4-2-66 15,-7 2-107-15</inkml:trace>
  <inkml:trace contextRef="#ctx0" brushRef="#br1" timeOffset="59607.9543">22476 2130 440 0,'-1'0'218'16,"-1"0"-205"-16,2 0-15 0,0 0 7 15,0 0 4-15,0 3-18 16,0 8 5-16,2 3 7 16,5 6-1-16,1 1-1 15,4 0 1-15,2 1 0 0,-1-1-3 16,2-1 3-16,-3-4-10 15,3 0-52-15,-2-7-18 16,1-6-76-16</inkml:trace>
  <inkml:trace contextRef="#ctx0" brushRef="#br1" timeOffset="59858.0608">22704 2098 595 0,'0'-4'71'0,"0"2"-61"16,0 2-5-16,0 0 15 0,0 0-11 16,0 0-13-16,0 7-6 15,2 4 7-15,3 5 4 16,5 2 0-16,0 0 0 16,2 1-2-16,1-1 2 15,-1 0 2-15,2-2-4 16,-6 0 2-16,-2 2-20 0,-5-2-28 15,-1 0-24-15,-7-2-62 16,-13-1-108-16</inkml:trace>
  <inkml:trace contextRef="#ctx0" brushRef="#br1" timeOffset="60012.0313">22507 2322 448 0,'-2'-9'188'0,"2"-2"-154"16,7-1-27-16,11-1-6 15,5-2 1-15,8-3-1 16,4 0-2-16,6 4 1 16,-1 3-1-16,-2-2-34 0,-6 5-124 15</inkml:trace>
  <inkml:trace contextRef="#ctx0" brushRef="#br1" timeOffset="60387.392">21696 2955 643 0,'0'0'23'0,"15"0"-25"15,9-7 1-15,10-5 5 16,10-3 6-16,10-3-5 16,6-1-1-16,2-1 3 15,3 1-1-15,1-1-3 0,-3 1-3 16,-4-1 1-16,-3 4-1 15,-2 0 1-15,-6 0-2 16,-4 3 0-16,-8 1-16 16,-13 3-44-16,-5 3-19 15,-15 3-46-15,-6 3-61 16</inkml:trace>
  <inkml:trace contextRef="#ctx0" brushRef="#br1" timeOffset="60652.9454">21932 2998 479 0,'-24'9'14'16,"24"-5"-25"-16,0-3-4 15,19-1 20-15,11 0 67 16,6-9 7-16,15-5-21 16,3-4-9-16,9-2-16 15,3-3-13-15,0 0-8 0,0-2-8 16,1 2-2-16,-3-2-2 15,-4 3 1-15,-8 1-1 16,-8 5 0-16,-5 3 0 16,-10 3-18-16,-10-1-60 15,-14-1-80-15</inkml:trace>
  <inkml:trace contextRef="#ctx0" brushRef="#br1" timeOffset="90754.5644">22083 3211 420 0,'-11'1'82'0,"2"-1"-52"15,3 0 26-15,6 0 12 0,0 0-19 0,4-3-21 16,13-5-14-16,3 0-8 16,9-5 15-16,6 0-11 15,4-3-6-15,4 2-3 0,3-2-2 16,-2 0 1-16,0 2 0 15,-7 3-1-15,-6 2-6 16,-8 2-83-16,-10 5-72 16,-13 2-143-16</inkml:trace>
  <inkml:trace contextRef="#ctx0" brushRef="#br1" timeOffset="91068.6699">22162 3246 592 0,'0'2'8'15,"0"-2"-25"-15,16-4 15 0,11-8 26 16,7-6-11-16,10-3-9 16,4-5-3-16,0 0 0 15,-1-4-1-15,-4 2-4 16,-9 2-33-16,-7 1 1 0,-7 4 27 16,-9 3 12-16,-2 2 3 15,-8 7 19-15,-1 2 33 16,0 5 1-16,0 0-6 15,0 2-28-15,4 0-27 16,1 6-7-16,4 2 4 0,2 6 11 16,3 1-6-16,-1 3 0 15,-4 1-1-15,-2 1 2 16,-4-2-2-16,-3 2-31 16,-5-4-49-16,-7 0-19 0,-6-6-70 15</inkml:trace>
  <inkml:trace contextRef="#ctx0" brushRef="#br1" timeOffset="91626.1146">22940 2977 481 0,'0'-6'14'0,"0"1"2"16,0-2 31-16,-2-1 6 0,-2 2-35 15,-4-1-3-15,0-1 5 16,-4 3-10-1,-3 1-5-15,-1 4-5 0,-1 0-1 16,0 7-3-16,-1 6 3 16,4 3 0-16,2 2 0 15,5 5 1-15,4-3-1 16,3 1-4-16,2-5-3 16,10-3-6-16,3-6-9 0,4-7 12 15,1 0 5-15,3-9 0 16,-1-9-9-1,-3-2 4-15,2 1 3 16,-8-1 8-16,1 4 2 16,-6 4 4-16,-3 4 3 0,-1 3-4 15,-1 5-2-15,2 0-10 16,0 3-5-16,4 5 13 16,0 3 0-16,5-1-2 15,0-1-3-15,5-5-60 16,-4-4-123-16</inkml:trace>
  <inkml:trace contextRef="#ctx0" brushRef="#br1" timeOffset="91816.6434">23121 2843 624 0,'0'-2'84'0,"0"0"-83"16,2-1 3-16,8-2 11 15,5-1-12-15,6 1-4 16,3-2 1-16,3 1 0 0,0 3-2 16,1-1 1-16,-2 4-21 15,-7 0-112-15,-8 0-90 16</inkml:trace>
  <inkml:trace contextRef="#ctx0" brushRef="#br1" timeOffset="91957.2334">23164 2966 420 0,'-6'5'153'0,"6"-5"-158"16,0 0-4-16,2 0 16 15,9 0 24-15,5-3-14 0,6-4-4 16,2-3-7-16,7 2-4 16,-2-2-2-16,0 4-1 15,-4 0-16-15,-5 5-81 16,-11 1-80-16,-9 1-85 15</inkml:trace>
  <inkml:trace contextRef="#ctx0" brushRef="#br1" timeOffset="92144.6897">23194 3116 507 0,'-7'7'26'16,"6"-5"-29"-16,1-2 6 15,5 0 7-15,11 0 8 0,5-9 10 16,10-2-17-16,3-3-7 15,9-2-4-15,-2-2-14 16,0-4-158-16</inkml:trace>
  <inkml:trace contextRef="#ctx0" brushRef="#br1" timeOffset="92845.7574">23692 2786 444 0,'0'-2'37'0,"0"-4"-23"16,0 1 38-16,0-2 4 16,0 0-18-16,0 0-10 15,-6 0-8-15,1 0-2 16,-2 0-10-16,-3 3-5 15,2 4-4-15,-1 0-3 16,-4 5 1-16,1 11-5 0,1 2 1 16,0 4 0-16,4 3-8 15,3 0 4-15,4 0 5 0,0-4 2 16,6-4-9-16,4-5-30 16,7-9 22-16,1-3 20 15,1-9-5-15,5-9-16 16,-2-3-9-16,-3-1 18 15,-1-1 8-15,-4 6 5 0,-3 0 4 16,-2 6 5-16,-5 6-3 16,-3 5-1-16,3 0-9 15,-1 5-18-15,4 6 23 16,-1 6 4-16,3-2-7 16,2 0-91-16,0-3-67 15</inkml:trace>
  <inkml:trace contextRef="#ctx0" brushRef="#br1" timeOffset="93522.9319">23990 2668 549 0,'0'0'23'0,"0"0"-23"16,2 2 0-16,1 3-3 0,1 4-5 16,1 2 12-16,3 1-5 15,-3 1 0 1,0-2-1-16,0-3 5 0,-1-2-2 16,-2-3 0-16,-2-1-1 15,0-2 3-15,0-2 8 16,-2-7 3-16,-2-5-19 15,1-2 8-15,1-2 8 16,2 2 11-16,0-2-12 16,0 6 2-16,4-1-4 0,6 7-7 15,3 2-3-15,1 4-3 16,3 0 0-16,0 4-4 16,5 8 3-16,-4 4 5 15,0 1 3-15,-3 1-4 16,-5-1 1-16,-3-5-1 0,-5-2-20 15,-2-6-4-15,0-4 20 16,-4 0 19-16,-3-11 3 16,-1-4-10-16,2-3 16 15,3-2 15-15,3 1-13 16,0 1-17-16,0 1 12 0,5 7-8 16,4 4-8-16,1 1-5 15,2 5-2-15,3 0-2 16,2 0 1-16,2 9-1 15,3 3 3-15,0 1-6 16,1-1-46-16,-2-2-29 0,3-5-70 16,-1-3-89-16</inkml:trace>
  <inkml:trace contextRef="#ctx0" brushRef="#br1" timeOffset="93772.3931">24475 2536 473 0,'-10'-4'56'15,"0"3"-29"-15,-1 1-8 16,0 0-13-16,-1 8-2 0,3 5 3 0,1 5-9 16,3-2-1-16,5 2 2 31,0-2-1-31,0-2-3 0,7-3-2 16,4-5 7-16,0-5-1 15,4-1 6-15,-3-3-4 0,3-8-3 0,-7-3 1 31,-1-3 2-31,-5-2 3 0,-2 1 1 0,0 0-2 16,-2 2 4-16,-5 0-1 0,1 5-16 16,-2 4-21-16,4 4-19 15,4 3-94-15,0 0-103 16</inkml:trace>
  <inkml:trace contextRef="#ctx0" brushRef="#br1" timeOffset="94222.4865">24771 2513 488 0,'0'-7'42'15,"-6"0"5"-15,-7 3 5 16,-8 3-37-16,-2 1-16 16,2 0 3-16,-1 5-2 15,4 5 0-15,4 3-2 0,7 1-7 16,7-2-13-16,0 0 9 15,3 0-6-15,10-6 16 16,1-2 3-16,4-2-3 16,0-2-1-16,1 0-2 0,-2-10-5 15,-3-4-1-15,-1-4 6 16,-6-2 1-16,-4-4-11 16,-3-4 8-16,0 0-3 15,-3-2 1-15,-6-1 26 0,-4 4-6 16,1 4-1-16,2 2 23 15,-2 5 5-15,5 7 15 0,2 4-15 16,3 5-20-16,0 0-15 16,2 7-11-16,0 5-1 15,4 8 15-15,6 1-10 16,4 4-1-16,3 4 4 16,1 1 5-16,1-2-5 0,2-2-2 15,-3 0-3-15,-2-6-45 16,0-5-1-16,2-6-45 15,-4-8-116-15</inkml:trace>
  <inkml:trace contextRef="#ctx0" brushRef="#br1" timeOffset="94472.8434">25076 2252 200 0,'2'-7'520'15,"-2"0"-511"-15,0 4 5 16,0 3 19-16,0 0-10 16,0 0-20-16,1 0-7 15,3 10-7-15,2 5 9 16,1 2 5-16,0 4-5 0,6 0-1 16,-2 0 2-16,1 1-2 15,1-6-17-15,3 4-23 16,-1-6-23-16,-2-9-65 15,-4-3-104-15</inkml:trace>
  <inkml:trace contextRef="#ctx0" brushRef="#br1" timeOffset="94707.0717">25252 2190 606 0,'0'-9'50'0,"-1"6"7"0,1 1-15 16,0 0-17-16,0 2-23 15,0 2-7-15,0 9-10 16,3 1 16-16,6 4 1 16,0 6-4-16,4-1-5 15,-3 2 6-15,3-3-2 16,-1 1 3-16,0-3-1 0,-4-2-2 16,-2-3-19-16,-3-1-21 15,-3-5-38-15,0-1-52 16,-10-6-35-16</inkml:trace>
  <inkml:trace contextRef="#ctx0" brushRef="#br1" timeOffset="94847.6822">25188 2313 616 0,'0'-9'47'0,"1"0"-16"16,12 1-19-16,5 1-11 15,7-3-3-15,8 3-1 0,1 0-6 16,0-1-116-16,0-2-251 15</inkml:trace>
  <inkml:trace contextRef="#ctx0" brushRef="#br1" timeOffset="95568.2261">23308 3334 667 0,'-4'0'22'16,"4"0"-23"-16,0-6-10 0,12-3 23 15,12-1-10-15,10-6-4 16,10-3 1-16,12-4 7 15,15 0-2-15,6-4 1 16,13-3 1-16,10-2 0 16,5-2-1-16,9 0 1 0,5-2-5 15,3 2 1-15,2-1-1 16,-1 1-2-16,0-2 2 16,-6 3-1-16,-6 2 0 15,-9 3 1-15,-8 1-2 16,-16 6 0-16,-11-1-1 0,-12 8 1 15,-13 1 1-15,-11 4 0 16,-14 4 0-16,-6 1-2 16,-9 3 4-16,-2-1-10 15,-22 2-30-15,-12 0-52 0,-15 3-126 16</inkml:trace>
  <inkml:trace contextRef="#ctx0" brushRef="#br1" timeOffset="95948.1835">23581 3362 466 0,'-4'4'38'16,"4"-4"-63"-16,16 0-16 15,13-9 53-15,8-5 37 0,16-5-8 16,11-2-8-16,11-5 4 16,13-3-2-16,12-2-16 15,2-1-10-15,5 0-3 16,1 0-3-16,-4 2-2 16,-4 3 2-16,-8 2 0 0,-6 2-1 15,-13 3 0-15,-12 2-1 16,-13 4-1-16,-12 5 1 15,-13 2 2-15,-11 4-2 16,-4 1 4-16,-8 0 7 16,0 0 14-16,-8 2-20 0,-4-3-19 15,-8-3-133-15,-2-6-227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6T09:42:36.60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1314 3330 181 0,'0'-4'205'16,"0"4"-182"-16,0-3 11 15,-1 1 7-15,1 2 1 16,-2-2-1-16,-3 0-12 0,5 2-3 15,0-1-1-15,0 1-5 16,-1 0-5-16,1 0-9 16,0 0-1-16,0 0-3 15,0-2-1-15,0 2 4 16,0 0-1-16,1 0-6 0,6 0-3 16,1-2 14-16,4 2-6 15,3 0-3-15,4-1 2 16,1 1-3-16,6-4 1 15,-1 4-1-15,-1-2 2 16,7 0-1-16,2 0 1 0,1 0 0 16,0 1-1-1,6-1 0-15,-3 0 1 0,0 2-1 16,0 0 0-16,-1 0 0 16,0 0-1-16,-2 0 0 15,1 0 1-15,3 0 1 0,-1 0-1 16,2 0 0-16,0 2 0 15,5-2 0-15,4 0 0 16,1 0-1 0,2 0 1-16,7 0 1 15,-1-3-4-15,6-5 2 0,-2 3-1 16,-3-2 3-16,3-2-2 16,-2 0 0-16,-1 2 1 15,-2-2 0-15,3 2 1 16,-1 0 0-16,2-1-1 0,-1 3-1 15,0 0 2-15,4-1-1 16,-4 3 0-16,1-2-1 16,1-3 1-16,-2 3 0 0,-1 0 0 15,-1-1 0-15,3-1 1 16,-3 0-1-16,3 0 0 16,-2 0 0-16,3-1 1 15,5 0-1-15,-5-1 0 0,1 0 0 16,-1 0-1-16,-6 0 1 15,-1 0 1-15,-5 0-1 16,-4-1 1-16,-1 2-2 16,-10 0 2-16,-7-2-1 0,-8 3 0 15,-6-1-2 1,-8-1-71 0,-5-6-54-16</inkml:trace>
  <inkml:trace contextRef="#ctx0" brushRef="#br0" timeOffset="9964.9617">24791 4553 255 0,'0'-5'215'0,"0"2"-184"15,0-1-4-15,0 2 20 16,0 0 0-16,0 2-15 0,0 0-23 15,0 0-9-15,0 0-2 16,-2 0-3-16,-5 8-8 16,-6 4 19-16,-4 6-5 15,-11 7-2-15,-6 7-3 16,-7 4 9-16,-6 6-1 0,-7 3-4 16,2 0 2-16,4-3 0 15,6-5 2 1,8-6 1-16,8-7 9 15,8-6-1-15,7-8-8 0,3-2-8 16,8-5 0-16,2-3-36 16,11-13-114-16,6-12-238 15</inkml:trace>
  <inkml:trace contextRef="#ctx0" brushRef="#br0" timeOffset="10638.2022">24704 3972 480 0,'-3'-5'51'16,"-1"0"-17"-16,-1 1 9 15,-2 0-12-15,-4 2-14 16,-1 2-15-16,-7 0 1 16,2 6-4-16,-5 6 1 0,-3 6-2 15,-1 4-1-15,1 5 0 16,4-1 4-16,1 3-1 16,3 1 2-16,2-2-1 0,8 1-1 15,5-6-3-15,2-1 2 16,2-3-1-16,12-3-1 15,9-3 13-15,3-6-4 16,6-4 0-16,4-3-4 16,0 0 1-1,-1-1-2-15,0-6 0 0,-7-1-4 0,-3-2-31 16,-8 0-40 0,-7 0-24-16,-8-2-67 15</inkml:trace>
  <inkml:trace contextRef="#ctx0" brushRef="#br0" timeOffset="10922.7461">24477 4196 128 0,'0'3'386'0,"0"-3"-335"15,0 0-27-15,0 0 3 16,0 0 12-16,0 0-8 16,1 0-16-16,6-3-12 0,4 0 6 15,2-1-6 1,4-3-1-16,5 4-1 16,4-2-1-16,-1-1 0 15,4-1 0-15,1 2-1 0,-3-5-59 16,-2 1-94-16</inkml:trace>
  <inkml:trace contextRef="#ctx0" brushRef="#br0" timeOffset="27414.2077">27709 5745 139 0,'3'-5'163'0,"-1"3"-137"0,-2 0 5 16,2 0 15-16,0-1 5 15,-2 3-5-15,1-4-5 16,-1 4-11-16,0-2-2 16,0 0 2-16,0-1-8 15,0 0-10-15,0-1-6 16,0-2-2-16,0-1-2 0,0 2-5 16,-7 0 13-16,2 1 1 15,-6 2-11-15,-3 2-2 16,-1 0 0-16,1 0 2 15,-2 6-1-15,-2 4-2 0,5 3 2 16,4 5 0-16,1-2-1 16,4 4 0-16,4-1-1 15,0 4 1-15,4-1-4 16,6 1 3-16,3 2 6 16,1-2 0-16,1 0 0 15,-1 2-2-15,-2 4-1 0,-4-3 0 16,-3 2-2-1,-5 0-12-15,-2-1 2 16,-11-6-3-16,-4-2-2 16,-5-4 13-16,-3-6 3 0,1-8 4 15,2-1 4-15,0 0 18 16,8 0 8-16,4-3-11 0,5-1-5 16,3 1-6-16,2 1-7 15,12 2-4-15,3 0-8 16,11 2-2-16,-4 8 3 15,4 7-20-15,-5 2-17 0,-7 7 19 16,-1 0 6-16,-11 3 0 16,-2-1 12-16,0-3 10 15,-2-2-2-15,-3-3 2 16,3-4 5-16,2-2 4 16,4-1-3-16,13-1-2 15,10-3 7-15,9-4-12 16,8-5-111-16</inkml:trace>
  <inkml:trace contextRef="#ctx0" brushRef="#br0" timeOffset="28500.9473">30438 5673 392 0,'-4'-10'88'16,"1"1"-81"-16,3-2 39 15,0 3 10-15,0-2-26 0,7 2-14 16,8 1-10-16,2 2-7 16,3 4 0-16,4 1-1 15,-1 0 0 1,-3 4-1-16,-2 6-1 0,-8 7-3 15,-4 3 6-15,-6 4 6 0,-2 4-18 16,-12 3 20-16,-4-1-3 16,0-1-2-16,0-3 0 15,4-4-2-15,2-4 0 16,7-4 0-16,5-3 0 16,0-2 0-16,2-2-6 15,7-2 12-15,6-1-6 0,-2-1 3 16,4-1 1-16,-3-2-3 15,-3 0-1-15,-4 0-8 16,-3 0 3-16,-1 0 6 16,-3 0-1-16,0 0 8 0,0 2 11 15,0 3-21 1,0 4-2-16,-1 3 6 16,1 7-1-16,0 2 2 15,0 2-3-15,7 1 3 16,4 0 0-16,-2 0 3 15,-1-7-3-15,-1 0-2 0,-4-5-1 16,-3-3-1-16,-3-2 1 16,-11-4 5-16,-9 3 0 15,-4-3-4-15,-4 1-23 0,-3-4-104 16,5 0-184-16</inkml:trace>
  <inkml:trace contextRef="#ctx0" brushRef="#br0" timeOffset="30849.2032">27942 5957 521 0,'-2'-3'58'0,"2"-1"-9"16,-2 3 16-16,2-2-10 0,0 3-20 16,0 0-19-16,0 0-15 15,0 3-4-15,2 7-7 16,3 8 2-16,5 5 16 16,-1 6-6-16,-1 3 1 15,0 0 0-15,1 0-3 16,-4-4 3-16,2-3-4 0,-2-3 1 15,2-2 0-15,0-6 0 16,0-3-7-16,1-4-66 16,4-3-36-16,-2-4-70 15,4-3-227-15</inkml:trace>
  <inkml:trace contextRef="#ctx0" brushRef="#br0" timeOffset="31032.4881">28225 6220 379 0,'7'3'98'0,"-4"1"-93"16,-1-3 78-16,0 3-11 16,-1-1-25-16,1 1-18 0,-2 2-22 15,0 2 0-15,0 1-1 16,0 0-4-16,0 2-1 16,-3 0-3-16,-3-4-85 0,1-5-71 15,1-2-188-15</inkml:trace>
  <inkml:trace contextRef="#ctx0" brushRef="#br0" timeOffset="31484.5779">28378 6071 238 0,'0'-8'361'0,"0"0"-342"15,6 1 9-15,5 4-19 0,7-1-9 16,-1 4 1-16,4 0-2 15,-2 2 1-15,-1 10 0 16,-1 4-8-16,-12 8 8 16,-3 1 7-1,-2 3-10-15,-12 1-8 0,-5-4-17 16,-2-4 16-16,4-5 7 16,2-5 4-16,4-4 4 15,4-4 3-15,3-3 8 16,2 0 34-16,0 0-10 0,3 0-12 15,11 0-15-15,5 0-5 16,6 0-2-16,6-3-4 16,3-1-1-16,1-1-52 0,1-2-58 15,-2 1-36-15,0-1-59 16</inkml:trace>
  <inkml:trace contextRef="#ctx0" brushRef="#br0" timeOffset="31621.6177">28773 6207 257 0,'2'0'168'0,"0"0"-77"16,-2 0-13-16,0 0-16 15,0 0-39-15,0 6-14 16,0 1-6-16,0 5 13 0,0 2-9 16,0 5-5-16,-2-4-1 15,-1 0-40-15,1-4-104 16,2-5-101 0</inkml:trace>
  <inkml:trace contextRef="#ctx0" brushRef="#br0" timeOffset="32168.0116">28910 6075 510 0,'-3'-10'117'0,"3"-3"-97"16,0 0 32-1,3 1-16-15,9 1-19 0,5 0-14 16,1 4-3-16,3 2-4 15,-1 3 2-15,-2 2 0 16,-2 2 0-16,-5 9-7 0,-4 3-1 16,-5 2 16-16,-2 7-16 15,0-2-12-15,-9-1-9 16,-2 0-5-16,2-5 36 0,4-5 3 16,3-3-2-16,2 0 0 15,0-3-8-15,7-2-1 16,8 1 13-16,0 4 1 15,4 0-6-15,-1 2-2 16,-2 4-1-16,-4 0 1 16,-6-1 5-1,-4 2 2-15,-2-2-13 0,-8-3 8 0,-8-1 4 16,-2-3-1 0,0-2 0-16,0-1-3 0,4-2 0 15,7 0-27-15,7-2-60 16,4-5-39-16,11 1-71 15</inkml:trace>
  <inkml:trace contextRef="#ctx0" brushRef="#br0" timeOffset="32301.8655">29230 6234 183 0,'8'0'387'0,"-3"0"-326"16,-5 0-29-16,0 0 14 0,0 4-21 16,0 4-21-16,-5 5-7 15,2-1 8-15,3 5-4 16,0-3-99-16,0-6-108 15</inkml:trace>
  <inkml:trace contextRef="#ctx0" brushRef="#br0" timeOffset="32684.4907">29463 6021 460 0,'-14'0'12'0,"0"4"-15"16,-3 5 14-16,1 3 14 16,5 3-17-16,7-1-2 15,4 2-6-15,2 4-1 16,15-1 24-16,6 1-19 15,3 0 4-15,8-2 0 16,-5-3-6 0,0-2 0-16,-7-1-2 0,-7-5 0 15,-8 1-4-15,-7-3-9 0,0 0 9 16,-12-2 11-16,-3 0 16 16,-2-3-9-16,-4 0 6 15,3 0-3-15,1 0-13 16,0 0-3-16,5 0-3 15,2-6-50-15,5-6-161 0</inkml:trace>
  <inkml:trace contextRef="#ctx0" brushRef="#br0" timeOffset="32868.328">29455 6068 616 0,'8'-14'25'0,"6"3"-10"15,5 2 12 1,3 2-17-16,5 1-7 0,0 6-5 16,6 0-14-16,-6 4-99 15,0 5-64-15</inkml:trace>
  <inkml:trace contextRef="#ctx0" brushRef="#br0" timeOffset="33001.9786">29750 6161 495 0,'2'2'45'0,"-2"1"-27"0,0 1 31 16,0 1-5-16,0 2-20 16,0 4-16-16,0 1-6 0,0 3-1 15,0-1-1-15,0-2-54 16,0-2-88-16,2-7-139 16</inkml:trace>
  <inkml:trace contextRef="#ctx0" brushRef="#br0" timeOffset="33236.5516">29944 5963 469 0,'0'-2'9'16,"0"0"-29"-16,-2 2 9 16,1 0-59-16,-1 0-12 0,2 0-39 15</inkml:trace>
  <inkml:trace contextRef="#ctx0" brushRef="#br0" timeOffset="33546.1403">29944 5963 386 0,'22'-2'109'0,"-22"2"-64"16,0 0 19-16,0 0-23 0,0 0-33 15,0 2-15 1,-2 10-3-16,-3 1 14 0,0 6-3 16,-1 3 1-16,4 1 6 0,0 2 1 15,2-2-2 1,0 0-1-16,4-3 0 0,7-2 0 15,1-4 0-15,3-3-1 16,1-2-3-16,-1-4 4 16,-3-3-1-16,-2-2 2 0,-4 0 0 15,-2 0 13-15,-4-9 27 16,-2 2-20-16,-11-2-19 16,-8 2-16-16,-6 2-3 15,-5 5-12-15,-2 0-32 0,2 0-42 16,6 0-156-16</inkml:trace>
  <inkml:trace contextRef="#ctx0" brushRef="#br0" timeOffset="34809.9534">26707 6078 241 0,'3'-5'204'0,"-1"0"-143"15,-2 2-26-15,0-1 23 16,2 4 4-16,-2 0-18 0,0 0-30 15,0 5-15-15,0 12-13 16,-4 3 18-16,-5 11 0 16,1 5 1-16,-5 7-3 15,2-3 0-15,2-2 1 16,1-4-1-16,3-6-4 0,2-6 0 16,3-6 2-16,0-7-1 15,0-6-25-15,0-3-41 16,1 0 27-16,5-11 9 15,0-4-77-15,-3-9-114 16</inkml:trace>
  <inkml:trace contextRef="#ctx0" brushRef="#br0" timeOffset="35088.0582">26680 6107 389 0,'3'-7'104'15,"-3"0"-59"-15,2 5-3 16,4 0-12-16,1 2-19 15,5 2-10-15,3 5 0 0,2 8 3 16,5 2 12-16,-3 1-11 16,0 4-3-16,-1-1-1 15,-2 3 1-15,-1-1 0 0,-3-2-1 16,1 0 0-16,-4-3 3 16,-2 0-1-16,-2-6-2 15,1-1 0 1,-4-4-1-16,-2-3 0 15,0-1-1-15,0 0-10 0,0-3-35 16,-2 0-1-16,-8 0-18 16,2 0-103-16</inkml:trace>
  <inkml:trace contextRef="#ctx0" brushRef="#br0" timeOffset="35337.633">26660 6298 394 0,'-1'0'35'0,"1"0"-16"0,0-2 42 16,1 1-21-16,8-3-25 16,0-2-15-16,4-1 2 15,1 4 1-15,4-2 0 16,0 0-1-1,-4-1-2-15,4 0 0 0,-2 3 0 16,0-2-12-16,1-1-106 16,-2 1-79-16</inkml:trace>
  <inkml:trace contextRef="#ctx0" brushRef="#br0" timeOffset="35704.5989">27010 6232 278 0,'0'0'101'0,"0"0"-59"16,2 0 3-1,0 0 4-15,-1 0-22 16,3 0-8-16,4 0-13 0,2 0-2 16,-1 0-2-16,8-2-2 15,-2 0 0-15,4 1 0 16,-2 1 0-16,1 0-1 0,-1 0-1 15,-1 0-21-15,-6 0-87 16,-2 0-63-16</inkml:trace>
  <inkml:trace contextRef="#ctx0" brushRef="#br0" timeOffset="35920.6743">27046 6318 331 0,'-2'0'65'0,"2"0"-62"16,0 0 16-16,0 0 11 15,7 0-4-15,6 0-9 0,-1 0 28 16,5 0-11-16,2 0-17 16,3 0-7-16,2 0-7 15,-1-2-2-15,3 0-1 0,-2 0-7 16,-2-3-167-16</inkml:trace>
  <inkml:trace contextRef="#ctx0" brushRef="#br0" timeOffset="63227.9137">26639 7174 215 0,'0'1'192'0,"0"1"-173"16,0 0-27-16,0 0 6 0,0 2 8 16,0-3-1-16,-4 3-3 15,1-1 0-15,-1-1 13 16,-2 0 29-16,1-2-6 15,-1 0 1-15,0 0 4 16,0-7-12-16,1-6-10 16,1 1-10-16,2-4-9 0,2 2-9 15,0 1 11-15,3 1-5 16,11 5 0-16,-1 5-3 16,8 2 0-16,-1 0 0 15,1 10-2-15,-3 7-2 16,-2 4-13-16,-7 5-13 15,-7 3 8-15,-2 2 7 16,-7-3 8-16,-10-3 4 0,-1-2 6 16,-3-7 2-16,1-5 2 15,6-4 20-15,1-5 22 16,4 0-6-16,4-2-4 0,5 0 6 16,0 0 0-16,0 0-29 15,5 0-1-15,9 0-14 16,5-4 2-16,4 2-1 15,2 0 1 1,2 1 0-16,-2-1 0 16,0 0-35-16,-3-1-39 0,-3-3-26 15,-2-3-75-15</inkml:trace>
  <inkml:trace contextRef="#ctx0" brushRef="#br0" timeOffset="63480.3752">26949 7091 523 0,'0'-3'156'0,"0"0"-105"15,0 3 4-15,0 0-32 16,0 0-20-16,-5 10-12 0,1 6-6 16,-1 8 20-16,-3 4-5 15,0 2 0-15,1 1 1 16,0-4-1-16,2-3 1 15,0-2-1 1,2-6 0-16,3-5-23 0,0-6-59 16,0-5-25-16,3 0-13 15,5-9-14-15</inkml:trace>
  <inkml:trace contextRef="#ctx0" brushRef="#br0" timeOffset="63711.9731">26951 7108 459 0,'2'-9'106'0,"1"5"-71"0,-1-1 19 16,6 3-20-16,-1 2-22 16,5 0-8-16,3 0-4 15,2 9 0-15,3 4 1 16,-1 2 2-16,0 5-1 0,-1 2-4 16,-6-3 2-16,1 1 3 15,-4-1-3-15,0-1 0 16,-4-2 0-1,-3-1 0-15,-1-1-4 0,-1-3-19 16,0-3-13-16,-6 0-11 0,-7-3-32 16,-5-5-93-1</inkml:trace>
  <inkml:trace contextRef="#ctx0" brushRef="#br0" timeOffset="63929.4705">26976 7261 361 0,'0'-2'142'15,"0"0"-117"-15,2 2 0 0,0-1-14 16,3 1-8-16,5-2-2 16,0 2 0-16,4-3-1 15,6 1 0-15,0 0-2 16,1-4-72-16,1 0-112 15</inkml:trace>
  <inkml:trace contextRef="#ctx0" brushRef="#br0" timeOffset="64162.3802">27307 7175 471 0,'0'0'61'0,"0"0"-34"15,3 0 2-15,6 0-20 0,3 0-8 16,5-1-1-16,5-3 0 16,-1 4-1-16,0 0 1 15,-1 0-44-15,-4 0-98 16,-4 0-100-1</inkml:trace>
  <inkml:trace contextRef="#ctx0" brushRef="#br0" timeOffset="64313.7355">27351 7290 51 0,'0'3'414'0,"0"-3"-392"15,2 0-21-15,15 0 23 16,2-2-13-16,10-4-4 0,5-2-4 15,1-1-36-15,0-3-202 16</inkml:trace>
  <inkml:trace contextRef="#ctx0" brushRef="#br0" timeOffset="64962.5267">27925 6910 425 0,'0'-16'30'0,"-6"1"6"16,-3 4 7-16,-2 3-25 15,-4 4-8-15,1 4-7 16,-4 0-2-16,2 2-2 16,0 8 0-16,4 3 5 15,3 2-5-15,5 0-1 16,4 3 1-16,0-3-2 15,9 2 8-15,3 1 2 16,3-2-4-16,-1 0-1 16,1 2-1-16,-5-2-1 15,-3 4 0-15,-7 0-6 0,0-1 5 16,-1 1 1-16,-10-6-3 16,-2 0 1-16,1-5 2 15,3-5-1-15,1-1 3 0,5-1 1 16,1-2-1-16,2 0 2 15,0 0-2-15,5 0-4 16,5 2-12-16,2 3-17 0,1 3-2 16,-1 4-41-16,1 4-24 15,-6 4 44-15,-3-1 34 16,-2 1 8-16,-2-1 2 16,0-4 28-16,0-1 34 15,0-5 12-15,0-2-20 16,0-2-13-16,0 1-16 15,5-2-1-15,7 1 16 16,10 2-23-16,5-2-3 16,5-3-19-16,2-2-270 0</inkml:trace>
  <inkml:trace contextRef="#ctx0" brushRef="#br0" timeOffset="65863.2401">30763 6822 326 0,'0'-11'29'0,"0"-1"39"16,0 2 20-16,0-1-38 16,9 0-17-16,4 2-4 0,3 2-24 15,7 2-2-15,1 3-2 16,0 2-1-16,0 0 1 15,-1 10-2-15,-2 7-1 0,-9 6-1 16,-5 5-1-16,-7 4-4 16,0 2 9-16,-6-1-1 15,-7-1 2-15,-2-6 2 16,3-1-3-16,0-5 0 16,3-4-2-16,4-2 3 15,3-1-2-15,2-4 0 16,0 0-3-16,11-3 8 0,4 0-1 15,0-2-2-15,0-1-1 16,-1-1-7-16,-3 0-24 16,-3 0-9-16,-5-1 19 0,-3 1-4 15,0 2 20 1,-3-1 13-16,-3 5 6 0,-2-1 3 16,1 1-6-16,4 7-4 15,1-1-1-15,2 2 7 16,0 4 9-16,7-1-5 15,4 1 2-15,4 1-17 0,-5-3 0 16,-2-2-1 0,-5-3-3-16,-3-4-26 0,-20-2-12 15,-9-5 13-15,-10-2-114 16,-8 0-166-16</inkml:trace>
  <inkml:trace contextRef="#ctx0" brushRef="#br0" timeOffset="84045.9224">28149 7063 166 0,'3'2'239'16,"2"-2"-224"-16,-3 0-14 15,4 2 18-15,-4-1 14 0,2 1-5 16,-3 0-1-16,1 2-6 16,-2-1 5-16,0 3 0 15,0 0-11-15,-3 2 1 16,-11 1-3-16,2 0-4 15,-4-1-3-15,-2-4 0 16,0 0-1-16,2-4 0 16,3 0 7-16,3-4 10 15,3-7 2-15,3-1-7 16,4-3-6-16,0 2-8 0,0 0-1 16,11 1-2-16,-1 2 0 15,5 5-3-15,4 3 3 16,-1 2-2-16,-2 0-1 0,1 9 1 15,-3 6-2-15,-3 3 0 16,-4 1 2-16,-4 6 2 16,-3-2-6-16,-5 4-12 15,-9-2 0-15,-4 0 0 0,-4-6 6 16,1-3 9-16,-1-3 4 16,4-8 1-16,4-1 9 15,3-4 0-15,5 0 4 16,5-7 7-16,1-4-17 15,3 1-5-15,12 0-11 16,-1 4 9-16,6 0-1 16,-1 6 0-16,0 0 1 15,-3 4-2-15,-2 4 0 16,-1 3 2-16,-2 2-1 0,-1-3 2 16,2 1 1-16,-5-2 0 15,3-3-1-15,3-3-35 16,-1-3-62-16,2 0-38 0,-1-5-116 15</inkml:trace>
  <inkml:trace contextRef="#ctx0" brushRef="#br0" timeOffset="84296.9461">28320 7235 75 0,'0'-2'460'16,"0"2"-401"-16,0 0-48 16,0 0 11-16,0 0-6 15,1 0-9-15,1 0-6 16,2 0 3-16,1 0 1 0,-2-2-3 15,3 0 3-15,-3 0 0 16,-1-1-2 0,0-1 1-16,-2 2 4 15,0 1 16-15,0-1 7 16,-2 2-19-16,-2 0-14 0,3 0-4 16,-3 0 2-16,4 2-9 15,0 1-51-15,0 1-35 16,9-4-7-16,6 0-131 0</inkml:trace>
  <inkml:trace contextRef="#ctx0" brushRef="#br0" timeOffset="84511.1094">28497 7054 486 0,'0'-3'221'0,"0"1"-183"15,0 2-2-15,0 0-6 0,0 0-24 16,0 5-13-1,0 6 0-15,0 3 13 16,1 2-6-16,6 4 1 16,-4 0 0-16,2-1-1 15,1 1 0-15,-3-4-1 0,2 0-28 16,0-4-29-16,3-3-37 16,1-5-63-16,0-4-224 15</inkml:trace>
  <inkml:trace contextRef="#ctx0" brushRef="#br0" timeOffset="84662.2819">28710 7185 374 0,'4'0'243'0,"-2"1"-191"15,-2 4-48-15,1 3 16 16,-1 4 13-16,0 4-26 16,0 6-5-16,-7 1 1 15,-1-4-67-15,-1-4-169 0</inkml:trace>
  <inkml:trace contextRef="#ctx0" brushRef="#br0" timeOffset="85094.3679">28924 7068 579 0,'0'-8'37'0,"2"-1"-14"15,9-1 7-15,3 4-17 16,5 0-6-1,-2 5-1-15,1 1-4 16,-2 0 1-16,-3 5-2 16,-4 7-4-16,-6 6 0 0,-3 4 5 15,0 1-3-15,-8 2-2 16,-3-4-9-16,2-5 10 16,2-1 2-16,0-7 2 15,3-2-2-15,4-4 1 0,0-1 3 16,0-1-2-16,4 0-4 15,8 0 11-15,4 0 0 0,5 0-5 16,5 0-5-16,1-3-68 16,0-5-110-16,-2 2-259 15</inkml:trace>
  <inkml:trace contextRef="#ctx0" brushRef="#br0" timeOffset="85293.003">29235 7165 504 0,'0'0'97'15,"0"0"-78"-15,0 0 24 16,0 0 6-16,2 0-19 16,1 0-22-16,0 0-8 0,2-2 1 15,-2 0 0-15,1 0-15 16,-2 2-18-16,-1-1 11 16,-1 1 18-16,0 0-2 0,0 0-38 15,0-2-33-15,0 0-61 16</inkml:trace>
  <inkml:trace contextRef="#ctx0" brushRef="#br0" timeOffset="85580.7959">29399 7045 609 0,'-5'-4'113'0,"5"1"-104"0,0 1 24 15,0 2-12 1,7 0-14-16,5 0-10 0,-4 4 1 16,0 5-3-16,-1 3-2 15,-3 5-5-15,-4 0-2 16,0 1-18-16,-7 0-5 16,-3-2 24-16,2-4 11 0,2-4 3 15,3-1 0-15,3-6-1 16,0-1 1-16,0 0 2 15,14 0 4-15,2 0-1 0,10 0-9 16,1-5-73-16,2 0-125 16</inkml:trace>
  <inkml:trace contextRef="#ctx0" brushRef="#br0" timeOffset="85713.5114">29654 7158 456 0,'0'1'126'15,"0"3"-96"-15,0 0-10 16,0 3 37-1,-2 0-32-15,0 3-23 0,-3 3-1 16,5 1-1-16,0-1-68 16,0-4-115-16</inkml:trace>
  <inkml:trace contextRef="#ctx0" brushRef="#br0" timeOffset="86097.057">29815 7028 657 0,'2'-6'20'0,"1"2"-1"16,1 1 29-1,4 1-27-15,0 2-21 0,3 0-5 16,0 0-2-16,0 7 3 16,-3 8-3-16,-1 1 4 15,-7 5 2-15,0 2-18 16,0 0-2-16,-8-1-3 0,1-4 3 16,0-6 16-16,1-1 5 15,2-7 0-15,4-1 2 16,0-3 1-16,0 0 4 0,4 0 2 15,7 0 7-15,6-3-6 16,3-3-9-16,4-1-28 16,1-2-81-16,-4 2-74 15,-1-2-173-15</inkml:trace>
  <inkml:trace contextRef="#ctx0" brushRef="#br0" timeOffset="86215.7399">30025 7129 440 0,'0'0'55'16,"0"-1"-34"-1,0 1 26-15,0 0-10 0,0 0-31 16,2 0-26-16,8 0-11 16,2-3-117-16,2 0-109 15</inkml:trace>
  <inkml:trace contextRef="#ctx0" brushRef="#br0" timeOffset="86595.7783">30146 7022 332 0,'0'-9'322'16,"0"2"-311"-16,0-2 28 15,5 5 1-15,2-1-30 0,6 3-10 16,-4 1-3 0,3 1-2-16,-4 0-3 0,-1 8-27 15,-4 3-21-15,-3 2 3 16,0 1 7-1,-2-2 37-15,-3 3 9 0,0-5 2 16,1 1 0-16,2-4-2 16,2 0-1-16,0-1-4 15,0 1-1-15,6-2 11 16,1 2 1-16,0-1 0 0,0-1-4 16,-4 1-3-16,-3-3-4 15,0 2-2-15,0-1 15 16,-5 1 10-16,-2-1 9 0,2 1-16 15,0-1-8-15,3-2-5 16,2 1-25-16,9-1-61 16,5-2-48-16,7 0-204 0</inkml:trace>
  <inkml:trace contextRef="#ctx0" brushRef="#br0" timeOffset="86712.5891">30388 7185 466 0,'0'5'101'16,"0"2"-91"-16,-8 4 43 15,-2 3-4-15,-6 5-34 16,-2 3-12-16,-1-2-28 16,2-2-215-16</inkml:trace>
  <inkml:trace contextRef="#ctx0" brushRef="#br0" timeOffset="87177.3313">29065 7714 305 0,'3'-7'129'0,"-1"0"-58"15,1 0 14-15,3-2-15 16,1 0-29-16,2 2-13 16,3 2-17-16,2 1-4 15,0 4-1-15,-4 0-5 0,0 5-7 16,-2 8 7-16,-4 3-1 15,-4 2-13-15,0 2-18 16,0-1 9-16,-5-1 4 0,-1-4 6 16,3-3 10-16,-2-4 3 15,5-4 0-15,0-3-2 16,0 1-2-16,5-1-10 16,7 0 22-16,6-1 2 15,3-4-10-15,5-5-85 16,1-3-136-16</inkml:trace>
  <inkml:trace contextRef="#ctx0" brushRef="#br0" timeOffset="87296.5125">29402 7724 361 0,'-1'0'239'0,"-1"0"-234"16,2 0-7-1,0 0 2-15,0 0-36 0,12 0-106 16,2 0-68-16</inkml:trace>
  <inkml:trace contextRef="#ctx0" brushRef="#br0" timeOffset="87515.7213">29526 7674 482 0,'0'0'128'16,"0"0"-124"-16,0 0-3 0,0 0 0 15,0 7-6-15,4 3-8 16,3 2 15-16,5 5 1 15,3-1-1-15,-1-2 0 16,-1-1-7-16,-5-2-41 16,-4-5-15-16,-4 0 6 0,-5-3 35 15,-9-3 37-15,-6 0-9 16,-2 0-6-16,3 0-13 16,0 0-4-16,6-5-28 0,5-4-103 15</inkml:trace>
  <inkml:trace contextRef="#ctx0" brushRef="#br0" timeOffset="87664.615">29569 7670 74 0,'2'-9'611'15,"3"-2"-566"-15,-2 4-1 16,7-2-12 0,4 2-15-16,6 1-18 0,4 5-7 15,4 1-65-15,0 0-87 16,1 7-116-16</inkml:trace>
  <inkml:trace contextRef="#ctx0" brushRef="#br0" timeOffset="87812.8796">29856 7789 559 0,'0'4'130'0,"0"-2"-113"16,0 1-5-16,0 2-2 15,0 3-9-15,0 2 0 16,0 2-10-16,0 1-73 15,0-2-95-15</inkml:trace>
  <inkml:trace contextRef="#ctx0" brushRef="#br0" timeOffset="88134.6631">30064 7666 740 0,'2'-9'68'0,"0"0"-64"16,1 4 24-16,4 0-8 15,0 1-6-15,1 4-14 16,4 0-6-16,-2 2-1 0,-1 8-3 16,-4 8-6-16,-5 4-8 15,0 1-25-15,-3 0 9 16,-10-2 20-16,2-3 7 0,2-3 12 15,2-6 2-15,4-4-1 16,3-3 4-16,0-2 0 16,0 0 15-16,12 0-5 15,5-2 6-15,8-5-13 16,3-4-7-16,5 0-80 16,-2-3-101-1,-5 2-209-15</inkml:trace>
  <inkml:trace contextRef="#ctx0" brushRef="#br0" timeOffset="88283.0954">30307 7718 452 0,'-2'2'152'0,"2"-2"-120"15,0 0 0-15,0 0 17 16,0 0-23-16,5 0-29 0,4 0-16 16,8 0-64-16,-3-2-60 15,8-3-144-15</inkml:trace>
  <inkml:trace contextRef="#ctx0" brushRef="#br0" timeOffset="88562.9984">30533 7593 584 0,'0'-4'86'0,"0"4"-68"0,0 0 22 16,0 0-15-1,-2 0-23-15,-5 7-6 16,-3 10 3-16,0 1-2 0,-2 1 1 15,3 6 0-15,2 0 0 16,6-1 4-16,-2-3-7 16,3-3 0-16,4-4-2 15,3-3 3-15,4-3 3 16,2-4-1-16,-3-4-2 0,-1 0-1 16,1 0 1-16,-7-5 6 15,-3-4 1-15,-6 0-14 16,-15 3-18-16,-9 3-44 0,-6 1-52 15,-3 2-75-15</inkml:trace>
  <inkml:trace contextRef="#ctx0" brushRef="#br0" timeOffset="95890.0297">7049 5116 165 0,'0'0'37'0,"0"0"80"0,0 0-75 16,0 0-25-16,0 0-1 15,0 0-4-15,0 0-3 0,0 0-2 16,0 0 0-16,0 0-7 15,2 1 1-15,3 2 0 16,1 0-1-16,2-2 2 16,0 1-3-16,3 1 1 15,2 0 2-15,-1 0 0 16,6-1-1-16,0 0 2 0,4 0-2 16,-1-2 0-16,4 1 0 15,2-1 1-15,0 0-1 16,2 0 0-16,1 0 1 15,2 0-1-15,1-1 1 16,1-1-2-16,-2 0 0 0,4 2 1 16,2-2-1-16,2-1 2 15,-1 3-2-15,4-1 0 16,4-2 0-16,0 1 2 16,4-1-2-16,2 1 0 15,2-2 0-15,0 1 1 0,1 1-1 16,3-2-1-1,-1 0 2-15,0 3-1 16,1-3 0-16,-1 3 0 16,1-3 1-16,-1 2 0 15,3 1 2-15,-2-1 12 0,-1 0 4 16,0 0-16-16,-1 1-1 16,1-2 1-16,-2 3-1 15,-2-2-2-15,-1 2 0 0,3 0 1 16,-2-1-1-16,4 1 0 15,-2 0 1-15,1 0-1 16,4-2 1-16,-4 2-1 16,2 0 0-16,-1-2 1 0,-1 2-1 15,1 0 0-15,1 0 0 16,2 0 0-16,0 0 0 16,0 0 0-16,2 0 1 15,0 0-1-15,-2 0 0 16,0 0 0-16,0 0 0 0,0 4 0 15,-1-3 0 1,-3-1 0-16,3 2 0 0,-5 2 0 16,2-2 0-1,1 0 0-15,3 0 1 0,-2-1-1 16,-1 1 0-16,-1 0 0 16,3 0 0-16,-1-1 1 0,-6-1-1 15,1 3 0-15,0-3 0 16,0 1 0-16,-2-1 0 15,0 1 0-15,2-1 0 16,-1 0 0-16,2 0 1 0,-1 0-1 16,0 0 0-16,1 0 1 15,-1 0 1-15,0 0 3 16,-3 0 0-16,0 0-2 16,1 0-2-16,-1 0 2 0,0 0 1 31,2 0-1-31,1 0 0 0,0 0-2 15,-1 0 1-15,3-1 1 16,-2 0 2-16,0-2-4 16,1 2 0-16,-1 1-1 0,-1-2 1 15,1-2-1-15,-1 3 0 16,1-1 0-16,2-2 2 16,1 3-2-16,1-2 0 0,-3 1 1 15,2 1 2-15,-2-1 2 16,-3 0-3-16,-2 2-1 15,-3-1 0-15,-5-1 0 0,2 2 1 16,-5-1 0-16,-1-2 2 16,-2 3 0-16,-2-1-1 15,-2-1 1-15,-2 2-2 16,1-2 1-16,0 0-3 16,-4 2 1-16,0-4 0 0,-2 2 0 15,0 1 0-15,1 0 0 16,-4-2 3-1,4 2 11-15,-1-3-2 16,-2 1-8-16,-1 1-2 16,1-2-1-16,-1 1 0 0,0 0-1 15,-3 0 0-15,1 0 1 16,-2 1-2-16,-2-3-1 16,-8-8-76-16</inkml:trace>
  <inkml:trace contextRef="#ctx0" brushRef="#br0" timeOffset="100840.2727">15389 5076 111 0,'-4'-2'125'0,"0"2"-46"15,0-1-63-15,1 1 16 16,3 0 6-16,-2 0-10 0,2 0-10 15,0-2-10-15,0 2 5 16,0 0-7-16,0 0-4 16,0 0-5-16,5 0 6 15,3 0 28-15,3 3-7 16,3 1-14-16,4-3-4 0,4 4 3 16,5-2 2-1,4-1-2-15,4 0-1 0,3-2-5 16,3 1-2-16,2-1 1 15,4 0 2-15,0 0-4 16,2 0 0-16,-1 0 0 16,1 0 2-16,-2 0-2 15,2-1 1-15,-3-1-1 0,0-2 1 16,-2 0 1-16,-3 2 0 16,3 1-1-16,0-3 1 15,-2 3-1-15,-2-1 0 0,-3 2-1 16,1 0 0-16,-6 0 1 15,0 0-1-15,-1 0 1 16,-3 0-1-16,-2 0-1 16,-4 0 2-16,-3 0 0 15,-3 0-1 1,-3 0 0-16,-2 0 1 0,-1 0-1 16,-3 0-1-16,-1 0 2 0,-2 0 0 15,0 0-1 1,-3 0 0-16,3 0 1 0,-3 0 0 15,1 0-1-15,-2 0 0 16,4 0-1-16,-3 0-4 16,-1 0-72-16,0 0-159 0</inkml:trace>
  <inkml:trace contextRef="#ctx0" brushRef="#br0" timeOffset="105478.2214">19670 5158 174 0,'-5'0'-36'16,"0"0"26"-16,2 0 161 0,1 0-126 16,-2 0-20-16,4 0 5 15,-1 0 15-15,1 0 6 16,0 0-10-16,0 0 7 15,0 0-5-15,0 0 8 16,0 0 3-16,0 0-7 0,0 0-11 16,0 0-10-16,0 0-5 15,7 0-5-15,2 0 2 16,7 0 12-16,2 3 8 16,11 2-13-16,3-4 1 15,8 3-3-15,1-2 1 0,6-1-2 16,-1 1 2-1,3-2-5-15,0 2 2 0,-1-2 0 16,-1 0-1-16,-1 0 1 16,-1 0 0-16,0 0-1 15,-8 0 1-15,4-2-1 16,-7 0 0-16,-4-1 1 0,-4 2-1 16,-2-2 0-16,-2 2 0 15,-7 1 0-15,-2-2 0 16,-2 2 0-1,-4-3 2-15,-1 3-2 0,-3 0 0 16,1 0 0-16,-2 0-1 16,3 0-6-16,-3 0-62 15,-2 0-80-15</inkml:trace>
  <inkml:trace contextRef="#ctx0" brushRef="#br0" timeOffset="106429.2895">15995 7659 551 0,'-3'-20'54'0,"-3"5"29"0,3 2-16 16,3 6-15-16,0 4-9 15,0 0-19-15,0 3-26 16,0 9-9-16,9 11-8 0,2 5 19 16,3 9 3-16,1 7-6 15,0 3 4-15,0-1-1 16,-2 0-1-16,-3-4 1 16,3-5-2-16,-1-7-4 15,1-4-32-15,3-10-32 16,2-8-19-1,0-5-64-15,-2-15-198 0</inkml:trace>
  <inkml:trace contextRef="#ctx0" brushRef="#br0" timeOffset="106665.7884">16234 7616 661 0,'0'-7'20'0,"0"2"41"0,0 5-50 16,0 0-11-16,7 10-12 15,1 8 2-15,4 6 12 16,2 6-2-16,4 4 0 0,-1 3 0 16,1 2 0-16,-2-5-1 15,-2 0 2-15,-1-5 0 16,-4-4-1 0,0-1 0-16,-8-6-1 0,-1 2-28 15,0-5-65-15,-12-7-24 16,-11-7-190-16</inkml:trace>
  <inkml:trace contextRef="#ctx0" brushRef="#br0" timeOffset="106832.8195">15958 7946 507 0,'-6'-4'186'0,"6"-6"-182"15,9-1 5-15,16 0-5 0,11-1-7 16,11-3 1-16,7 2-1 15,8 0 1-15,0 4-26 16,-1 3-47-16,-7-3-30 0,-2 4-82 16</inkml:trace>
  <inkml:trace contextRef="#ctx0" brushRef="#br0" timeOffset="107226.9251">16595 7813 331 0,'0'-6'132'0,"0"2"-34"0,0-1-40 16,0-1 4-16,-1-4-12 15,-6 2-24 1,-5-2-15-16,0 0-9 16,-5 6-5-16,-2 2-5 0,-2 2 4 15,-1 0-1-15,-4 13 0 16,9 3-1-16,0 5-4 16,5 2 2-16,7 2-2 0,3-1-2 15,2-1-21-15,7-8-10 16,7 1 36-16,4-10 11 15,6-6-2-15,3 0 3 0,-1-6-12 16,-1-11-7-16,1-2 12 16,-6-1 1-16,-4-2 2 15,-5 4 0-15,-4 6 4 16,-4 0 15-16,-1 8 18 16,-2 2-3-1,0 2-12-15,0 0-29 0,0 9-13 16,5 4 16-16,2 5 0 15,3 1-5-15,6 1 11 16,2-2-3-16,6-5-9 0,2-1-18 16,2-8-61-16,-1-4-57 15</inkml:trace>
  <inkml:trace contextRef="#ctx0" brushRef="#br0" timeOffset="107400.0203">16859 7757 545 0,'-4'0'139'0,"4"-3"-129"16,0 2 5-16,4 0-2 15,9-1 0-15,6 0-15 16,5 2 2-16,4 0 0 16,6 0-2-1,-7 0-111-15,-6 4-118 0</inkml:trace>
  <inkml:trace contextRef="#ctx0" brushRef="#br0" timeOffset="107529.444">16940 7892 545 0,'-4'4'57'0,"4"-4"-58"0,4 0-6 16,18 0 0 0,5-3 19-16,9-7-8 0,6-3-40 15,9-7-248-15</inkml:trace>
  <inkml:trace contextRef="#ctx0" brushRef="#br0" timeOffset="108197.3349">17629 7331 478 0,'3'-30'39'15,"-3"1"-18"-15,0 2 29 0,-10 2-6 16,-7 6 11-16,-3 6-47 16,-2 6-4-16,-5 7-5 15,-2 0 1-15,-2 10-3 16,4 10 4-16,0 7-2 16,3 3 1-16,7 1 0 15,7 1-1-15,6-4-2 16,4 3-4-16,7-4 2 15,12 1 8-15,2 1 5 16,7 1-5-16,3 0-3 0,-1 6 1 16,-2 1 0-16,-8 2-1 15,-8 8-21-15,-12-1-36 16,-5 1 4-16,-16-3 14 0,-5-4-7 16,-4-7 27-16,1-9 18 15,4-6 2-15,5-10 23 16,8-4 28-16,6-4-14 0,6 0 5 15,0 0-7-15,11 0-27 16,9 0-9-16,6 3-6 16,1 12 4-16,2 5-3 15,-6 10-15-15,-4 5 12 16,-11 8-6-16,-4 4 11 16,-4-1 4-1,0-2 1-15,0-1-1 0,5-2 7 16,7-7 5-16,7-5-12 15,8-7-2-15,7-9 3 16,5-13-39-16,8-7-368 0</inkml:trace>
  <inkml:trace contextRef="#ctx0" brushRef="#br0" timeOffset="110608.1956">19624 6965 231 0,'0'0'69'16,"0"0"-76"-16,0 0 9 0,0 0 0 15,0 2-6-15,0-2-4 16,0 1 15-16,0 2-4 16,0-2-3-16,2 3 2 15,-2-4-2-15,0 2-76 16</inkml:trace>
  <inkml:trace contextRef="#ctx0" brushRef="#br0" timeOffset="111685.0585">17929 7793 100 0,'-3'3'280'0,"1"-1"-268"15,0-2-12-15,2 0 6 16,0 0 32-16,2 0-1 0,7-9-14 15,4-5 18-15,1-2-16 16,6-4-11-16,-1-6-5 16,1-5 1-1,0-5-5-15,-4 1-3 0,-3-8 0 16,-4 2 0 0,-2 0-3-16,-6 4-5 0,-1 2 13 15,0 5-8-15,0 7-8 16,-3 5 13-16,-4 2 0 15,2 4-6-15,1 3 3 0,0 4 2 16,0 3 2-16,3 2-3 16,1 0-7-16,0 3-7 0,-2 12 13 15,2-1-1 1,0 6-1-16,-2 3 1 0,2 5-1 16,0-1 0-16,0 5-4 15,0-2 8-15,0 3 0 16,0 0-4-16,2-1 1 0,1 3 0 31,1-3 0-31,0 1 0 0,1-1 1 0,1-1-1 16,-3 1 1-1,1-2-1-15,1 1 1 16,-2-5-1-16,2-1 0 0,-2-3 0 16,-1-5 2-16,2 0-2 15,-3-9 0-15,1 2 0 16,-2-5 0-16,2-2 0 0,-2 1-1 15,0-4-3-15,1 0-1 16,-1 0 12-16,2 0-5 16,-2 0 2-16,0 0 0 15,0 0 1-15,2 0 3 0,0-4 14 16,1-4 12-16,2-4-27 16,3-1-5-16,1-5-3 15,4 1 1-15,-1 0-3 0,4 1 3 16,2 3-1-16,1 3-2 15,-2 6 0-15,0 2-1 16,-2 2-4 0,-1 2-3-16,-4 8 14 0,-1 7-3 15,0-1-2 1,-2 1 2-16,0 1 0 0,0-1 2 16,1-5-2-16,1-3-5 15,1-1 2-15,5-7-2 16,-1-1 4-16,4 0-26 0,-2-15-101 15,1-2-224-15</inkml:trace>
  <inkml:trace contextRef="#ctx0" brushRef="#br0" timeOffset="112350.4977">18613 7853 276 0,'0'-3'78'15,"2"-2"-3"-15,-2-1 2 0,0-1-10 16,0-1-19-16,0 0-9 15,0-4-3-15,0 3-13 16,0-4-11-16,-2 1-2 16,-3-1-5-16,0 1 0 0,1 3-3 15,-3 1 1-15,-4 4-2 16,2 1-2-16,-3 3-4 16,-1 0 0-16,1 6 4 0,-1 6-1 15,0 1 0-15,3 5 0 16,4 0-3-16,2 1 1 15,1 1 0-15,3 1-5 16,0-3-3-16,3-4-8 16,5 1 5-16,3-7 19 15,-1-1-3-15,3-3 1 16,-1-2-2-16,2-2 4 16,-2 0-1-16,-2-2-1 15,2-8 1-15,-4 1-3 0,-1-6-1 16,0-1 1-16,-1-2 1 15,-2-1-2-15,-1 1 2 16,-1 2 0-16,0 3-1 0,0 4 0 16,-2 2 3-16,0 4 9 15,0 1 4-15,0 2-5 16,0 0-14-16,0 7-12 16,0 4 1-16,1 5 15 0,1 2 0 15,3 1 0-15,2 4 0 16,3-2-2-16,4-3-2 15,4-7 7-15,6-2-1 16,8-9-2-16,7-4-24 16,7-19-146-16</inkml:trace>
  <inkml:trace contextRef="#ctx0" brushRef="#br0" timeOffset="116872.7571">19268 6906 645 0,'0'-2'10'0,"0"2"1"16,0 11-14-16,0 15 3 15,0 14 0-15,0 10-1 16,0 10 1-16,3 12 1 16,4 6 3-16,-2 6 0 15,4 5-3-15,2 1 2 16,2-3-3-16,0-1 1 0,-3-4 0 15,2-8 0-15,1-4 0 16,0-7-1-16,-5-9 1 16,0-10 0-1,-1-8-1-15,-2-14 0 0,-1-8-2 16,-2-14-33-16,-2-10-169 16</inkml:trace>
  <inkml:trace contextRef="#ctx0" brushRef="#br0" timeOffset="117630.4964">19631 7601 542 0,'-3'1'66'15,"1"-1"-54"-15,2 0-12 16,0-1 7-16,13-11 17 15,6 2-6-15,5-6-15 16,3-8-1-16,5-1 2 0,2-5 1 16,-3 0 0-16,-4-7-5 15,-5-1 3-15,-7 2-1 16,-6 0-2 0,-6 4-9-16,-3 6 3 0,0 4 1 15,-6 6 6-15,-1 6 1 16,-6 4 0-16,2 6-4 15,-1 0 4-15,0 13-3 16,-1 8-2-16,2 7 0 16,2 8-1-16,1 5 0 0,8 4 2 15,0 5 1-15,0 2 1 16,6-1 0-16,2 3 0 16,0-2 0-16,3-2 1 0,0-6-2 15,-2-2 1-15,1-7 1 16,0-1-1-16,-5-11 1 15,0-6 0-15,1-4-1 0,-5-6 1 16,1-7 1-16,-2-7 8 16,0-12 17-16,2-6-24 15,-2-6-2-15,2 2 2 16,6-2 2-16,-2 4-1 16,5 7 1-16,4 6-3 15,-1 7-2 1,2 5-2-16,0 2-2 0,1 5-1 15,-5 10-5-15,3 5 7 16,-3 2 1-16,-3 2 3 16,-3-1 0-16,4-2-1 0,-5-3 1 15,2-3-2-15,5-3-23 16,-2-7-55-16,2-5-50 16,5-1-41-16</inkml:trace>
  <inkml:trace contextRef="#ctx0" brushRef="#br0" timeOffset="117924.1253">20400 7513 545 0,'0'-14'92'0,"-11"3"-69"16,-4 5-16-1,-5 6 5-15,-6 0-10 0,3 6-2 16,-3 12-1-16,6 7-2 15,0 5 2-15,6 5-1 16,6 5 3-16,4-1-1 0,4 2 2 16,2-4 1-16,11-1 0 15,3-7-1-15,6-4 0 16,3-8 6-16,4-3-3 16,5-8 4-16,1-6-1 0,3 0-5 15,-1-10-9-15,-2-6-35 16,-9-2-37-16,-9-4-62 15,-12 1-237-15</inkml:trace>
  <inkml:trace contextRef="#ctx0" brushRef="#br0" timeOffset="118089.6676">20259 7742 328 0,'-15'1'328'15,"8"-1"-296"-15,7 0-31 16,7-1-7-16,15-7 25 0,10 1-15 15,7-2-5-15,10 0-6 16,5-4-19-16,2 3-40 0,-5-6-37 16,-3 0-157-16</inkml:trace>
  <inkml:trace contextRef="#ctx0" brushRef="#br0" timeOffset="118304.3841">20761 7481 602 0,'0'-13'81'0,"-3"9"-50"15,3 3 1-15,0-1 2 0,-2 2-19 16,2 2-15-16,0 10-6 16,0 8 0-16,0 5 12 15,2 9-3-15,5 1-2 16,2 5 0-16,2-3 0 16,-1 0 0-1,2-4-1-15,0-6-2 0,-2-4-21 16,5-11-71-16,-3-8-68 15,0-4-67-15</inkml:trace>
  <inkml:trace contextRef="#ctx0" brushRef="#br0" timeOffset="118525.9581">20964 7482 586 0,'4'-5'77'15,"-4"2"-66"-15,2 3-7 16,1 0-1-16,1 5-4 0,1 5-4 15,3 8 38-15,0 6-27 16,3 4-1-16,0 1-3 16,-2 3 3-16,0-2-4 15,-2 1-1-15,2-5 0 16,-2-2 0-16,-2-5 1 16,-3-1-2-16,0-4-41 15,-2-7-93-15,-7-4-62 16</inkml:trace>
  <inkml:trace contextRef="#ctx0" brushRef="#br0" timeOffset="118674.0291">20805 7684 660 0,'0'-7'25'0,"14"-2"-17"16,11-2-20-16,7 0 13 15,11-1-1-15,6-4-37 16,5 0-44-16,1-4-1 0,-1 1-212 15</inkml:trace>
  <inkml:trace contextRef="#ctx0" brushRef="#br0" timeOffset="119271.8308">21442 6951 606 0,'-9'-23'24'0,"7"3"23"15,2 6 2-15,5 3-27 16,12 4-21-16,7 7-3 16,5 0 1-16,2 12 0 15,-3 11-2 1,-4 7-1-16,-10 10-8 0,-6 8-3 16,-8 2 9-16,-2 4-4 15,-11-2 11-15,-3-2 0 16,5-4-1-16,0-5-1 15,6-7 3-15,2-2-2 0,3-6 0 16,5-4-2-16,9-4-1 16,4-8 9-16,6-6-2 15,1-4-5-15,0 0-3 0,-5-7-18 16,-6-2 1-16,-5 2 18 16,-4 1 6-16,-5 5 12 15,0 1 19-15,-3 1-24 0,-1 14-12 16,1 5-3-16,0 3 8 15,3 7 2-15,0 6-1 16,12 2 1-16,0-1 3 16,1 0-6-16,-3-1-1 15,-8-2 0-15,-2-1-1 0,-9-4-2 16,-18-3 0 0,-12-1-50-16,-13-6-109 15,-6-8-287-15</inkml:trace>
  <inkml:trace contextRef="#ctx0" brushRef="#br0" timeOffset="125630.4376">19711 5203 317 0,'-5'0'46'0,"-1"0"7"15,6 0 4-15,0 0-17 16,9 0-20-16,7-1 12 16,9-2-16-16,7 3 8 15,8-1-13-15,5 1-5 0,6-2-1 16,4 2-3-16,5-2 2 16,6 0-1-16,4-1-1 15,0 0 0-15,4 2 1 16,-4-2-2-16,-4 0-1 15,-5 2 1-15,-10-1-1 16,-11 0 2-16,-7 1-3 16,-11-1 0-16,-10 1-14 0,-5-2-4 15,-7 2 7-15,0 1-11 16,-12-2-61-16,-7-1-28 16,-5 2-57-16</inkml:trace>
  <inkml:trace contextRef="#ctx0" brushRef="#br0" timeOffset="125978.8889">19824 5204 455 0,'-8'0'12'0,"8"0"46"16,0 0-15-16,17 0-24 15,6-1 22-15,13 0-33 16,10-3 7-16,10 2 1 0,9 0-4 16,1 0-4-16,5 1-2 15,-1-1-2-15,-1-1-2 16,-4 2 0-16,-8-2-1 16,-4 2 1-16,-14-1-1 15,-12 1 1 1,-8-1-2-16,-9 0 3 0,-5 1 1 15,-5 1 4-15,0-2 3 16,0 1-8-16,0 1 4 0,0 0-5 16,2 0-5-16,3-3-46 15,3-3-121-15</inkml:trace>
  <inkml:trace contextRef="#ctx0" brushRef="#br0" timeOffset="135920.6303">962 7893 748 0,'-16'-13'2'0,"8"3"1"15,1 6 38-15,5 2-15 16,2 2-25-16,0 10-14 16,12 9-7-16,4 12 24 15,4 5-3-15,2 12 1 16,5 6 0-16,-1-2-1 0,-1-4-1 16,-1-2 0-16,-5-8-31 15,-3-8-38-15,2-10-22 16,-3-15-46-16,-2-5-113 15</inkml:trace>
  <inkml:trace contextRef="#ctx0" brushRef="#br0" timeOffset="136589.3323">1223 8053 666 0,'0'-2'14'0,"0"1"-11"15,0 1-5-15,0 0-1 0,1-2-3 16,6-4 9-1,4-1 0-15,-2 0 1 16,2-6-1-16,-2 1-1 16,-4-1 1-16,-5 5-2 0,0 3 1 15,0 5-11-15,-9 0 4 16,-1 6-8-16,-2 14 12 16,4 5 2-16,1 1 0 15,7 6-2-15,0 1 0 0,5-2-3 16,10-7-3-16,0-4-1 15,5-10 0-15,1-10 3 16,-1-3 3-16,-1-18-8 0,-4-9-43 16,-8-5-51-16,-5 0-12 15,-2-5-8-15,-7 3 153 16,-7 2 76-16,-2 0-33 16,3 6-17-16,0 7 12 0,3 4-9 31,5 6-2-31,1 5 5 0,2 7-24 15,2 0-37-15,4 9-20 0,8 14 10 16,8 4 12-16,6 14-4 16,6 7 3-1,2 5 0-15,0 2 2 0,0 2-2 16,0-3-2-16,-5-8 1 16,-2-5 1-16,0-5-2 0,-5-9 1 15,-2-12 0-15,-1-3-1 16,-5-9-2-16,1-3 0 15,-7-9 13-15,-4-14-1 0,-4-10-4 16,-2-5-18 0,-15-9-51-16,-14-1-27 0,-6 1-50 15,-4 7 96-15,0 4 45 16,1 11 34-16,5 7 39 16,7 5-3-16,8 6-29 15,6 7 3 1,7 0-34-16,7 0-12 0,2 0-1 15,15 0-21-15,10-4 34 16,5-4-5-16,9-6-7 16,-2-8-45-16,1-5-111 0,-10-3-163 15</inkml:trace>
  <inkml:trace contextRef="#ctx0" brushRef="#br0" timeOffset="136755.5985">1621 7748 472 0,'-11'-6'80'0,"2"2"-11"16,4 4 7-16,3 0-49 0,2 10-27 15,0 8-3-15,12 5-2 16,3 6 2-16,6 3 5 16,5 1 0-16,1 0 1 15,-4-1-6-15,-4-5-53 16,-6-6-33-16,-7-7-102 16</inkml:trace>
  <inkml:trace contextRef="#ctx0" brushRef="#br0" timeOffset="136884.9271">1594 7950 318 0,'0'-17'313'0,"0"0"-309"16,18-3-7-16,9-1 1 15,8-2-3-15,7-4-30 16,1 4-67 0,1-1-103-16</inkml:trace>
  <inkml:trace contextRef="#ctx0" brushRef="#br0" timeOffset="137370.0207">2014 7571 548 0,'-14'-8'61'0,"-4"4"23"15,2 4-23-15,1 0-36 16,1 9-20-16,4 9-6 16,2 9 0-16,4 1 0 0,4 6-2 15,9 2-1 1,9-4-2-16,8-5-5 15,2-8-30-15,5-8 19 0,2-8 13 16,1-3-32-16,3-8-29 16,0-12-26-16,-5-3-36 15,-4-5 35-15,-4-5 38 0,-7-1 56 16,-9 1 16-16,-7 2 62 16,-3 6 24-16,0 6 12 15,-8 4 4-15,-2 8-1 16,-2 5-83-16,-2 2-24 0,2 9-7 15,2 11-1-15,-2 5-1 16,11 5-1-16,1-1 0 16,3-1-4-16,12-3-7 15,2-7 8-15,5-9 2 0,0-7 3 16,-1-2 0 0,1-11 8-16,-6-7-2 15,0-5-1-15,-7-2-4 0,-5-2 2 16,-4 2-1-16,-3 2-1 15,-9 4 5 1,-6 4-18-16,1 6-26 0,2 2-21 16,6 7-21-16,4 0 12 15,5 0-38-15,10 0-1 16,10-4 1-16</inkml:trace>
  <inkml:trace contextRef="#ctx0" brushRef="#br0" timeOffset="137606.7274">2480 7454 25 0,'14'-13'192'16,"-6"3"-107"-16,-6 3 47 0,-2 3-11 15,0 4-22-15,-9 0-51 16,1 0-42-16,1 9-8 16,1 5 2-16,6 6 0 15,0 3-4-15,9-2-5 0,10 4 3 16,2-1 10 0,4-5 1-16,-4-3-4 0,-5-1-1 15,-5-7-3-15,-10 2-30 16,-1-2-12-16,-8-1 42 15,-12 0 17-15,1 1-12 16,-5-3 0-16,6-1-1 16,4-4 0-16,9 0-1 15,5-15-57-15,6-4-192 0</inkml:trace>
  <inkml:trace contextRef="#ctx0" brushRef="#br0" timeOffset="138058.1151">2689 7466 534 0,'0'0'17'16,"0"0"-10"-16,-3-2 20 16,3-1 21-16,0-2 2 15,5-2-27-15,1-4-25 0,-1 2-2 16,0 0-12-16,-3 0-23 16,-2 4-12-1,-2 1-14-15,-6 4 40 0,-5 0 23 16,-1 9 0-1,4 4 1-15,3 6 1 0,7 4 2 16,0 0-1-16,10 2 3 16,11-1 8-16,6-5-9 15,5-6-2-15,0-9 0 0,4-4 5 16,-2-8-2-16,-2-11-7 16,-5-8-24-16,-5-5-8 15,-7 0-17-15,-8-4 12 0,-5-3 45 16,-2 1 41-16,-9-1 6 15,-6 2-15-15,-2 1-5 16,0 7 8-16,2 8 8 16,5 5-13-1,-1 7 6-15,6 9-15 0,-1 3-24 0,4 15-12 16,2 9 10-16,0 7-3 16,2 5-1-1,9 4 1-15,7-2 5 0,2 0-7 16,0-5-17-16,1-6-24 15,-6-7-42-15,-3-7-62 16</inkml:trace>
  <inkml:trace contextRef="#ctx0" brushRef="#br0" timeOffset="138187.7671">2885 7402 620 0,'11'-16'7'0,"11"0"-7"0,8 0-2 16,6 0-1-16,0 0-82 15,0-2-157-15</inkml:trace>
  <inkml:trace contextRef="#ctx0" brushRef="#br0" timeOffset="138654.7209">1133 8654 617 0,'-4'0'63'0,"4"0"-62"0,0-7-4 15,19-5 5-15,10-6-1 16,17-6 0-16,15-6 1 16,14-6 0-1,16-4 2-15,11-7 0 16,14-4-3-16,2-3-2 0,6 1 1 15,3-3 0-15,6 1 0 16,-5 3 0-16,1-2 0 16,-1 1-1-16,-8 1-1 0,-9 2 2 15,-8 3 0-15,-8 2-2 16,-18 5 0-16,-8 7-8 16,-16 8-42-16,-19 1-18 0,-12 7-81 15,-17 2-227-15</inkml:trace>
  <inkml:trace contextRef="#ctx0" brushRef="#br0" timeOffset="140091.445">3315 8579 258 0,'1'0'33'0,"-1"0"19"16,0 0 25-16,0 0 4 0,0-2-12 16,0-4-9-16,0-2-34 15,0-2 7-15,0-3-7 16,0 0-8-16,-8-3-7 15,-2 2-9-15,-2 2 9 16,-8-1-9-16,-2 2-12 16,-1 8-1-16,-4 3-1 0,0 0 8 15,2 14 0-15,3 4-2 16,3 3-3-16,6 6 2 16,6 2 0-16,7 0-11 15,0-5 0-15,5-1-10 16,10-5 0-16,1-9 23 0,2-9 7 15,3 0 8-15,1-10 2 16,-2-13-4-16,-1-4-5 16,-1-4 0-16,-3 3 0 15,-3 1 0 1,-3 6 4-16,-4 5 10 0,1 6 12 16,-6 7-15-16,0 3-14 15,2 0-20-15,2 7 9 0,1 8 7 16,2 0 5-1,6 5-1-15,3 2-9 0,2-6-27 16,-1-4 9-16,3-6-41 16,-2-6-88-16</inkml:trace>
  <inkml:trace contextRef="#ctx0" brushRef="#br0" timeOffset="140327.3573">3449 8214 618 0,'-3'-10'76'16,"-1"3"-27"-16,4 7 1 16,-2 0-36-16,2 0-15 15,0 7-10-15,4 10-3 16,4 6 16-16,3 7-2 16,4 6 0-16,0 5 1 15,0-3-1-15,1-1 1 16,1-5-1-16,-3-3-1 15,0-6-4-15,0-7-47 0,1-9-25 16,-1-7-36-16,-1 0-101 16</inkml:trace>
  <inkml:trace contextRef="#ctx0" brushRef="#br0" timeOffset="140574.3288">3671 8182 538 0,'0'-8'74'0,"0"5"-33"15,0 3-22-15,2 0-20 16,0 7-10-16,4 9 4 16,-1 5 11-1,4 4-1-15,1 9-1 0,5 2 0 16,-2 1-1-16,0-1 1 16,-1-2 2-16,-2-5-4 15,2-4 0-15,-4-6 2 16,-2-5-1-16,-5-3-2 0,-1 0-68 15,-1-8-27-15,-13-1 18 16,-10-2-152-16</inkml:trace>
  <inkml:trace contextRef="#ctx0" brushRef="#br0" timeOffset="140746.7251">3508 8483 143 0,'-5'-2'463'0,"5"-2"-421"0,0-1-21 16,0-2-16-16,11 0 8 15,9-4-15-15,2 1-1 16,7-5 3-16,6 2-1 16,4 1-1-1,2 2-58-15,-2-5-104 0,2 1-107 16</inkml:trace>
  <inkml:trace contextRef="#ctx0" brushRef="#br0" timeOffset="140906.858">4016 8285 505 0,'0'0'59'16,"0"0"-17"-16,0 0 25 15,0 0-9-15,4-2-24 16,7-4-24-16,3-2-11 16,4 1-2-16,1 2-3 15,-2 2-75-15,-7 3-96 0,-7 0-117 16</inkml:trace>
  <inkml:trace contextRef="#ctx0" brushRef="#br0" timeOffset="141024.5435">4016 8401 453 0,'-7'11'54'0,"4"-9"-17"15,3-2-8-15,14-2-8 16,14-11-11-16,9-5-8 16,7-5-31-16,7-8-185 15</inkml:trace>
  <inkml:trace contextRef="#ctx0" brushRef="#br0" timeOffset="141614.7365">4656 7918 397 0,'16'-44'19'16,"-7"-2"38"0,-6 6-2-16,-3 4 34 0,0 4-23 15,-3 7-32-15,-11 5 16 16,-6 9-25-16,-7 10-23 15,-5 1-4-15,-4 14-1 16,-2 11 0-16,2 5 2 0,5 6 0 16,8-1-1-16,10 1 0 15,12 2-1-15,1-7-3 16,16-3-2-16,11 0 8 16,9-6 10-16,1 0-8 0,3-2 0 15,-6-2-1-15,-6 0-2 16,-9 1-38-16,-16 5-25 15,-3 1 17-15,-18 3 35 16,-8 1 18 0,-5-3-4-16,1-2 0 0,3-6-2 15,7-6 5-15,6-5 3 16,8-4 6-16,6 0-8 16,0 0-4-16,14 2-29 0,8 4 26 15,3 6 9-15,2 6-5 16,0 4-9-16,-4 5-17 15,-5 4-3-15,-5-2 13 16,-6-3-1-16,0-6 17 0,-6-7-2 16,6-9 1-16,0-7-3 15,1-7-15-15,3-20-115 0</inkml:trace>
  <inkml:trace contextRef="#ctx0" brushRef="#br0" timeOffset="142412.2982">5010 8121 387 0,'0'0'75'0,"0"0"-66"16,2 0 9-16,-2 0 40 16,0 0 12-16,0 0-14 15,0-7-36-15,0 0-2 0,0-4 20 16,0 0-18-16,0-3-15 16,-2 0-8-16,-8-1 5 15,0 3 8-15,-7-1-19 16,0 6-6-16,-3 7 1 0,-1 0-10 15,-1 10-11-15,3 5 16 16,4 4 16 0,3 5-8-16,5 1-22 15,7-2 11-15,0 1-4 16,7-5 6-16,10-3 8 16,1-9 5-16,7-5 10 0,-2-2-4 15,6-11 0-15,-4-7 0 16,1-1 1-16,-7-1 1 15,-2 1 2-15,-7 2 22 0,-1 7 31 16,-7 4 8-16,0-1-20 16,0 5-19-16,-2 2-27 15,0 0-2-15,0 10-6 0,5 1 2 16,2 3 9-16,3 1-3 16,7 3-24-16,0-5-14 15,7-2-22-15,-2-10-32 16,0-1-174-16</inkml:trace>
  <inkml:trace contextRef="#ctx0" brushRef="#br0" timeOffset="142977.3489">5175 8025 550 0,'-4'0'11'15,"2"0"-9"-15,2 0-1 16,6-4 35-16,6-9-17 15,8-5 3-15,3-2-18 16,5-8-3-16,2-7 1 16,-1-2 0-16,-5-6-4 0,-2-2 2 15,-4-3-2-15,-7-2-8 16,-4-2-14-16,-7 2 14 16,0 6-2-16,0 5 6 15,-9 10 10-15,0 8 10 16,0 10-2-16,-2 7-9 0,-1 4-5 15,1 7-5 1,2 13 4-16,0 7 2 0,1 10-3 16,7 6 0-1,1 2 6-15,0 3-1 16,6 2 0-16,3-2-3 0,1-5-1 16,1 0 4-16,2-5 0 15,-1-1 0-15,-1-5 1 16,0-2 1-16,-3-4-1 0,0-2-1 15,-3-8 0-15,1-4-6 16,-6-3-8-16,1-4-3 16,1-5 8-16,0 0 16 0,0-16 7 15,3-3-6-15,5-5-7 16,0-1-2-16,2 3 0 16,5 2 3-16,1 7-5 15,-1 10-2-15,2 3-5 0,-4 1-2 16,2 14 12-16,-6 3 5 15,-1-1-4-15,0 3-1 16,0-3 0-16,-1-4 1 16,-1-7-6-1,2-6-58-15,1-4-163 0</inkml:trace>
  <inkml:trace contextRef="#ctx0" brushRef="#br0" timeOffset="143292.9373">5794 7340 565 0,'-5'-22'39'0,"0"3"28"0,-1 8 5 16,5 6-33-16,-1 3-10 0,2 2-18 15,0 10-21-15,0 12-1 16,0 10 11-16,5 11-3 15,4 14 4-15,3 11 0 16,1 7-1-16,3 7 1 16,2 1-1-1,-2 2 1-15,2-5-1 0,1-5 0 16,-4-6 1-16,2-9-1 16,-3-2 0-16,-4-10 0 15,-2-5-2-15,-3-11-30 0,1-13-74 16,-3-15-37-16,-3-9-105 15</inkml:trace>
  <inkml:trace contextRef="#ctx0" brushRef="#br0" timeOffset="143978.7206">6140 7816 444 0,'-3'2'47'0,"1"-2"-35"16,0 0 17-16,2 0 7 0,0 0 16 16,0 0-6-16,7-9-19 15,5-5 3-15,-2-6-27 16,7-7-2-16,-2-5 0 16,4-7 2-16,-5-2-3 0,-1-2 2 15,-3 1-6-15,-4 0 6 16,-5 12-1-16,1 5-3 15,-2 7 0 1,0 9 16-16,0 9 1 0,0 0-18 16,-7 12-11-16,0 12 14 15,2 10-1-15,-3 8-3 16,6 8 3-16,2 6-5 16,0 1-2-16,8-2-6 0,-1-5 5 15,5-4-5-15,-3-6-15 16,1-8 22-16,-2-7 1 15,-1-9-19-15,-3-5-30 0,0-8 15 16,1-3 20-16,-1-9 27 16,3-9 6-16,0-7-11 15,1-3 0-15,2-1 3 16,-3 3 15-16,5 2 6 16,-2 7-8-16,0 11-11 0,2 3-3 15,3 3-10-15,-1 5-4 16,3 8 10-16,3 4 14 15,-3 3-12 1,0 0 1-16,2-5-3 0,1 0 3 16,0-8-7-16,1-7-31 15,3 0-55-15,3-14-191 16</inkml:trace>
  <inkml:trace contextRef="#ctx0" brushRef="#br0" timeOffset="144212.7318">6780 7598 573 0,'-2'-7'73'16,"-12"4"-39"-16,1 3-20 16,-3 5-13-16,-2 13-1 15,2 3 1-15,2 6-1 0,1 5 0 16,10 2 0 0,3 0-3-16,0-1-1 0,12-4 3 15,5-4 6-15,4-3 1 16,4-8-4-16,0-3 0 15,6-8-2-15,-1-3-3 16,-3 0-39-16,-4-4-58 16,-6-11-84-16</inkml:trace>
  <inkml:trace contextRef="#ctx0" brushRef="#br0" timeOffset="144343.3806">6688 7830 552 0,'-7'2'12'0,"7"-2"-15"15,6 0-35-15,15 0 15 16,8-2 36-16,9-7-20 16,6-3-81-16,7-4-72 15</inkml:trace>
  <inkml:trace contextRef="#ctx0" brushRef="#br0" timeOffset="144546.8373">7077 7596 537 0,'0'-12'51'0,"-6"3"12"15,0 5 22-15,3 3-43 0,-3 1-32 16,3 5-12-16,-1 9 0 16,1 8 0-1,3 5-2-15,0 1-1 16,0 8 5-16,10 0 6 0,5-3-8 16,-1-2-46-16,5-6-25 15,-2-7-4-15,1-11 5 16,4-7-137-16</inkml:trace>
  <inkml:trace contextRef="#ctx0" brushRef="#br0" timeOffset="144749.5825">7277 7559 507 0,'0'-18'100'16,"0"6"-9"-16,0 5-8 16,0 7-52-16,0 0-28 15,0 5-12-15,4 11-5 16,-3 7 11-16,6 7 3 15,-2 6 1-15,3 3 1 16,1 3-2-16,1-5 0 16,-3-3-7-16,0-7-25 15,-4-2-15-15,-3-8-15 0,0-4-27 16,-3-9-43-16,-15-4-86 16</inkml:trace>
  <inkml:trace contextRef="#ctx0" brushRef="#br0" timeOffset="144896.0393">7105 7768 679 0,'0'-11'41'16,"9"-1"-28"-16,13 1-16 15,5-2 4-15,9 1-3 0,5-2 1 16,1 0-1-16,7-1-39 16,-3-1-99-16,-4-2-207 15</inkml:trace>
  <inkml:trace contextRef="#ctx0" brushRef="#br0" timeOffset="145345.7645">7555 7306 643 0,'-10'-16'34'15,"5"-2"-1"1,5 5 9-16,0 3-18 0,5 2-8 15,12 3-15-15,2 5-8 16,4 0 0-16,4 13 0 16,-6 8-24-16,-4 8-17 0,-10 10 15 15,-7 2 23-15,0 4-2 16,-12-1 20 0,-3-1-8-16,3-2 1 0,5-7-1 15,0-6 0-15,7-4 1 16,0-8-4-16,7-4-1 15,8-7 3-15,4-2 14 16,0-3-6-16,-1 0-12 16,-6 0-21-16,-4-4 17 0,-3 2 16 15,-5 2 12-15,0 0 11 16,-5 3-24-16,-3 8-7 16,7 3 0-16,-1 8 2 15,2 2 2-15,3 0 7 16,10 3 2-16,5-2-3 0,-3 0-4 15,-1-2-5-15,-13-1 2 16,-4-3-9-16,-28 4-2 16,-18 0-8-16,-19-1-94 0,-20-2-164 15</inkml:trace>
  <inkml:trace contextRef="#ctx0" brushRef="#br0" timeOffset="157938.9663">14997 9475 188 0,'0'-11'325'16,"0"-2"-304"-16,0 5 28 15,-3 1 5-15,-3-1-5 16,-2 2-27-16,-2 3-13 15,-4 2-5-15,-4 1-6 16,-6 3-1-16,-6 10 2 16,-1 6 0-16,-3 4-4 0,2 6 5 15,1-1 0-15,8 2 0 16,2 0 3-16,8-4-3 16,7-1-1-16,6-2-1 15,0-3 0-15,17-4 2 16,4-4 9-16,6-1-10 0,7-4 6 15,8-3-2-15,-1-4-4 16,2 0 2-16,-1-2 0 16,0-7-3-16,-6-2-8 15,-5 1-19-15,-10-3-1 16,-8-1-6 0,-9 1-26-16,-4-1-5 0,-17 3 6 15,-6 1 57-15,-8 1 12 16,1 1 9-16,1 5 28 15,6 0 12-15,7-1-18 16,4 2-8-16,8 2-13 0,4 0-19 16,0 2-14-16,11 8 7 15,6 2 13-15,3 3 3 0,2 3-7 16,-3 2-1-16,-1-2 0 16,-4-1-4-16,-4 2 7 15,-5-3-3-15,0-4 0 16,-3 1 0-16,0-3 0 0,3-1-25 15,3-6-92-15,1-3-137 16</inkml:trace>
  <inkml:trace contextRef="#ctx0" brushRef="#br0" timeOffset="158157.6613">15294 9619 633 0,'-2'-6'12'16,"2"0"12"-16,0 0 14 15,9 3-27-15,8 1-9 0,1 0-4 16,6 2 1-16,1 0 1 16,0 0-29-16,-5 6-79 15,-10 2-60-15</inkml:trace>
  <inkml:trace contextRef="#ctx0" brushRef="#br0" timeOffset="158266.3719">15367 9712 504 0,'0'3'63'0,"2"-3"-42"0,20 0 3 15,6 0 8-15,8-7-21 16,3-3-11-16,2-6-160 16</inkml:trace>
  <inkml:trace contextRef="#ctx0" brushRef="#br0" timeOffset="159312.1321">12301 9232 47 0,'12'0'12'15,"-2"0"-19"-15,5-1-24 16</inkml:trace>
  <inkml:trace contextRef="#ctx0" brushRef="#br0" timeOffset="159812.6878">12452 9079 431 0,'0'-5'105'0,"0"-1"-19"16,0 6-6-1,0 2-64-15,0 14-17 0,0 2-1 16,0 9 7-16,0 6-6 16,0 5 1-16,0 6 1 15,0-1-2-15,0-1 1 0,-2-5 1 16,1-11 0 0,1-4 0-16,0-13 0 0,0-9 2 15,0-7 9-15,0-17 32 16,-2-2-34-16,2-11-9 0,-2-5 2 15,2-3-3-15,0 5 0 16,0 0-2-16,7 10 1 16,3 6 0-16,-1 9-2 15,5 9-2-15,0 6 2 16,4 11-2 0,2 7-2-16,5 11 1 15,-1 3 8-15,3 5 0 16,3-1-4-16,-2 2 4 0,-2 1-23 15,-3-4-45-15,-9-9-37 16,-11-2-66-16</inkml:trace>
  <inkml:trace contextRef="#ctx0" brushRef="#br0" timeOffset="161290.5249">12384 9390 619 0,'0'-14'22'16,"9"-2"-6"-16,18-6-24 0,11-5 9 15,9-2-1-15,8-1-1 16,3-3 2-16,0 2-1 16,-3-3 0-16,-10 4 0 15,-8 5 0-15,-13 1-13 16,-12 6-12-16,-10 4 17 0,-2 7 10 16,-12 3 7-1,-7 4-7-15,-1 4 1 16,-1 10 13-16,5 4 0 15,5 6-13-15,6-2-3 0,5 6-2 16,4-4 2-16,11 3-2 16,2-2 1-16,5-4 1 15,-3-4 1-15,-2-2-34 0,-7-4-11 16,-2-5-2-16,-8-5-8 16,0-1 35-16,-5 0 36 15,-3-1-9-15,1-5 15 16,0-4 30-16,3 1 5 0,4-2-27 15,0-3-5-15,7-3-25 16,7-4-3-16,6 0 0 16,2-2 2-16,2-1 1 15,-3 3 0 1,-1 2 0-16,-8 2 0 16,-5 5-1-16,-4 5 4 0,-3 5 0 15,0 2 6-15,0 0 0 16,-5 7-19-16,0 6 6 0,0 1 2 15,3 4-2-15,2 0 1 16,0 1 1-16,10-1-6 16,5-2-12-16,-1-3 3 15,1 3-16-15,-5-6-29 0,-4-1 10 16,-5-2 18-16,-1-1 4 16,-7-4 32-16,-5 1 5 15,-1-2-4-15,-1 1 5 0,5-2 13 16,3 0-2-16,6-3-12 15,0-6-11-15,12-4-6 16,5-4-20-16,3-3 1 16,1 0-14-16,3 1-9 15,-6 5 53-15,-6-1 21 16,0 9 76 0,-9 0-11-16,-3 6-30 0,0 0-41 15,0 3-24-15,0 10 3 16,0 1 5-16,4 2-1 15,1 2 1-15,3-2-2 0,4-4-4 16,0-4-17-16,5-5 5 16,-2-3 9-16,0-1-23 15,1-11-35-15,-4-5-26 0,-1 0 41 16,-2-1 56-16,-4 1 0 16,-3 3 33-16,2 7 36 0,-4 0-11 15,2 7-17-15,0 0-34 16,2 0-17-16,-1 9-7 15,6 1 7-15,-2 3 15 16,4 0-7-16,-1-5-4 16,-1-2 1-16,4-5-14 15,-4-1-18-15,0-1-14 16,-1-10-35-16,-1-3 8 16,-4-4 66-16,1 2 22 15,-1-4 31-15,1 6 13 16,-3 0-16-16,4 4-29 0,0 5-6 15,0 3-4-15,2 2-8 16,4 0-1-16,2 10 1 16,-5 0 3-16,3 2 1 0,-2-1 2 15,-3 0-5-15,-3-5-12 16,1-1-9-16,-3-5 25 16,1 0 5-16,2 0 8 0,2-8-6 15,1-4-1-15,1-1-5 16,5 1-1-16,2 2-1 15,-2 0-1-15,2 3 1 16,-1 2-2-16,-2 5 0 16,-4 0-1-16,-1 0-1 15,2 7 0 1,-1 2 3-16,-1-2 5 0,2 2-2 16,0-5 1-16,3 0 2 15,2-4 5-15,5 0 6 0,-3-4-3 16,5-9-7-16,-1 2-4 15,-1-3-2-15,-2 0 1 16,-3 2-1-16,-3 1 0 16,-4 4 1-16,-2 1-1 0,-3 3 0 15,-2 3-2-15,0 0-10 16,0 0 2-16,0 0 4 16,0 0 6-16,0 0-3 0,0 0-2 15,8 0 9-15,1 0 9 16,5-5-3-16,-1-3-3 15,3-1-5-15,2 0-2 16,-2 2 1-16,-5 0-1 16,-1 5 0-1,-4 2-1-15,-1 0-4 0,-3 2-5 16,-1 9-4-16,4 3 21 16,-5 2-6-16,3 5-1 15,-1 3 1-15,1 2-5 16,-3 2-34-16,0-2-84 0</inkml:trace>
  <inkml:trace contextRef="#ctx0" brushRef="#br0" timeOffset="161559.2667">12523 9610 550 0,'0'5'17'16,"24"-5"-23"0,22-12 16-16,18-4 9 0,21-2 21 0,14-3-19 15,9-2-6 1,9-1-5-16,0 1-4 16,-3 0-3-16,-7 4-4 15,-7-1 2-15,-13 4-2 0,-11 4-2 16,-15 0-35-16,-17 2-33 15,-6 0-105-15</inkml:trace>
  <inkml:trace contextRef="#ctx0" brushRef="#br0" timeOffset="162361.5083">16151 9232 235 0,'15'-21'150'16,"-4"0"-121"-16,-3 3 38 16,-7 3 16-16,-1 5-6 15,0 5-30-15,-15 1-26 16,-6 4-16-16,-6 0-8 15,-8 7 1-15,1 9 2 0,0 4-1 16,2 3 1-16,10 2-1 16,12 2 0-16,5-1 0 15,5 2-1-15,10-2 0 0,12 2-1 16,7-3 11-16,0 2-3 16,-2 0-3-16,-5-1-2 15,-7 1-3-15,-10-2-40 16,-5-2 7-1,-14-1 5-15,-7-5 1 0,-7-4-1 16,1-2 27-16,4-5 9 0,5-1 0 16,8-4 22-1,2-1-7-15,8 2-8 16,4 2-16-16,10 4 2 16,2 7 8-16,4 6-6 0,-3 6-2 15,-7 5-16-15,-5 5-7 16,-5-1 13-16,0-4 11 15,-5-5 2-15,-2-5 0 0,4-10 0 16,3-3 0-16,3-7 1 16,16-2 3-16,8 0 19 15,9-8-18-15,10-7-9 0,-2-9-152 16</inkml:trace>
  <inkml:trace contextRef="#ctx0" brushRef="#br0" timeOffset="162631.5441">16434 9353 606 0,'-2'-9'7'0,"2"4"56"0,0 0-1 15,0 5-8 1,0 0-26-16,0 2-29 15,4 8-11-15,3 7 0 0,1 4 16 16,6 6-4-16,-2 5 2 16,-2 1-2-16,3 1 2 15,-2-1 0-15,2-7-15 0,-3-1-62 16,1-9-30-16,0-5-89 16</inkml:trace>
  <inkml:trace contextRef="#ctx0" brushRef="#br0" timeOffset="162792.8373">16739 9563 598 0,'0'5'26'0,"0"-1"-44"16,0 7 18-16,0 2 12 16,-8 1-9-16,1 1 0 0,1 0-2 15,-1-4-5 1,5-4-122-16,2-7-113 0</inkml:trace>
  <inkml:trace contextRef="#ctx0" brushRef="#br0" timeOffset="163060.7787">16955 9471 526 0,'10'0'54'16,"2"0"-50"-16,9-2 12 16,0-3 27-16,8-1-17 15,2 1-22-15,-3 0-2 16,2-3-1-16,-1 4-8 0,-2-4-63 15,-5-2-84-15,-2-3-158 16</inkml:trace>
  <inkml:trace contextRef="#ctx0" brushRef="#br0" timeOffset="163226.6211">17272 9304 405 0,'0'-8'67'0,"0"2"50"16,0 6-43-16,0 0-57 15,0 8-17-15,0 5-1 0,0 7 8 16,0 5 11-16,6 3-14 15,1 2-3-15,4 0-4 16,-1-2 3 0,1-4-5-16,4-6-98 0,0-6-65 15,4-10-176 1</inkml:trace>
  <inkml:trace contextRef="#ctx0" brushRef="#br0" timeOffset="163376.2206">17537 9475 138 0,'7'-3'405'15,"-6"3"-321"-15,-1 0-38 16,0 3-36-16,0 5 6 0,-3 7 32 16,-5 1-42-16,-1 5-5 15,-1 1-2-15,-2-3-1 16,6-5-82-16,-1-6-232 16</inkml:trace>
  <inkml:trace contextRef="#ctx0" brushRef="#br0" timeOffset="163861.0351">17870 9339 172 0,'2'-8'125'0,"-2"-1"-37"16,0 6 20-16,0 3-6 15,0 0-50-15,0 6-42 16,-2 8-7-16,-3 4 28 16,3 5-21-16,0 2-8 15,2 4-1-15,0-2-1 0,5-2-1 16,6-4-1-16,9-3 3 15,0-6 3-15,4-6 5 16,2-6-4-16,1 0-3 0,-7-11-44 16,-4-8-53-16,-10-6-66 15,-6-6-113-15</inkml:trace>
  <inkml:trace contextRef="#ctx0" brushRef="#br0" timeOffset="164022.1553">17827 9250 472 0,'-10'-4'11'15,"2"1"38"-15,8 0-32 16,0 2-5-16,13-2 13 0,4-1-4 16,5-3 10-16,-3 1-11 15,1 1-15 1,-5-2-1-16,-4 2-4 0,-8 2-6 16,-3 3-52-16,0 0-63 15,-1 0-148-15</inkml:trace>
  <inkml:trace contextRef="#ctx0" brushRef="#br0" timeOffset="164194.8873">18148 9516 479 0,'0'6'49'0,"0"0"6"0,0 3-23 0,-7 4-6 16,-5 0-18-16,-1 4-7 15,-1 1-2-15,3-4-7 16,7-7-191-16</inkml:trace>
  <inkml:trace contextRef="#ctx0" brushRef="#br0" timeOffset="164694.6697">18569 9326 581 0,'0'0'46'15,"0"0"-20"-15,-2 6-31 16,-3 8 7-16,1 4 3 16,-2 2-4-16,4 6-1 15,2 0-1-15,0 1 2 16,8-4-1-16,4-4-2 0,2-3 11 16,7-5-1-16,0-8-5 15,3-3-1-15,-3 0-1 16,1-10-24-16,-7-10-57 15,-5-3-103 1</inkml:trace>
  <inkml:trace contextRef="#ctx0" brushRef="#br0" timeOffset="164930.0216">18535 9172 493 0,'-12'-3'9'0,"5"3"18"0,4 0-19 16,3 0-6-16,3 0 3 15,7 0 23-15,4 3-4 16,3-3-13-16,-4 0-8 16,-2-3 1-16,-3 0-2 15,-8-2 0-15,0 0 7 0,-10-1-3 16,-2 5-7-16,-3 1 3 16,1 0-3-16,2 1 0 15,6 9-8-15,6 2-42 16,0 2-16-1,13 0-45-15,6-1-65 0</inkml:trace>
  <inkml:trace contextRef="#ctx0" brushRef="#br0" timeOffset="165580.6696">18270 9410 336 0,'0'0'119'16,"0"0"-81"-16,0 0 13 0,0 0-15 16,7 0-6-16,5 0-12 15,2-5-10-15,2 1 13 0,0 1-11 16,4-1-9-16,2 3 1 15,3-2-3-15,1 1-38 16,5-2-69-16,3-2-80 16</inkml:trace>
  <inkml:trace contextRef="#ctx0" brushRef="#br0" timeOffset="166165.6879">18822 9134 522 0,'-9'-14'46'16,"2"4"8"-16,5-1 26 0,2 4-26 15,0 4-29-15,11 2-25 16,7 1-5-16,3 1 1 16,4 10 2-16,-3 5 0 15,-4 7-3 1,-7 2-17-16,-9 7-9 0,-2-1 2 15,-12 2 23-15,-3-4 6 16,-4 0 1-16,2-4 0 16,0-4-1-16,9-3 0 15,2-6 0-15,6 1 1 0,0-2-3 16,6-4-6-16,7-4 12 16,4 1-4-16,0-4-2 15,-2 0 3-15,-2 0-2 0,-8 0 1 16,-1 0 4-16,-4 0 3 15,0 2 18-15,0 4-19 16,0 5-11-16,0 2 8 0,0 5-2 16,2 0-1-16,8 3 2 15,3 1 3-15,1-2 7 16,-1-1-8-16,-5-1-4 16,-8 0-1-16,-8-4 0 15,-21 0 2-15,-14-3-6 16,-11-5-99-16,-7-2-128 15</inkml:trace>
  <inkml:trace contextRef="#ctx0" brushRef="#br0" timeOffset="168982.7448">14958 10682 437 0,'0'-3'172'0,"-4"-1"-115"15,4 1-3-15,0 3-35 16,0 2-11-16,2 10-10 0,5 6 2 16,2 4 9-1,1 10-4-15,2 7-4 16,-2 0-1-16,-1 0 1 15,-1 0-1-15,0-5 0 16,-1-6 0-16,3-8 0 0,2-5-26 16,4-12-71-16,2-3-22 15,1-13-88-15</inkml:trace>
  <inkml:trace contextRef="#ctx0" brushRef="#br0" timeOffset="169215.104">15220 10707 178 0,'0'-7'475'0,"0"0"-414"16,0 3-7-16,0 4-30 16,0 0-17-16,0 0-8 15,1 10-9-15,6 3 7 16,3 4 4-16,0 8-2 16,5 1 1-16,-1 1 0 15,3 3 0-15,-2-3 1 16,0 0-1-16,-4 0 1 15,-1-6-1-15,-2-3 0 0,-6-4-15 16,-2-1-52-16,-2-6-39 16,-13-5-27-16,-5-2-98 15</inkml:trace>
  <inkml:trace contextRef="#ctx0" brushRef="#br0" timeOffset="169381.7973">14985 10900 637 0,'-6'-6'33'0,"6"1"5"16,0 0-7-16,11-3-8 16,8 3-21-16,7-5-6 15,6 1 4-15,8 1 0 16,3 1-19-16,1 0-69 16,2-2-105-1</inkml:trace>
  <inkml:trace contextRef="#ctx0" brushRef="#br0" timeOffset="169582.4632">15535 10794 555 0,'-7'5'99'16,"7"-5"-60"-16,0 0-13 15,10-6 0-15,4 0-20 16,6-1-7-16,1 2-1 0,4 2 0 15,-5 3-86-15,-6 0-69 16,-9 0-123-16</inkml:trace>
  <inkml:trace contextRef="#ctx0" brushRef="#br0" timeOffset="169706.6613">15552 10876 504 0,'-5'4'33'15,"5"-4"-27"-15,0 0 14 0,15 0-10 16,9 0 17-16,10-7-24 15,5-4-6-15,8-2-142 16</inkml:trace>
  <inkml:trace contextRef="#ctx0" brushRef="#br0" timeOffset="170399.5813">16287 10550 268 0,'3'-15'121'0,"0"-5"-70"16,-3 2 2-16,0 0 15 15,0 2-24-15,-12 3-20 16,-1 5-10-16,-4 2-2 16,-5 6-5-16,-2 0-6 15,1 6 1 1,0 8-4-16,3 4 1 0,6 4 2 16,4 2-4-16,9 3 3 15,1 1 0-15,11-1-2 16,8 1 2-16,8-1 8 15,2-2-8-15,3-2 2 0,-3 1-2 16,-5-3 0-16,-7 1-29 16,-7-5-22-16,-10 1-9 15,0-6 37-15,-15-1 13 0,-2-4 8 16,-4-3 5-16,3-1 0 16,4 2 6-16,7-4 23 15,1 3-9-15,6 3-23 0,0 3-8 16,6 5 12-16,5 7 1 15,-1 7 0-15,3 0-4 16,-2 3-3-16,-3-4 2 16,-3-1 1-1,-3-4-4-15,-2-5 1 0,0-5 5 16,0-2-3-16,0-4 0 16,3-2 1-16,6-4-1 15,5-1-72-15,8-5-150 0</inkml:trace>
  <inkml:trace contextRef="#ctx0" brushRef="#br0" timeOffset="171140.4253">16629 10634 581 0,'0'-6'103'0,"0"0"-56"16,0 2 12-16,0 4-12 0,0 0-18 15,0 0-29-15,0 4-21 16,0 6 6-16,2 7 13 15,2 2 5-15,1 6-4 16,4 2 1-16,-2 0 1 16,0 1 0-16,6-1-1 0,0-4-4 15,1-4-32 1,2-2-38-16,4-5-16 16,1-6-18-16,3-3-58 15,-2-3-130-15</inkml:trace>
  <inkml:trace contextRef="#ctx0" brushRef="#br0" timeOffset="171292.7113">16950 10832 360 0,'2'0'140'16,"6"-2"-93"-16,-6 2 13 15,-2 0-7-15,0 2-18 0,2 5-26 16,-2 6 9-16,0 1-14 16,0 6-3-16,0-1 2 15,-7 1-2-15,0-4-87 16,0-3-100-16</inkml:trace>
  <inkml:trace contextRef="#ctx0" brushRef="#br0" timeOffset="171684.8609">17196 10758 447 0,'0'0'83'0,"0"0"-48"16,0 0 24-16,7 0-10 15,3 0 2 1,4-3-41-16,6-2-4 0,5 2-3 16,6-1-3-16,-1 0 0 15,1 1-1-15,0 1-61 16,-4-2-53-16,-3 0-53 15,-2-2-218-15</inkml:trace>
  <inkml:trace contextRef="#ctx0" brushRef="#br0" timeOffset="172137.5257">17629 10637 459 0,'0'0'54'0,"0"0"-9"15,0 0-9-15,0 0 11 16,0 0-10-16,0 0-31 16,0 0-4-16,3 0 2 15,-3 0-3-15,0 0 1 0,2 0-1 16,-1 0 4-16,1 3 8 16,-2 3-5-16,4 0-5 15,-3 3-3-15,1 2 3 16,1-1-1-16,3 5 0 0,-3-4-2 15,2 3 0-15,2-4 1 16,-2 4 0 0,2-5-1-16,-4-2 0 15,1 1-28-15,-1-4-48 16,-3-3-14-16,0-1-29 0,0 0-9 16,-3-5-44-16</inkml:trace>
  <inkml:trace contextRef="#ctx0" brushRef="#br0" timeOffset="172350.547">17669 10741 58 0,'-13'-17'133'16,"1"-2"-9"-16,0 0-10 0,-1 1-46 15,4 2 43-15,2 6-40 16,3-2-22-16,2 7-2 0,0 2-15 16,2 3-8-16,0 0-17 15,0 0-9-15,0 2-12 16,0 6-1-16,5 7 16 16,3 2 0-16,-1 3 1 15,2 1-2-15,-1 0-1 16,-1 0 1-16,0 0 2 0,0-2-3 15,-2-1 1-15,3-2 1 16,-3-1-34 0,-1-5-74-16,-1-4-44 15,0-6-227-15</inkml:trace>
  <inkml:trace contextRef="#ctx0" brushRef="#br0" timeOffset="173034.2787">17917 10433 536 0,'0'-13'35'16,"9"6"-14"-16,3 2-23 0,6 3 10 15,2 2-7-15,1 0-1 16,-2 9 1-16,1 5-1 16,-8 7-3-16,-5 7 0 15,-4-1-6-15,-3 6 18 0,0-1-8 16,-5-2 1-16,-4-1 0 15,4-6-2 1,0 0 3-16,2-5 0 16,3-4-3-16,0-1-1 0,8-4 3 15,1-1 10-15,5-2-8 16,-1 0-3-16,-1-5-1 16,-2 1-1-16,-5 0-3 15,-1-2 2-15,-4 0 2 16,0 1 8-16,-4 6 1 0,-3 1-2 15,-1 1 1-15,3 5 5 16,3 0 2-16,2 5-12 16,0-1 2-16,7 2 6 0,5-2-1 15,-2 2-3-15,-3-3-6 16,-7-2-1-16,0-3-7 16,-14-1 11-16,-13-2-3 0,-7-4-13 15,-4-1-54-15,-5-4-97 16</inkml:trace>
  <inkml:trace contextRef="#ctx0" brushRef="#br0" timeOffset="186640.0973">15584 12100 245 0,'0'0'250'0,"0"0"-209"16,0 0 13-16,0 0-5 16,0 0-15-16,0-2-10 15,0-3-9-15,0 0-6 16,0 0-4-16,2-3-2 16,1 1-2-16,-3-3 1 0,0-1 1 15,0-1 2-15,0-3-3 16,0 3-1-16,-3 1-4 15,-4 2 1-15,-2 4 3 16,-2 4-2-16,-1 1-5 0,-5 0 6 16,3 6-6-16,-2 9 7 15,2 2-2-15,1 1-6 16,4 4-3-16,5 0 0 16,1-2-1-16,3 0-1 15,0-2-7-15,3-6-2 0,4 0 18 16,3-8 2-16,2-2 6 15,2-2 1-15,3-2 2 16,1-9-2-16,1-3-3 16,1-4-1-16,-2-2-1 0,-2 1-3 15,-2 1 6-15,-6 0-2 16,-1 6 0-16,-5 3 0 16,1 3 2-16,-3 3 3 15,0 3 4-15,0 0 3 16,0 0-24-16,0 9 0 15,-3 3 14-15,3 1-6 16,0 3 1-16,0 0-4 0,0 0 0 16,5-2 6-16,5-3 1 15,5-2-10-15,-1-2-3 16,6-6-26-16,0-1-57 16,-2 0-83-16</inkml:trace>
  <inkml:trace contextRef="#ctx0" brushRef="#br0" timeOffset="186846.5427">15829 11979 181 0,'-4'0'360'0,"4"0"-342"15,0 0-14-15,4 0-6 16,6 0 12-16,7 0 2 15,2 0-10-15,4-1 0 0,3-1 0 16,-5 2-2 0,-1 0-1-16,-4 0-47 0,-5 0-160 15</inkml:trace>
  <inkml:trace contextRef="#ctx0" brushRef="#br0" timeOffset="186993.7418">15881 12090 506 0,'-8'4'60'15,"4"-4"-55"-15,4 0 3 16,2 0 16-16,13 0 3 16,4 0-19-16,10-4 0 0,3-4-8 15,5-4-109 1,2-2-234-16</inkml:trace>
  <inkml:trace contextRef="#ctx0" brushRef="#br0" timeOffset="187431.5534">16299 11911 574 0,'-4'-1'69'0,"2"-3"-52"15,1 4 19-15,-1 0-17 16,2 0-2-16,0 4-19 15,0 8-8-15,0 4 14 0,0 6-6 16,0 0 6-16,0-1-7 16,0-1 6-16,5-2-9 15,2-1 1-15,1-7 11 16,3-1-5-16,1-1 1 16,3-5 0-16,0-3 0 15,4 0-1-15,-1-2-15 16,-2-9-43-16,-1-3-40 0,-9-6-82 15</inkml:trace>
  <inkml:trace contextRef="#ctx0" brushRef="#br0" timeOffset="187662.3701">16321 11771 471 0,'-13'-6'55'0,"5"2"-41"15,3 3 4-15,3-3 2 0,2 4 2 16,0 0-18-16,0-2-11 15,6 2-1-15,-3-1 18 16,3-1-4-16,-4-2-1 16,0 1 3-16,-2 0 34 15,-2 3-3-15,-8-5-20 16,-3 5-22-16,-1 0 1 0,0 0 3 31,4 10-7-31,7 0-66 0,3 1-67 0,8-4-56 16</inkml:trace>
  <inkml:trace contextRef="#ctx0" brushRef="#br0" timeOffset="188133.12">16918 11911 425 0,'-3'3'41'15,"3"-3"-12"-15,0 0 2 16,9 0-11-16,7 0 16 0,8 0 18 15,3 0-19-15,5-4-15 16,2 0-10-16,0 1-5 16,0 1-6-16,-5 2 0 15,-4 0-7-15,-8 0-66 0,-5 0-77 16,-12 0-126 0</inkml:trace>
  <inkml:trace contextRef="#ctx0" brushRef="#br0" timeOffset="188312.0974">16984 11993 397 0,'-17'7'67'0,"7"-3"-45"0,8 0 1 16,2-2-20-16,12-1 1 15,12-1 28-15,8 0 14 16,5 0-21-16,8-3-14 16,2-5-7-16,2 1-3 0,-6-1 0 15,-6-4-3-15,-5 3-65 16,-10-6-70-16,-10 1-5 15,-8-5-56-15</inkml:trace>
  <inkml:trace contextRef="#ctx0" brushRef="#br0" timeOffset="188480.839">17256 11833 401 0,'-12'-5'95'0,"5"3"-38"16,5 2-23-16,2 0-25 16,2 9-25-16,12 7 41 15,6 1-11-15,0 8 35 16,6 0-30-16,-6 6-18 15,-4-1 2-15,-9-1-6 16,-7-1-10-16,-7-3-68 16,-13-7 2-16,-7-6-66 0,-5-6-225 15</inkml:trace>
  <inkml:trace contextRef="#ctx0" brushRef="#br0" timeOffset="188977.5289">17985 11626 599 0,'-2'-4'46'0,"1"1"8"0,1 1-3 16,0 2-13-16,0 0-24 15,0 11-19-15,0 7-2 16,0 5 7 0,1 5 8-16,3 7-6 0,-1-2 0 15,3 3-1 1,0-4-1-16,1-1 1 0,0-4-1 15,0-3-2-15,1-4 3 16,2-6-12-16,-1-3-45 16,-1-7-53-16,2-4-15 0,2-6-137 15</inkml:trace>
  <inkml:trace contextRef="#ctx0" brushRef="#br0" timeOffset="189231.5763">18170 11622 345 0,'2'-8'265'16,"-2"0"-196"-16,0 6-10 0,0 2-33 16,2 0-10-16,-1 11-15 15,3 6-7-15,4 4 11 16,-1 4 0-16,3 5-5 16,0 0-1-16,4 1 1 15,-2 1 1-15,-1-4-1 16,-2-1 1-16,-2 0-1 15,0-4 0-15,-5-1 0 16,-2-6-2-16,0 4-1 0,0-11-54 16,-9 0-27-16,-2-9-16 15,-5 0-83-15</inkml:trace>
  <inkml:trace contextRef="#ctx0" brushRef="#br0" timeOffset="189403.1471">18007 11866 372 0,'0'-5'171'0,"0"2"-169"16,7-4 16-16,15-1-16 15,2 1 1 1,7-1-5-16,4 1 3 0,6 0-1 16,-2-1-1-1,0 3-161-15</inkml:trace>
  <inkml:trace contextRef="#ctx0" brushRef="#br0" timeOffset="189846.7322">18467 11794 532 0,'1'-2'50'16,"-1"-4"-5"-16,2-2-7 15,0 1-4-15,-2-3-7 16,3 0-18-16,-3 1 1 15,0 0 12-15,0-2-17 0,-7 3-4 16,-4-2-10-16,-1 7-3 16,-5 3-2-16,-2 0 4 15,-1 2 14-15,3 6-6 16,-2 3 5 0,7 3-4-16,2-1-2 15,7 2 1-15,3-3-5 0,0 0-4 16,10 1 4-16,2-4 2 0,5-3 1 15,-2-1 1-15,1-5 1 16,2 0-1-16,-4-2 1 16,1-7 2-16,-3-2 0 15,-2-2 1-15,-2 1 0 16,-2 2 3-16,-3 0 2 0,-1 5 0 16,-2 2 24-16,0 1-7 15,0 2-17-15,0 0-13 16,0 3-8-16,3 6 18 15,-1 2-2-15,4 0-8 0,1 1-19 16,2-3-26-16,1 0-26 16,2-3-83-1</inkml:trace>
  <inkml:trace contextRef="#ctx0" brushRef="#br0" timeOffset="190314.7813">18256 11804 509 0,'-18'4'5'0,"9"2"-3"15,9-4-3 1,2 3 6-16,18-4 20 0,6-1-13 16,5 0 1-16,4 0 6 15,-1-7-14-15,-5 0-2 16,-8 0 2-16,-8-2-2 0,-10 0 1 15,-5 2-9-15,-19 2 4 16,-12 1-15-16,-8 4 8 16,-6 0-10-16,-2 4 21 15,-2 7-4 1,10 1 7-16,4 2 2 0,11 0 2 16,11 0-1-1,8-1-7-15,7-1-3 0,11-2 10 16,14-5 2-16,7-2-13 15,4-3 5-15,0 0-1 16,-1 0-3-16,-11-5 0 0,-14-1-65 16,-10 3-27-16,-12 2-75 15,-18 1 43-15,-8 0 166 16,-4 4 83-16,0 6-3 0,6 0-35 16,7 3-35-16,12-3-19 15,11 1-18-15,6-1-19 0,25-4 2 16,17-4 7-1,14-2 0-15,13 0-77 0,5-11-154 16</inkml:trace>
  <inkml:trace contextRef="#ctx0" brushRef="#br0" timeOffset="190833.6478">18913 11526 396 0,'2'-9'66'0,"2"1"-17"16,-3 2 29-16,1 0 12 16,0 5-14-16,-2 1-36 15,0 0-31-15,0 11-12 0,0 4-5 16,0 10 17-16,0 7-3 16,0 4-8-16,0 3 3 15,2 1 0-15,2-2 0 16,-1-3-1-16,4-3-1 0,2-5-1 15,4-6 1-15,-1-4-39 16,3-5-21-16,-1-9-48 16,1-3-73-16</inkml:trace>
  <inkml:trace contextRef="#ctx0" brushRef="#br0" timeOffset="191101.2844">19145 11530 627 0,'0'-6'71'16,"0"3"-27"-16,0 3-14 15,0 0-23-15,4 9-10 0,-2 5-2 16,3 6 8-16,4 3-3 16,-1 5-2-16,4 6 3 15,-2-1 11-15,3 0-13 0,-1-1 2 16,2-1-1-16,-6-3 4 15,1-2-7-15,-6-4 2 16,-3 0-35-16,0-7-65 16,-3-5-12-1,-11-7 4-15,-8-3-187 16</inkml:trace>
  <inkml:trace contextRef="#ctx0" brushRef="#br0" timeOffset="191261.6807">18959 11782 541 0,'0'-8'24'0,"0"1"12"0,12 1-14 16,13-1-23-16,4 4 2 16,9-2-1-16,4 3 0 15,4 0 1-15,-2 2-5 16,2-1-55-16,-6-2-97 16,3 1-101-16</inkml:trace>
  <inkml:trace contextRef="#ctx0" brushRef="#br0" timeOffset="191592.5367">19502 11667 473 0,'-7'-9'56'16,"-13"0"-3"-16,-1 6-38 0,-2 3-10 15,-6 0 9-15,2 3 2 16,2 10-14-16,4 3-3 16,1 3 2-1,7 1 2-15,7 1-5 16,4-3 0-16,2-2-3 0,8-3 12 15,8-4-4-15,4-6-4 16,-1-3 2-16,7 0-1 0,-5-3-2 16,3-8-2-16,-3-1 1 15,-1-3 4-15,-3 3 0 16,-5 4 1-16,-4 1-1 16,-2 2 3-16,-5 5 3 0,1 0-2 15,3 4-6-15,-2 3 4 16,4 4-1-16,2-1-3 15,2 3 0-15,1-4 1 16,5-2-11 0,-1-2-49-16,0-5-68 15,-2 0-167-15</inkml:trace>
  <inkml:trace contextRef="#ctx0" brushRef="#br0" timeOffset="191757.8154">19694 11669 393 0,'3'-4'133'0,"-1"-1"-83"16,5 3-20-16,3 0-26 16,7 0 5-16,2 2 10 15,6 0-13-15,-1 0-2 16,1 8-5-16,-4-1-14 0,-5 2-155 16</inkml:trace>
  <inkml:trace contextRef="#ctx0" brushRef="#br0" timeOffset="191881.9788">19750 11797 502 0,'-10'4'53'0,"6"-4"-30"16,4 0 8-16,12 0-6 15,15 0-6-15,6-7-17 16,4-4-76-16,7-1-154 16</inkml:trace>
  <inkml:trace contextRef="#ctx0" brushRef="#br0" timeOffset="192301.2415">20181 11424 548 0,'-4'-7'69'0,"3"4"-3"15,1 3-32 1,0 0-22-16,0 8-17 0,3 9-1 16,2 4 14-16,3 11-6 15,-1 2 0-15,2 5 1 0,-2 0 3 16,-1 3-6-16,-1-5 2 16,2-3-2-16,-1-7 1 15,2-6-4-15,2-4-26 16,-3-9-62-16,0-4-37 15,0-4-196-15</inkml:trace>
  <inkml:trace contextRef="#ctx0" brushRef="#br0" timeOffset="192583.0155">20388 11421 205 0,'1'-6'416'16,"1"3"-342"-16,-2 1-43 15,0 2-26-15,2 0 0 16,0 9-6-16,3 7-3 16,3 6 9-16,-1 4 0 15,3 5 1-15,2 2-4 0,0 3 0 16,0 0-2-16,-1-2 1 16,0-4-1-16,-3-3 0 15,2-1 0-15,-3-8 0 16,-3 2 0-16,-4-4-5 15,0-3-67-15,0-2-8 16,-11-4 7 0,-2-6-60-16,-3-1-175 0</inkml:trace>
  <inkml:trace contextRef="#ctx0" brushRef="#br0" timeOffset="192770.0347">20253 11710 436 0,'0'-6'54'16,"0"-1"-38"-16,7 1 1 0,11-2-15 16,4 1-1-1,6 0-1-15,5 2 2 0,1-1-2 16,1 2 4-16,-1-1-17 16,3 0-191-16</inkml:trace>
  <inkml:trace contextRef="#ctx0" brushRef="#br0" timeOffset="193173.7496">20705 11624 361 0,'0'-2'45'0,"0"-1"20"15,0 3 10-15,0 0-19 16,0 0-21-16,0 0-25 0,0 5-16 15,0 6 2 1,0 3 14-16,0 2-10 16,0 2 2-16,4 2-2 15,2-4 2-15,-1 0-2 16,4-5-1-16,0-3 4 0,4-1-2 16,1-4 5-16,2-3-4 15,2 0-3-15,2-4-33 16,-4-10-51-16,-2-3-61 0,-5-8-96 15</inkml:trace>
  <inkml:trace contextRef="#ctx0" brushRef="#br0" timeOffset="193487.8493">20738 11483 368 0,'-6'0'14'0,"3"0"8"0,1-2 3 15,2 2 17-15,0-1 7 16,0 1-23-16,0-2-13 16,4-2-8-16,-1 2-1 15,1-1-3-15,-3 1 0 16,-1-1 1-16,0-1 9 16,-5 3 1-16,-5-1-7 15,-1 0-4-15,-2 2 8 16,1 0-11-16,5 0 5 0,1 0-2 15,4 4-3-15,2 1-4 16,0 2-4-16,5 0 10 16,7 0-16-16,1-1-39 0,4-5-45 15,1 1-70-15</inkml:trace>
  <inkml:trace contextRef="#ctx0" brushRef="#br0" timeOffset="193742.6419">20875 11480 441 0,'0'0'74'16,"0"0"-5"-16,3 0-26 0,2 3-40 16,2 6-3-1,5 2 24-15,0 3-16 0,3 6-7 16,-1 2 2-16,2 1 2 15,-5 1-5-15,-4 5 1 16,-2-2 0-16,-5-2 1 16,0-2-4-16,-12 0-61 0,-7-9-26 15,-6-1-36-15,-3-8-152 16</inkml:trace>
  <inkml:trace contextRef="#ctx0" brushRef="#br0" timeOffset="194149.6118">20585 11551 290 0,'-2'-4'70'0,"2"3"-1"15,-2 1-3-15,-1 0-27 16,3 3-31-16,-2 8-9 15,0 5 15-15,2 5 8 16,0 3-7-16,0 2-3 16,6 3-6-1,5-2-6-15,-2 2 2 0,3-5-2 16,3 2-1-16,0-9-54 16,4-6-68-16,4-7-247 0</inkml:trace>
  <inkml:trace contextRef="#ctx0" brushRef="#br0" timeOffset="194604.0713">21165 11465 342 0,'2'0'171'15,"1"-1"-131"-15,2-3 8 16,2 3-19-16,3-3 15 15,3 0-27-15,5 2-13 16,2 2-3-16,3 0-1 16,0 0-3-16,-1 0-53 15,-4 2-178-15</inkml:trace>
  <inkml:trace contextRef="#ctx0" brushRef="#br0" timeOffset="194732.4093">21214 11547 265 0,'-2'4'248'0,"2"-4"-248"0,16 0-46 16,11 0 32-16,5-5-15 16,10-4-134-16</inkml:trace>
  <inkml:trace contextRef="#ctx0" brushRef="#br0" timeOffset="195419.6573">21740 11185 192 0,'14'-10'57'0,"-1"-1"5"16,-3-2 13-16,1-3-8 15,-1 0-4-15,-3-2-7 16,-4 3-19-16,-3-2-12 15,0 3-6-15,0 2 3 16,-12 5-7-16,-7 1-16 16,2 6 1-16,-8 0 0 15,1 0-1-15,2 9 0 16,5 5 2-16,2 4-3 0,8 2-3 16,7 3-2-16,0 2-2 15,14 4 9-15,6-1 6 16,5 2 0-16,-1 1 0 0,0-1-7 15,-2-3 0-15,-5 0 1 16,-8-4-14-16,-8 2-33 16,-1-4-9-16,-18-5 18 0,-5-1 33 15,-4-5 3-15,-2-2 2 16,4-3 1-16,9-4 15 16,3-1 15-16,8 2-15 15,5 2-12-15,5 3-10 16,12 4 1-1,6 5 10-15,2 5-1 16,5 6-2-16,-1 3-3 0,-7 2 0 16,-5 2-1-16,-9-1-2 15,-4-5-12-15,-4-5 11 0,0-3 12 16,-5-4-9-16,1-6 7 16,4-3-4-16,0-3-9 15,14-4-53-15,10-2-46 16,6-10-286-16</inkml:trace>
  <inkml:trace contextRef="#ctx0" brushRef="#br0" timeOffset="195889.6725">22241 11148 577 0,'-2'-2'59'0,"2"2"-26"16,0 0-24-16,0 5-20 15,0 10 9-15,5 0 20 16,3 9-11-16,-1 6-2 15,3-1 0-15,-1 3-1 16,1 0-1-16,0 2-2 16,-1 0 1-16,2-4 0 0,-2-1-2 15,2-4 1-15,2-6-40 16,-3-6-52-16,2-6-56 16,3-5-218-16</inkml:trace>
  <inkml:trace contextRef="#ctx0" brushRef="#br0" timeOffset="196119.9425">22498 11422 543 0,'0'0'70'15,"0"-1"-37"-15,0-1-13 16,0 2-15-16,0 0 1 16,0 0-7-16,4 0 0 15,-1-2 6-15,1 0-4 0,-3 2 3 16,3-1-2-16,-4 1 2 15,0-2 3 1,0 2 34-16,-4 0-40 16,-3 0-8-16,-1 0 4 15,1 0-3-15,2 0-50 0,5 5-42 16,0-1-51-16,7-4-72 16</inkml:trace>
  <inkml:trace contextRef="#ctx0" brushRef="#br0" timeOffset="196393.8088">22770 11253 589 0,'0'-2'31'16,"-2"2"-27"-1,-3 0-9-15,2 7 7 0,-2 8-6 0,-1 3 4 16,5 1-3-1,1 4-1-15,0 3 1 16,0-4 6-16,7-2 1 16,1-2 0-16,5-4-3 0,3-3 3 15,2-6 0-15,2-1 0 16,0-4 0-16,-2 0-2 16,-1-11-39-16,-3-5-87 15,-9-5-139-15</inkml:trace>
  <inkml:trace contextRef="#ctx0" brushRef="#br0" timeOffset="196602.714">22740 11108 553 0,'-11'-5'14'0,"8"0"-11"16,-1 5 11-16,4-2-4 16,0 2 8-16,7 0-11 0,2 0-9 15,-1 0 20-15,-1 0-16 16,-5 0-2-16,-1 0 6 15,-1-2 0 1,0 2 30-16,-7 0-46 0,-1 0-9 16,1 0-34-16,4 5-27 15,3 7-49-15,0 0-29 16</inkml:trace>
  <inkml:trace contextRef="#ctx0" brushRef="#br0" timeOffset="196785.6124">23081 11401 443 0,'8'14'109'0,"-8"-8"-71"15,0 1-14-15,0 4 15 16,-5 1-20-16,-5 6-9 16,3 4-7-16,0-1-2 15,-3 0-13-15,9-7-137 0,1-4-270 16</inkml:trace>
  <inkml:trace contextRef="#ctx0" brushRef="#br0" timeOffset="197323.8449">23451 11280 70 0,'-7'1'351'16,"3"1"-324"-16,4-2 2 15,0 2-15-15,7-2 16 16,12 0 14-16,2 0-4 0,10 0 1 16,1 0-5-1,2-4-23-15,-1 3-5 16,-3-3-7-16,-6 1-1 15,-3-1-8-15,-3-1-69 0,-8-2-24 16,0-2-125-16</inkml:trace>
  <inkml:trace contextRef="#ctx0" brushRef="#br0" timeOffset="197705.5147">23864 11073 330 0,'0'-7'147'16,"0"2"-115"-16,0 1 35 0,0 4-12 16,0 0-11-16,0 4-36 15,0 10 0-15,4 4 7 16,1 3 2-16,0 6-10 0,5 1-5 16,-1 4 0-16,-1 0 0 15,-1 0 0-15,3-3-2 0,-3-4 0 16,0-3 0-16,0-6-2 15,2-4-43-15,0-5-19 16,0-3-28-16,2-4-122 16</inkml:trace>
  <inkml:trace contextRef="#ctx0" brushRef="#br0" timeOffset="197914.1881">24151 11287 426 0,'5'5'89'0,"0"1"-64"16,0 1 67-16,-5 3-35 15,0 3-28-15,0 3-24 16,-3 2-6-16,-9 0 5 16,-3 1 0-16,1-3-22 15,2 0-94-15,2-6-41 0,4-9-190 16</inkml:trace>
  <inkml:trace contextRef="#ctx0" brushRef="#br0" timeOffset="198221.5416">24397 11144 522 0,'2'-5'52'16,"-2"-1"-7"-16,0 6 10 15,0 2-41-15,-3 12-9 0,-3 1-3 16,1 6 3-16,3 2 0 16,2 4-5-16,0-2 0 15,6-2 2-15,4-1-1 0,7-6 0 16,-2-4-2-16,5-1 3 15,1-7-3-15,-2-4 4 16,-1 0-4-16,-2-7-16 16,-3-9-71-16,-6-6-112 0</inkml:trace>
  <inkml:trace contextRef="#ctx0" brushRef="#br0" timeOffset="198491.4337">24387 11044 465 0,'-4'-1'12'16,"3"-1"-6"-16,1 0 17 15,0 0 15-15,5-1 0 16,4-1-26-16,-1-1-11 16,2-1 2-16,-3-1 1 0,-2 2 3 15,-5-4 13-15,0 2 11 16,0 3-8-16,-7-1-19 15,-3 3-3-15,0 2-3 16,1 0 0-16,2 2-4 0,2 7-40 16,5 1-12-16,0 3-6 15,7-2 18-15,7-2-106 16</inkml:trace>
  <inkml:trace contextRef="#ctx0" brushRef="#br0" timeOffset="199341.4839">24163 11344 297 0,'0'0'75'0,"0"0"-24"16,0 0-1 0,0-3-2-16,1-5-12 0,3 3-26 15,-1 0-8-15,3-1 0 16,-3-1 0-16,-1 4 2 15,1-3-4-15,-3 4 2 16,0 1-1-16,0 1-1 0,-5 0-1 16,-2 0 2-16,-2 3-3 15,0 6 7-15,0 2-5 16,2 1-2-16,2 1 3 16,0 0-3-16,5-1-3 15,0 0-1-15,0-3 9 16,10 0-1-16,1-5 0 15,2-4-1-15,1 0 1 0,-2 0-3 16,3-6 7-16,-5-4-4 16,0-1-1-16,-5-3-1 15,-3 1 2-15,-2-1-2 16,0 2 1-16,-5 1-2 0,-7 6-2 16,0 3 1-16,-1 2 1 15,-1 0 4-15,2 5-3 16,0 6 1-16,5 1-2 15,2 2 0-15,5-1-3 0,0 0-3 16,0-3 11 0,9-1-1-16,1-4-2 0,3-5 0 15,0 0 0-15,-2 0 1 16,-1-8 0-16,-3-3 0 16,-5-2 2-1,-2 3-1-15,0-3 17 0,-3 2-7 16,-4 3-14-16,0 0-1 15,3 5 3-15,0 3-5 16,4 0-32-16,6 0-56 0,8 0-19 16,6 0-224-16</inkml:trace>
  <inkml:trace contextRef="#ctx0" brushRef="#br0" timeOffset="199856.7459">24672 10929 574 0,'0'-15'22'0,"0"3"11"15,5 4-10-15,8 5-12 0,3 3-6 16,2 0-5-16,0 11-2 16,-1 6-2-16,-5 7 2 15,-6 2 2-15,-3 6-2 16,-3-3 0-16,0 2 9 0,-8-5-2 16,1-1-6-16,1-6 5 15,0-1-2-15,1-5-1 0,5-4 0 16,0-2 0-16,0-4-1 15,11 1 0-15,-1-2 1 16,1-2-1-16,-2 0 0 16,-4 0-2-16,-3 0 5 15,-2 4 0-15,-2 1-1 16,-8 4 1 0,0 5 2-16,1 2 10 0,-1 4 1 15,3 1-9-15,5 2-2 0,2 1-7 16,0 1 6-1,7-4-5-15,4 1-6 0,-3-4 10 16,-1-5-1-16,-7 2-4 16,-5-6-69-16,-17-2-81 15,-14-1-16-15</inkml:trace>
  <inkml:trace contextRef="#ctx0" brushRef="#br0" timeOffset="200290.6813">21709 12580 675 0,'-5'2'47'16,"5"-2"-22"-16,0 0-25 15,14 2 4-15,4-1 2 0,6 5-7 16,2-3-1 0,5 3 0-16,1-1-26 15,-5 2-48-15,-2 0-50 16,-6 1-89-16</inkml:trace>
  <inkml:trace contextRef="#ctx0" brushRef="#br0" timeOffset="200413.9075">21821 12705 346 0,'-16'4'86'0,"5"-2"-26"0,9-2-30 16,2 0-24-16,16 0-6 16,8 0 9-16,8-4-6 15,9-2 2-15,4-2-126 0,1-5-72 16</inkml:trace>
  <inkml:trace contextRef="#ctx0" brushRef="#br0" timeOffset="200907.5767">22424 12419 217 0,'0'-14'199'0,"-2"0"-155"15,-1 0 10-15,-3 1-13 16,0 4-9-16,-2 2-3 16,1 2-9-16,-4 5-13 0,0 0-5 15,-1 1-3-15,1 12 0 16,2 3-1-16,5 4 0 16,4 3 1-16,0 4 8 0,5-1 1 15,12-1 2-15,0 2-7 16,2-2 0-16,-1-2-2 15,-2-1 0-15,-5-6-11 16,-4 0-30-16,-5-7 18 16,-2-2-29-16,-4-3 18 15,-9-4 38-15,1 0-2 0,-5 0 0 16,3-6 0 0,1 1 25-16,5 0 5 15,2 3 2-15,5 2 0 0,1 0-24 16,1 3-18-16,6 8 14 15,5 3-8-15,-4 6 0 16,-1 0 2-16,-1 3-1 16,-5-4-2-16,-1 1 1 0,0-4 0 15,0-2 3-15,0-5-1 16,4 0 0-16,4-4-3 16,4 1 4-16,6-6-2 0,3 0-31 15,8 0-66-15,0-2-87 16</inkml:trace>
  <inkml:trace contextRef="#ctx0" brushRef="#br0" timeOffset="201209.2689">22743 12534 429 0,'-2'-4'99'15,"-3"4"-65"1,-2 0-15-16,0 2-16 16,4 9-3-16,-2 3 10 0,-2 4 14 15,6 5-19-15,1-2-1 16,0 4 9-16,3-3-15 0,9-3 8 16,0-1-4-16,3-7-2 15,0-6 4-15,5-3-2 16,-1-2 0-16,2 0 1 15,-1-10-2-15,-5-5-12 16,-3-3-66-16,-5-3-80 0,-4-4-160 16</inkml:trace>
  <inkml:trace contextRef="#ctx0" brushRef="#br0" timeOffset="201475.557">22755 12405 421 0,'-17'-7'41'0,"3"6"12"0,5-2-18 15,1 3-27-15,5 0 1 16,3 4-5-16,0 0-6 16,5-1 13-16,3 1-8 15,1-4 1-15,-1 0-2 0,-2 0-1 16,-3 0 6-16,-3-2 33 16,0-5-7-16,-5 1-26 15,-5 1-5-15,-1 3 1 16,0 1-2-16,2 1 1 15,4 0-3-15,5 11-17 0,2 1-38 16,11 6 7 0,9 2-10-16,5 0-46 15,4 2-43-15</inkml:trace>
  <inkml:trace contextRef="#ctx0" brushRef="#br0" timeOffset="201617.76">23009 12635 326 0,'4'15'33'0,"12"-3"44"0,-12 3 46 15,-4 1-70-15,0-2-16 16,0 4-10-16,-5 1-10 16,-7-3-12-16,2 2-2 15,-2-3-4-15,0-7-5 0,2-4-114 16,3-4-170-16</inkml:trace>
  <inkml:trace contextRef="#ctx0" brushRef="#br0" timeOffset="202159.9385">23447 12511 255 0,'-3'1'182'16,"-1"-1"-138"-16,4 0 20 16,0 0-14-16,0 0 6 15,4 0-11-15,5 0-32 16,7 0 18-16,2 0 10 0,3 0-30 15,3-1-6-15,-4-3-3 16,-1 4-2-16,-2 0 0 16,-7-2 0-16,0 2-1 15,-5 0 0-15,-3 0-7 0,-2 0-19 16,0 0-16-16,0 0-2 16,0-1-9-16,0 1 10 15,5-4-21-15,2 0-130 16</inkml:trace>
  <inkml:trace contextRef="#ctx0" brushRef="#br0" timeOffset="202558.2461">23844 12414 595 0,'0'-2'30'16,"0"2"18"-16,0 0-14 0,0 0-34 15,0 7-6-15,0 8 7 16,0-1-3-16,2 4 2 16,6 0 1-1,-3 0 0-15,2-4-1 0,0-1 0 16,0-5-1-16,1-1-1 16,-1-3 3-16,2-2-1 15,4-2 3-15,-1 0-1 16,2 0-5-16,-1-6-50 0,1-4-80 15,-3-5-83-15</inkml:trace>
  <inkml:trace contextRef="#ctx0" brushRef="#br0" timeOffset="202843.7833">23861 12204 513 0,'-12'-4'8'0,"4"2"-6"0,2 2-2 15,6 0 0-15,0 0-7 16,0 0-4-16,6 0 19 16,-1 0-8-16,3 0-3 15,-5 0 12-15,-1 0 1 16,-2-1 0-16,0-5 12 16,-5 3 3-16,-7 1-25 15,0 0 6-15,-1 2-1 0,3 0-5 16,1 7-1-16,7 6-1 15,2-1-7-15,9 2 3 16,13 3 2-16,5-3-43 0,5-2-94 16,4-5-150-16</inkml:trace>
  <inkml:trace contextRef="#ctx0" brushRef="#br0" timeOffset="203344.3841">24195 12218 215 0,'-15'-13'294'0,"5"1"-268"16,3 1 42 0,7 2-16-16,0 1-32 15,7 4-23-15,10 3-7 0,3 1 11 16,2 5-1-16,-1 7-5 15,-3 4 4-15,-7 7-8 16,-10 1 10-16,-1 2-19 0,-5-1 15 16,-10 4 5-1,-4-5-2-15,2 0 0 0,0-5 5 16,8-1-4-16,4-4-1 16,5-1 1-16,0-4-4 0,11-2 3 15,4-1 10-15,2-1-8 16,1 0 1-16,-4-3-3 15,-5 1 0 1,-1-3 1-16,-6 0 0 16,-2 2-4-16,0 2 9 15,-2 1-4-15,-4 2 4 0,2 2 9 16,1 4-3-16,3 1-6 16,0 0-1-16,0 1 1 15,8 0-4-15,4 2-5 0,-4-3 8 16,-2-1-2-16,-5 1-3 15,-1-5 0-15,-13 0-3 16,-15-4 6-16,-7-2-25 0,-11-3-64 16,-3-5-205-16</inkml:trace>
  <inkml:trace contextRef="#ctx0" brushRef="#br0" timeOffset="206254.1868">15701 13683 306 0,'2'0'163'0,"-2"0"-129"16,2 0 19-1,3-10-17-15,-2 0-14 16,1-5-1-16,-1 1-2 0,-3-4 20 16,0 0-10-16,0 0-22 15,-7 3-7-15,-5 4 1 16,-4 2-3-16,-4 9 4 16,-1 0-6-16,-1 6 1 0,1 8 1 15,2 7 1-15,3 2 0 16,9 4 0-16,3 0 0 15,4 1-1-15,7-4 0 16,10-3-5-16,5-5-10 0,4-7-4 16,1-7 1-16,4-2-4 15,-3-5-5-15,-2-12 2 16,-5-4 18-16,-3-1-8 0,-5-3 17 16,-6 4 14-16,-4 5 35 15,-1 3-6-15,-2 5-6 16,0 6-1-1,0 2-18-15,-2 0-18 16,-1 10-5-16,3 5 4 0,0 3-2 16,3 3 1-16,8 0 0 15,6-1-7-15,4-2-33 16,2-4-44-16,1-6-30 0,1-7-113 16</inkml:trace>
  <inkml:trace contextRef="#ctx0" brushRef="#br0" timeOffset="206448.8009">16022 13645 599 0,'-5'0'58'0,"5"-4"-51"0,0 3 27 16,3 1-28-16,12-2 1 15,6 0-4-15,1 2-4 16,5 0 0-16,-2 0-56 15,-7 2-66-15,-5 5-49 16</inkml:trace>
  <inkml:trace contextRef="#ctx0" brushRef="#br0" timeOffset="206560.5675">16103 13708 439 0,'-15'7'84'0,"7"-4"-21"0,6 1-26 16,2-3-24-16,18-1-16 15,16 0 19-15,7-7-20 0,13-7-88 16,4-4-210-16</inkml:trace>
  <inkml:trace contextRef="#ctx0" brushRef="#br0" timeOffset="207213.9563">16495 13602 378 0,'-4'0'214'0,"2"0"-182"16,2 0 35 0,0 0-22-16,6 0-6 0,6-4-21 15,10 1-17-15,3-2 0 16,3 1 0-16,4 1-2 15,2-1 0 1,-4 2-33-16,-4 1-58 0,1-3-31 16,-5 0-53-16</inkml:trace>
  <inkml:trace contextRef="#ctx0" brushRef="#br0" timeOffset="207496.7857">16818 13415 347 0,'-2'-3'166'0,"-1"0"-133"0,1 3 28 0,-2 0-7 15,4 0-22 1,0 9-24-16,0 2-4 0,0 7 19 15,6 7 8-15,-1 0-10 0,2 2-9 16,2 3-7 0,-2-1-3-16,0 1-1 15,0-2-1-15,1-1 0 0,-1-2-13 16,0-5-92-16,-2-10-136 16</inkml:trace>
  <inkml:trace contextRef="#ctx0" brushRef="#br0" timeOffset="207880.8023">17469 13690 571 0,'2'1'142'16,"-2"-1"-119"-16,0 2 11 0,0 2-9 16,0 5-10-16,0 3-10 15,-8 6 1-15,-5 7-4 16,-5 0-3 0,-4-2-25-16,1-3-242 0</inkml:trace>
  <inkml:trace contextRef="#ctx0" brushRef="#br0" timeOffset="208448.3423">17497 13504 497 0,'-9'2'130'0,"4"-2"-95"0,3 0 24 16,2 0-21-16,3 0-15 16,11 0-8-16,6 0-6 15,7-4 10-15,6 2-6 16,2-2-9-16,5-1 0 16,-1 2-4-16,1 1 1 15,-6 0-4-15,0 2-8 16,-5 0-26-16,-7 0-39 15,-8 4-52-15,-9 1-48 16,-5 3-85-16</inkml:trace>
  <inkml:trace contextRef="#ctx0" brushRef="#br0" timeOffset="208814.7172">17544 13616 415 0,'-15'6'52'15,"8"-3"-6"-15,7-3 8 16,5 0-42-16,17 0 28 15,8 0-10-15,10-5-12 0,7-2-3 16,1-4-8-16,2 0-6 16,0-1-1-16,-6 1 1 15,-3 1-12-15,-7-3-42 16,-9 1-12-16,-3-3-4 0,-13 1 14 16,-4-2-25-1,-5 0 43-15,-2-5 35 16,-12 3-1-16,-2 0 35 15,0 0 40-15,-1 4-4 16,5 3 5-16,1 7-15 0,5-3-6 16,6 7-13-16,0 0-19 15,10 7-23-15,8 4 14 16,2 7-1-16,5 7 2 0,-6 0-5 16,-1 7-6-16,-7 0-5 15,-11 2 2-15,0-3 2 16,-14-3-46-16,-10-3-50 0,-1-9-40 15,0-5-110-15</inkml:trace>
  <inkml:trace contextRef="#ctx0" brushRef="#br0" timeOffset="209279.7677">18896 13262 627 0,'-6'0'50'0,"1"0"-26"15,5 2-18-15,0 12-1 16,0 2 15-16,5 5 3 16,4 6 0-16,0 3-3 15,2 4-18-15,0 1-1 16,-1 0 1-16,-1-2-2 0,3-4-3 16,-4-6-41-16,-1-7-39 15,0-5-41-15,-1-9-71 0</inkml:trace>
  <inkml:trace contextRef="#ctx0" brushRef="#br0" timeOffset="209530.4662">19059 13278 529 0,'5'-13'74'16,"-1"6"2"-16,-3 2-9 15,1 5-28-15,3 0-18 16,2 1-19-1,-2 10-4-15,4 4 4 0,-1 8 2 16,4 0-3-16,0 3 0 16,1 5 0-16,-1-2-1 15,2 3 3-15,1-2-4 0,-5-3 2 16,2-2-2-16,-7-4-31 16,-5-5-78-16,0-7-54 15,-5-4-149-15</inkml:trace>
  <inkml:trace contextRef="#ctx0" brushRef="#br0" timeOffset="209691.2916">18903 13496 587 0,'0'-8'7'16,"9"-1"-5"-16,14 2 2 15,11 0-4-15,7 1 0 16,6-1-1-16,5 1-42 15,-2 0-97-15,-2 0-255 16</inkml:trace>
  <inkml:trace contextRef="#ctx0" brushRef="#br0" timeOffset="210097.5111">19414 13402 535 0,'-9'-6'10'0,"1"-4"8"15,1 1 32-15,-3 1-2 16,5-2-31-16,0 3-15 16,-4-1 1-16,1 4 0 0,-1 4 0 15,-3 0-4 1,-1 2-2-16,-1 8 1 16,-1 7 1-16,5 2 1 15,1 2 0-15,7 0-2 16,2 1 1-16,0-2 0 0,9-8-8 15,5-3-7-15,4-5 10 16,4-4-9-16,1 0-11 16,0-11-19-16,-3-1-11 0,-2-3 31 15,-3 0 28-15,-5 1-1 16,0 6 17-16,-3 1 34 16,-6 3-7-16,1 4-16 0,0 0-20 15,1 7-10-15,3 2 8 16,3 5-6-16,5 3-3 15,-2-1 3-15,7 1-2 16,3-4 1-16,-3-2-34 0,-1-4-60 16,2-5-82-16</inkml:trace>
  <inkml:trace contextRef="#ctx0" brushRef="#br0" timeOffset="210263.0663">19700 13419 332 0,'4'-7'176'0,"-2"4"-138"0,3 0 21 16,3 1-31-16,7 2-15 16,1 0-7-16,6 0-4 15,3 0-1-15,-6 5-2 16,0 4-28-16,-7-1-101 0,-8-1-193 16</inkml:trace>
  <inkml:trace contextRef="#ctx0" brushRef="#br0" timeOffset="210380.3443">19734 13554 534 0,'0'2'19'16,"7"-2"-19"-16,17 0 20 0,5 0-16 15,6-4-5-15,5-3-144 16</inkml:trace>
  <inkml:trace contextRef="#ctx0" brushRef="#br0" timeOffset="210599.8711">20020 13283 522 0,'-6'-5'161'16,"3"-1"-122"-16,3 5 19 16,0 1-32-16,2 0-17 0,8 7-5 15,5 7-3-15,1 6 1 16,4 2-3-16,-3 9 2 15,3-2 2-15,-3 3-5 16,-5 0-2-16,-3-2-52 0,-6-7-55 16,-1-4-110-16</inkml:trace>
  <inkml:trace contextRef="#ctx0" brushRef="#br0" timeOffset="210847.2433">20274 13276 558 0,'0'-5'80'15,"0"3"-58"-15,0 2-5 0,0 5-20 16,0 10 7 0,0 10 0-16,4 3-2 0,2 6 1 15,1 2 4-15,2 4 2 16,1-2-8-16,0-6-2 15,-3-3 2-15,-2-4-1 0,0-8-5 16,-3-4-17-16,-2-6-83 16,-5-7-101-1</inkml:trace>
  <inkml:trace contextRef="#ctx0" brushRef="#br0" timeOffset="211004.3908">20122 13427 543 0,'14'-5'-3'0,"8"2"4"16,9 2 2-16,5 1-1 15,6 0-2-15,5 0-49 16,5 0 9-16,-3 0-43 0,-1-7-120 16</inkml:trace>
  <inkml:trace contextRef="#ctx0" brushRef="#br0" timeOffset="211200.4324">20627 13292 447 0,'-4'-3'55'0,"-9"-10"14"16,-2 11-30-16,-4 2-10 15,2 5-20-15,-3 10-6 16,1 5-4-16,7 5 4 16,0 5-1-16,6 2-3 0,4 3 4 15,2 0-3-15,5-5 0 16,8-4 1-1,3-2-2-15,6-9-31 16,0-4-32-16,-3-9-85 0,-1-2-253 16</inkml:trace>
  <inkml:trace contextRef="#ctx0" brushRef="#br0" timeOffset="211398.7912">20581 13438 502 0,'-5'-4'152'0,"3"0"-146"16,2 3 30-16,6-1-11 16,9 1 7-16,4 1-23 15,8 0-8-15,5 0-4 16,-2 0 4 0,3-2-24-16,-4 0-55 0,-4-2-91 15,-3-5-103-15</inkml:trace>
  <inkml:trace contextRef="#ctx0" brushRef="#br0" timeOffset="211565.5681">20846 13351 396 0,'0'-4'83'16,"-2"3"-19"-16,-3 1 9 15,3 0-37-15,-2 5-20 0,4 3-3 16,0 5-4-16,0 1 4 16,2 2 2-16,4 3-16 15,2-4 4-15,1 1-3 16,1 1 1-16,-2-7-21 0,1-1-60 15,0-6-48-15,0-3-181 16</inkml:trace>
  <inkml:trace contextRef="#ctx0" brushRef="#br0" timeOffset="211784.4772">20932 13280 625 0,'0'0'56'15,"0"0"-50"-15,7 0 0 16,5 12 9-16,5 4 18 0,0 4-21 16,2 4-6-1,1 3 11-15,-3 3 5 0,-4 5-17 16,-6-3-7-16,-7 0-1 16,-5-2-2-16,-17-7-43 15,-10-5-82-15,-9-9-200 0</inkml:trace>
  <inkml:trace contextRef="#ctx0" brushRef="#br0" timeOffset="212635.277">21440 13426 115 0,'0'-4'99'0,"0"3"-14"16,-2-1-4-16,0 1-15 15,1 1-1-15,-1 0-4 16,2 0-12-16,0 0-2 15,0-3-12-15,5 3-9 16,8-3-11 0,3 3-10-16,4 0-2 0,3 0-1 15,2 0-3-15,0 0-7 16,-5 6-63-16,-1-3-50 16,-4 2-78-16</inkml:trace>
  <inkml:trace contextRef="#ctx0" brushRef="#br0" timeOffset="212773.6343">21477 13509 532 0,'-5'3'41'0,"5"0"-16"15,2-2-6-15,16 1-1 16,9 0 21-16,6 0-32 0,6-2-7 16,6 0-1-16,1 0-139 15,-3-7-313-15</inkml:trace>
  <inkml:trace contextRef="#ctx0" brushRef="#br0" timeOffset="213402.858">22376 13192 456 0,'-10'-16'81'0,"-5"0"-53"0,-5 2-1 16,-6 3 4-1,1 6 18-15,-1 3-28 16,-1 2 3-16,3 0-9 16,6 7-1-16,4 8-10 0,9 0-3 15,5 5-1-15,3 5-2 16,16 2-2-16,7 1 9 15,2 4 4-15,3-3-9 0,0 1 2 16,-8-3-2-16,-6-1-5 16,-10-2-21-16,-7-5-23 15,-6 0 29-15,-12-10 6 0,-4 1 5 16,1-3 7-16,1-4 3 16,8-3 1-16,2 0 2 15,5 1 0-15,5 4-2 16,5 4-14-16,10 3 21 15,1 6-5-15,2 3-7 16,0 4 4-16,-3 2-3 16,-7-2-12-16,-4-2-4 15,-2-1 15-15,-2-7 3 16,0-3 0-16,0-7 1 16,0-2 1-16,7-1-1 0,9-2 1 15,4-2-40-15,7-10-172 16</inkml:trace>
  <inkml:trace contextRef="#ctx0" brushRef="#br0" timeOffset="213804.6178">22697 13279 666 0,'-5'-1'44'16,"-2"1"-20"-16,2 0 5 16,4 2-21-16,1 12 15 0,0 6-12 15,4 0-5-15,7 7 0 16,1 0 2-16,3 4-5 16,0-3-3-16,2 1-1 15,-3-1-17-15,2-6-57 16,0-5-56-16,-3-4-45 0,3-8-103 15</inkml:trace>
  <inkml:trace contextRef="#ctx0" brushRef="#br0" timeOffset="214068.9093">22923 13504 502 0,'0'-3'96'0,"0"2"-60"15,0-3 37-15,3 1-31 16,2 0-6-16,2-1-29 15,0 1-6-15,0-1-1 16,2 1 1-16,-2-1-3 0,0 4 2 16,-3-3 0-16,-3-1 0 15,-1 1-2-15,-1 2 2 16,-11-1 0-16,0 2-2 16,2 0 1-16,-2 0 2 15,2 6-3-15,5 1 0 16,5-2-2-16,0 2-29 0,13-1-53 15,4-5-25 1,9-1-113-16</inkml:trace>
  <inkml:trace contextRef="#ctx0" brushRef="#br0" timeOffset="214252.6936">23146 13418 621 0,'0'0'19'0,"0"-3"41"0,6 0-19 16,13 3-12-16,3-1-22 16,6-1-6-16,5 2-1 15,-1-1 0-15,2-1-40 16,-7-3-106-16,-3-4-101 16</inkml:trace>
  <inkml:trace contextRef="#ctx0" brushRef="#br0" timeOffset="214434.627">23405 13284 583 0,'-2'-1'47'16,"0"1"-3"-16,2 0-13 15,0 0-6-15,0 9 13 0,0 3-13 16,7 3-5-16,3 2-7 16,2 5-8-1,0-1-6-15,1 4 0 0,-1 0-10 16,-1-4-71-16,2-2-47 15,-4-11-129-15</inkml:trace>
  <inkml:trace contextRef="#ctx0" brushRef="#br0" timeOffset="214582.2617">23636 13458 501 0,'0'0'61'0,"0"-2"-57"15,0 2 7-15,2 0-14 16,0-4-62-16,2 2-306 16</inkml:trace>
  <inkml:trace contextRef="#ctx0" brushRef="#br0" timeOffset="215481.8449">23627 13469 254 0,'0'0'274'0,"-2"0"-208"16,2-3 1-16,0 2 11 16,0 1-25-16,0 0-25 15,0 1-23-15,4 10-1 0,-3 5 6 16,3 2-5-16,-4 4-7 15,0 3 4-15,0-3-3 16,-11 2 0-16,1-3-3 16,-7-1-22-16,4-7-29 15,-2-6-80-15,4-7-167 16</inkml:trace>
  <inkml:trace contextRef="#ctx0" brushRef="#br0" timeOffset="216019.8602">24065 13376 283 0,'-9'0'232'16,"2"0"-190"-16,2 0 30 0,2 0-23 15,3 0-5-15,0 0-12 16,1 0-18-16,10 0-5 16,7 0-6-16,5-2-2 15,4 0-2-15,3-1 1 0,4 2-13 16,-1-6-56-16,-1 2-43 16,-3-4-70-16,-2-2-104 15</inkml:trace>
  <inkml:trace contextRef="#ctx0" brushRef="#br0" timeOffset="216238.2756">24385 13194 571 0,'0'-5'60'15,"0"-2"-5"-15,-2 7-8 16,2 0-28-16,0 0-12 16,0 10-7-16,0 4 0 0,6 4 17 15,1 5-7-15,1 4-7 16,0 0-2-16,3-2 1 15,-1 1-2-15,0-1 0 16,0-1-10-16,-1-3-50 16,6-3-17-16,-5-4-42 15,1-3-52-15,0-5-175 0</inkml:trace>
  <inkml:trace contextRef="#ctx0" brushRef="#br0" timeOffset="216951.7683">24629 13377 558 0,'0'-3'55'0,"0"0"-8"16,0 1 15-16,0 2-32 15,0 0-15-15,0 0-12 16,0 0-5-16,0 0-2 0,4 0 1 16,-2 0 10-1,1 0-3-15,-3 0-2 16,2 0 0-16,-2 0 2 0,0 0 2 15,0 0 5-15,0 0 8 16,0 0-12-16,-2-1-5 16,0 1-2-16,1 0 0 0,-1 0 0 15,2 0-3-15,-2 0 2 16,2 0-1-16,0 0 1 16,0 0 1-16,0 0 1 15,0 0 1 1,0 0 2-16,0 0-1 15,0 0 4-15,0 0 4 0,0 0 2 16,0 0-3-16,0 0-3 16,0 0-3-16,0 0 0 15,0 0 0-15,0 0-1 0,0 0 0 16,0 0 1-16,0 0-1 16,0 0 3-16,0 0 2 15,0 0 1-15,0 0-2 0,0 0-3 16,0 0-1-16,0 0-2 15,0 0-1-15,0 0 1 16,0 0-1-16,0 0 0 16,0 0 1-16,0 0-1 0,0 0 0 15,0 0 0-15,0 0 0 16,0 0 0-16,0 0 0 16,0 0-1-16,0 0-1 15,0 0-2-15,0 0-4 16,0 1-1-16,0 2 3 15,0 1-6-15,0-1 0 16,2 1-3-16,1-3-1 16,3 1 5-16,-3-2 6 0,2 0 2 15,-3 0 2-15,2 0 2 16,-4 0 1-16,0-2 2 16,0-3-4-16,0 2 1 15,-4 1-3-15,-1 0 0 0,0 1-2 16,-1 1-7-16,1 0-34 15,0 3-41-15,5 2-42 16,0-1-93-16</inkml:trace>
  <inkml:trace contextRef="#ctx0" brushRef="#br0" timeOffset="217321.7992">24772 13334 467 0,'0'0'90'0,"0"0"-47"16,7 0 26-16,8 0-37 16,5 0-18-16,3 0-10 15,7 0-3-15,5-1 0 0,0-2-2 16,-1 1-2-1,-4-2-54-15,-3-1-63 16,-6-2-64-16</inkml:trace>
  <inkml:trace contextRef="#ctx0" brushRef="#br0" timeOffset="217522.1881">25089 13222 450 0,'0'-4'75'0,"-2"-4"-18"15,-2 6 21-15,4 2-30 16,0 0-14-16,0 0-21 15,0 2-15-15,4 7 9 0,2 0 6 16,1 5-1-16,0 0-7 16,2 4-3-16,-2-2-1 15,0 3 3-15,-2-2-7 16,2 1 1-16,0-1-18 16,-2-6-70-16,0-3-63 0,4-5-136 15</inkml:trace>
  <inkml:trace contextRef="#ctx0" brushRef="#br0" timeOffset="217786.5591">25288 13135 663 0,'0'-5'116'0,"0"1"-102"16,0 2 28-16,0 2-26 15,0 0-2-15,0 6-11 0,5 4-6 16,3 7 6-16,3 2-1 16,-3 5-2-16,4 0 0 15,-4-1-1-15,3 6 0 16,0-1 0-16,-2 2 2 16,-4 4-2-16,2-2-12 15,-7-6-82-15,0-5-153 16</inkml:trace>
  <inkml:trace contextRef="#ctx0" brushRef="#br0" timeOffset="218603.0638">25272 13074 341 0,'-6'-10'199'0,"3"-1"-134"15,3 2 28-15,0 4-26 16,1-1-44-16,11 6-19 0,0 0-3 16,1 4-2-1,-1 12-2-15,-3 5-3 0,-4 6 1 16,-3 4 0-1,-2 1-1-15,-7 1 1 0,-3-2 8 16,-4-6 0-16,6 0-1 16,1-3-2-16,3-7 1 15,4 0-2-15,0-3 1 16,11-2-2-16,7-1 8 0,3-1 0 16,3-3-6-16,-1 0-4 15,-1-1-39-15,-6-3-10 16,-5 1 24-16,-6 2 23 0,-5 3-5 15,0 2 7-15,-1 3 17 16,-3 0-5-16,0 5 15 16,0 5-8-16,4-5 27 15,0 5-27-15,4-1-8 16,5 2-6-16,0-1 4 0,-2-3-5 16,-4-1 0-1,-3-2-15-15,0-5-10 16,-7-4 15-16,-8-5 10 15,-4-2 1-15,-1 0-1 0,5-7 0 16,2-8 1-16,9-2-15 16,4-7-48-16,11-4-53 0,15-8-93 15</inkml:trace>
  <inkml:trace contextRef="#ctx0" brushRef="#br0" timeOffset="218760.6421">25892 13240 728 0,'2'-3'49'16,"-1"-6"-41"-16,4 5 36 15,6 1-28-15,6 3-14 0,3 0-12 16,0 0-51-16,1 5-54 16,-7 6-123-16</inkml:trace>
  <inkml:trace contextRef="#ctx0" brushRef="#br0" timeOffset="218873.3393">25926 13369 579 0,'-5'5'96'0,"5"-5"-75"16,8 0 35-16,18 0-26 15,9-6-23-15,10-3-10 16,11-4-89-16,3-3-239 16</inkml:trace>
  <inkml:trace contextRef="#ctx0" brushRef="#br0" timeOffset="219487.8215">26547 12980 91 0,'9'-9'287'0,"-1"-2"-216"16,-5 1-13-16,-1-1 32 16,-2 2-23-16,-5 2-27 15,-10 1-37-15,-5 3-4 0,-1 3 1 16,-1 0 1-16,2 0-1 15,2 3-1-15,5 7-1 16,8 0 2-16,5 6-4 16,2 2-1-16,16 3 1 0,6 2 12 15,5 4-4 1,-2 0-3-16,2 1-1 16,-7 1 0-16,-7-2-11 0,-10-4-34 15,-5-2 24 1,-10 0 19-16,-7-9-1 0,-3 0 3 15,-1-4 3-15,3-4 11 16,6 0 15-16,4 0-9 16,6-1-13-16,2 3-7 0,10 1-10 15,3 2 21-15,8 7-10 16,-2 0 0-16,-1 4-6 16,-4 0-23-16,-4-2 6 0,-7 1 10 15,-3-3 9-15,0-2 3 16,0-4 1-16,-3-2 10 15,3-5 2-15,0 1-5 16,3-4-5-16,11 0 10 16,4 0-13-16,6 0-46 0,2-11-106 15,1-3-273 1</inkml:trace>
  <inkml:trace contextRef="#ctx0" brushRef="#br0" timeOffset="220375.2161">26870 13204 101 0,'-9'2'421'0,"2"-2"-371"0,4 0 35 15,3 0-27 1,0 0-17-16,8 0-7 15,7-3-20-15,6 0-11 16,6-1 2-16,7 0 0 0,0 2-2 16,3-1-2-16,-1-1-3 15,-4 0-29-15,-3 1-55 16,-7-5-52-16,-3-3-115 0</inkml:trace>
  <inkml:trace contextRef="#ctx0" brushRef="#br0" timeOffset="220587.522">27195 13003 331 0,'-3'-3'255'0,"1"-1"-214"0,0 2 49 15,2 2-45-15,0 0-21 16,4 7-11-16,6 9 3 16,0 4 14-16,2 7-17 0,2 1-9 15,-1 6-2-15,1 0-2 16,1-2-1-1,-1-2-1-15,-1-5-30 16,1-3-40-16,1-8-49 0,-3-5-48 16,2-7-133-16</inkml:trace>
  <inkml:trace contextRef="#ctx0" brushRef="#br0" timeOffset="220740.1163">27490 13229 559 0,'2'0'71'0,"0"0"-41"15,-2 8 28-15,0 2-29 16,0 3-19-16,0 1-8 16,-2 1-2-16,-2 0-10 15,0-4-85-15,2-2-85 16,2-5-227-16</inkml:trace>
  <inkml:trace contextRef="#ctx0" brushRef="#br0" timeOffset="221044.7218">27699 13097 13 0,'0'-3'406'0,"0"-1"-353"16,0 1 41-16,0 1-16 0,0 2-8 15,0 0-14-15,0 0-23 16,0 0-16-16,0 7-14 16,0 6 5-16,0 1 7 15,0 6-6 1,5-1 1-16,0 2-6 16,2 1-3-16,-2-1-1 0,2-3-2 15,-1-2-7-15,-2-1-53 16,-1-7-55-16,-1-3-66 15,-2-5-168-15</inkml:trace>
  <inkml:trace contextRef="#ctx0" brushRef="#br0" timeOffset="221590.8013">27854 12937 247 0,'0'-16'291'0,"0"2"-260"16,6 0 25-1,6 3 2-15,0 4-12 16,5 5-29-16,1 2-13 15,1 2-3-15,-2 12-1 0,-3 7 0 16,-3 4 0-16,-9 5-4 16,-2 3 1-16,0-3 3 15,-11 0-4-15,-3-3 8 0,2-2-2 16,2-5 1-16,3-4-2 16,5-4 1-16,2-1 0 15,2-4 0-15,12-1 2 0,6-1 0 16,0-3-1-16,-1 1-3 15,-2-1-8-15,-7 4-17 16,-5-2 3-16,-1 4 16 16,-4 4 0-1,0 1 7-15,0 3 2 16,-4 3 4-16,1 3 8 16,3-1-1-16,0 4-5 0,0 0-2 15,7-4 0-15,-1-1-7 16,-1-2 0-16,-5-6 0 0,0-2-8 15,-11-6-30-15,-8-4 5 16,-5 0-42-16,-3-10-19 16,4-6-15-16,4-2-36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6T09:47:20.96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5916 5252 221 0,'-3'0'57'15,"-1"0"-23"1,4 0-14-16,0 0-13 16,0 1 0-16,0-1-4 15,7 0 36-15,2 0 15 0,4 0-22 16,1 0-11-16,1 0-8 15,2 0-6-15,0 0-4 16,0 0-3-16,3 0 2 0,0 0-1 16,0 0 0-16,3 0-2 15,1 1 2-15,1 1-1 16,2-2 0-16,5 2 0 16,1-2 1-16,2 0-1 0,5 0 2 15,5 0 1-15,1 0-3 16,1 0 6-16,3 0 5 15,1-2-5-15,3 0-2 16,-3 0-1-16,5-1 1 16,3 0 0-1,2-1-1-15,2 0-1 0,4-2 0 16,-1 2 0-16,5 0 0 16,-5 0-1-16,4-3 1 0,-1 4-2 15,0 1 2-15,1-2-2 16,0 3 2-16,1-3-2 15,4 3 1-15,-2-1-1 16,3-2 2-16,-3 1-3 0,0-1 0 16,5 1 2-16,-1 2 0 15,2-2-3-15,2 1 3 16,-2-1-1-16,2 1 1 0,4-2-1 16,-5 3 2-16,1-4 1 15,-1 2-1-15,0-2-2 16,1 1 1-16,-1-3 0 15,1 2-1-15,0-1 1 16,1-1 0-16,-2 0-1 16,-2 0 0-16,-4 0 0 15,-6 0 2-15,0 0-2 16,-6-1 0-16,-7 3 1 16,-1 0 0-16,-9 0 3 0,-3 1 13 15,-8 1-9-15,-8-2-2 16,-4 4-2-16,-9 1 2 15,-3-1-1-15,-4 1-3 16,-5 0 0-16,-1 0-1 0,2 0-1 16,-2 0-8-16,0 1-71 15,-3-1-62-15</inkml:trace>
  <inkml:trace contextRef="#ctx0" brushRef="#br0" timeOffset="1274.1769">10883 5126 110 0,'-5'2'-20'16,"-1"-2"74"-16,3 1-29 0,-2-1 0 15,1 0 22-15,1 0-15 16,-2 0 9-16,3 0 3 16,2 0-3-16,-1 0-10 15,1 0-10-15,0 0-10 16,0 0-5-16,0 2-5 15,0-1-1-15,8 2 18 0,4-3 34 16,5 2-12 0,9 0 3-16,2 0-18 0,10-2-10 15,6 0-8 1,2 0-3-16,4 0-3 0,4 0 1 16,1 0-2-16,-2-2 2 15,1-2-3-15,-5 1 2 16,-8 2-1-16,-6-2 0 0,-6 1-3 15,-7 0-9-15,-11 1-4 16,-1 1 5-16,-8 0 5 0,-2 0-6 16,0 0-12-16,-9 0-7 15,-5 0 3-15,-8 0-104 16,-7-2-17-16</inkml:trace>
  <inkml:trace contextRef="#ctx0" brushRef="#br0" timeOffset="1588.331">10811 5211 466 0,'-1'0'15'0,"1"0"-25"16,5 2 1-16,11-2 48 15,10 0 9-15,3 4-21 0,8-4-5 16,6 4-7-16,2-2-1 15,3-2 4-15,3 0-8 16,-3 0-1-16,0 0 0 16,-1 0 0-16,-2-6-4 0,-4 0-2 15,-5 1 0-15,-6 1-2 16,-4-2-1-16,-6 2 2 16,-6-2-1-16,-3 5 1 15,-4-2-1-15,-5 2 0 16,1-1 0-16,-1 2-1 0,0 0 0 15,3-1-21 1,-3-1-118-16,-1-4-287 16</inkml:trace>
  <inkml:trace contextRef="#ctx0" brushRef="#br0" timeOffset="4875.4886">25778 4250 286 0,'4'-23'347'0,"-4"3"-299"0,0 0 26 15,0 8 27-15,0 4-44 16,0 2-17-16,0 2-12 16,0 4-16-1,0 6-15-15,0 12-8 0,5 8-1 16,5 10 16-16,-2 7-7 15,3 7 2-15,0 0 0 16,3-2 0-16,1 0-10 16,-3-3-36-16,2-8-34 15,-1-8-25-15,1-12-67 0,-1-11-190 16</inkml:trace>
  <inkml:trace contextRef="#ctx0" brushRef="#br0" timeOffset="5115.4016">26028 4213 844 0,'0'-6'35'0,"0"3"-29"15,0 3 0-15,3 2-10 16,3 12-13 0,5 7-1-16,-1 10 24 0,7 6-6 15,0 4 0-15,3 2 1 16,1-2 0-16,-4-2-1 15,0-5-2-15,-5 0-20 16,-4-7-4-16,-1 0-11 16,-7-4-62-16,-8-6-50 0,-13-7-135 15</inkml:trace>
  <inkml:trace contextRef="#ctx0" brushRef="#br0" timeOffset="5259.5315">25739 4575 739 0,'-7'-9'21'16,"7"0"-10"-16,23 0 3 0,9 0-18 16,12-1 1-16,9 0 2 15,8 4-44-15,4-2-63 16,-3 3-76 0</inkml:trace>
  <inkml:trace contextRef="#ctx0" brushRef="#br0" timeOffset="5623.0203">26406 4398 729 0,'-8'-12'16'0,"-3"1"-12"15,-5 4 18-15,-3 2-12 16,-5 5-13-16,-3 0 2 16,-2 12-2-16,0 6-1 0,4 2-1 15,6 3 1-15,4 0 7 16,8-2-5-16,7-1-3 15,0-6-24-15,14-3 5 16,6-7 5-16,5-4 22 0,6-2-3 16,-2-12-5-16,-2-1 3 15,-2-3 3-15,-4 2 0 16,-6 4 3-16,-6 3 15 16,-3 3 14-1,-2 5-9-15,-2 1-15 16,4 0-13-16,-3 7-9 0,6 2 10 15,3 7 6-15,5-2-2 16,-2 2 0-16,6-3-15 0,0-3-46 16,-3-6-77-16,-2-4-213 15</inkml:trace>
  <inkml:trace contextRef="#ctx0" brushRef="#br0" timeOffset="5776.1766">26632 4359 784 0,'0'-3'18'0,"5"-7"-12"16,9 7 11-16,4 1-19 15,7 2-1 1,4 0-8-16,2 0-90 0,-6 4-70 16,-6 5-144-1</inkml:trace>
  <inkml:trace contextRef="#ctx0" brushRef="#br0" timeOffset="5899.6034">26721 4489 586 0,'-7'8'114'0,"7"-8"-108"16,1 0 12-16,21 0 1 15,10-6 3-15,12-5-24 16,7-6-144-16,7-7-416 0</inkml:trace>
  <inkml:trace contextRef="#ctx0" brushRef="#br0" timeOffset="6541.6471">27487 4007 572 0,'0'-20'36'15,"0"0"20"-15,-12-2-5 16,-2 6-30-16,-4 1-14 16,-4 6-5-16,1 0 2 15,1 9-1-15,2 0 1 16,4 10-4-16,5 6-2 16,6 7-1-16,3 4-1 15,12 3-2-15,13 6 3 16,6 0 13-16,6 1-5 0,-1 1-4 15,-2-1-23 1,-9-3-37-16,-8 0-22 0,-17-7-22 16,-2-4 21-16,-25-8 1 15,-3 0 64-15,-3-8 27 0,1-3 72 16,7-4 35-16,8 1-20 16,8-1-26-16,9 4-43 15,2 5-30-15,20 1-16 16,7 10 30-16,8 4-12 0,4 8 2 15,3 5-2-15,-8 4-25 16,-6 2-36-16,-11-2 19 16,-6-5 3-16,-6-8 34 15,-3-8 3-15,-4-9 2 16,3-10 6-16,4-1 0 16,3-6 3-16,6-20-9 15,5-8-324-15</inkml:trace>
  <inkml:trace contextRef="#ctx0" brushRef="#br0" timeOffset="7797.2619">28081 4287 341 0,'1'0'71'0,"-1"0"-33"16,2 0 20-16,2-3-7 15,-3-2-15-15,3 0-12 0,-1 0-7 16,-1 0 8-16,3 0-6 16,-4 0-3-16,1 1-7 15,-2 0 1-15,2 1 15 16,-2-3-2-16,0 1-11 16,-2-2-4-16,-6 2-11 0,1-1-5 15,-2 3 3-15,2 1 0 16,-1 0 2-16,2 2 3 15,-1 0-3-15,0 0 1 16,-1 2 0-16,-1 5 1 0,2 4-3 16,2 1 4-16,-2-1 0 15,1 2-3-15,2-2 1 16,4-3-1-16,-2-1-1 16,2-1-1-16,0-2-8 15,2-1-4-15,5-1 19 16,3 0-1-16,0-1 0 0,1-1-2 15,4 0 0-15,-5 0-7 16,3 0-4-16,-2 0 3 16,-4-3 3-16,1-1 4 15,-7 0 2-15,3 3 1 16,-4 1 3-16,0-2-1 0,0 2-2 16,0 0 9-16,0 0-3 15,0 0-5-15,0 0-4 16,0 0 2-16,0 0-2 15,0 0-3-15,0 0-5 16,1 0-6-16,-1 0 2 16,0 0 9-16,0 0 3 0,0 0 4 15,0 0-2-15,0 0 1 16,2 0 0-16,-2 0-2 16,0 0 2-16,0 0-24 15,0 0-129-15,-2 0-225 0</inkml:trace>
  <inkml:trace contextRef="#ctx0" brushRef="#br0" timeOffset="8535.3931">27974 4348 281 0,'0'0'275'15,"0"0"-264"1,2-7 19-16,11-3 3 0,6-7-32 16,6-2-1-16,4-4 1 15,5-6-1-15,2-5 3 16,3-1-2-16,-7-8 1 0,-3-4-2 16,-4-6 1-16,-6-3-1 15,-6 5-2-15,-6 1-3 16,-3 7 10-16,-4 7-3 15,-4 11 7-15,-9 10 0 16,-1 3-4-16,-3 7-6 0,-3 5-2 16,-1 4 3-1,3 14-3-15,-1 7-2 0,2 8 4 16,5 11 2 0,4 6-3-16,1 2 1 15,7 6 0-15,0-1-1 0,7 0 1 16,1-2 1-16,3-1-2 15,-2-4 2-15,0-4 2 0,-2-5-2 16,-4-7-3-16,3-3-13 16,-6-12 2-16,0-5 1 15,0-5 2-15,1-9 8 0,-1 0 14 16,7-14 28-16,-2-5-36 16,3-5 7-16,1-2-6 15,6 1-2-15,-1 1 14 16,1 8-8-16,-1 9-5 15,2 5-1-15,-2 2-6 0,5 5 0 16,-4 12 2 0,4 2 2-16,-2 4 2 15,1 0 3-15,3 3-3 16,-6-5-16-16,4-5-39 0,-6-3-50 16,2-10-96-16</inkml:trace>
  <inkml:trace contextRef="#ctx0" brushRef="#br0" timeOffset="8908.5017">28630 4311 511 0,'0'-9'141'0,"0"0"-108"16,-8 0 10-16,1 4-28 15,-3 1-16-15,-5 4-3 16,-1 0-1-16,0 7 1 15,0 11 1 1,0 3 1-16,3 4 1 0,6 4-4 0,6 0 1 16,1-4-6-1,3-2-26-15,9-6 5 16,5-4-5-16,0-8 8 0,3-5 11 16,0-1 9-16,0-14-7 15,-4-3 7-15,2-3 9 16,-7 2 4-16,-2-1 23 15,-2 6 37-15,-4 3-27 0,1 4 11 16,-4 3-3-16,1 4-36 16,1 2-20-16,4 8-12 15,1 7 20-15,5 3 4 0,2-1-7 16,1 3-43-16,4-6-35 16,-4-6-82-16</inkml:trace>
  <inkml:trace contextRef="#ctx0" brushRef="#br0" timeOffset="9245.3457">28819 3624 419 0,'-5'-12'332'15,"0"3"-329"-15,3 9 0 16,2 0-7-16,2 18-6 16,8 7 11-16,2 13 1 15,5 12-4-15,2 15 4 0,1 8-2 16,3 11 0-16,0 6 2 16,-1 6 0-16,-2-6-1 15,-3-1-1-15,0-4 0 16,-7-7 2-16,2-7-1 0,-5-5-1 15,0-5 0-15,-2-13 1 16,-2-7 0-16,4-10-1 16,-2-16-56-1,2-15-92-15,0-12-228 0</inkml:trace>
  <inkml:trace contextRef="#ctx0" brushRef="#br0" timeOffset="10047.1508">29336 4357 532 0,'9'-12'47'15,"1"-2"-42"-15,7-4 26 0,2-2-15 16,3-4 13-16,0-2-16 31,-2-6-3-31,2-2-4 0,-3-4 10 0,-5-2-8 16,-1-5-3-1,-6 1-3-15,-4 4-5 0,-3 5 1 16,0 6 4-16,0 8 4 16,0 6 16-16,-5 9-15 15,0 4-6-15,-5 2-8 0,1 2-3 16,1 19 6-16,-2 6-2 15,3 7 1-15,5 12 3 16,2 4 1-16,0 3-1 16,7 1 3-16,6 1-2 0,0-3 1 15,0-4 1-15,-1-7-1 16,-3-4-11-16,0-6-19 16,-2-12-1-16,-3-3-2 0,1-7-4 15,-5-7 12-15,2-2 27 16,3-9 26-1,1-5 8 1,1-6-36-16,2 0 1 0,3 1 12 16,3 5 22-16,0 5-31 15,6 7-7-15,-1 2 0 0,2 9-3 16,2 7 0-16,1 5 8 16,0 0 1-16,1 1-22 15,-1-6-34-15,-1-4-57 0,-2-8-121 16</inkml:trace>
  <inkml:trace contextRef="#ctx0" brushRef="#br0" timeOffset="10308.668">30054 4104 549 0,'-7'0'123'0,"-8"0"-130"16,1 3 7-1,-4 12 1-15,4 5-1 0,-1 5-1 16,6 3 1 0,6 2-1-16,3 2 3 0,2 0-4 15,10 0 0-15,6-5 12 16,6-2-5-16,0-3-3 16,7-6 1-16,1-6-2 15,3-4-13-15,-3-6-37 0,-3 0-80 16,-10-8-142-16</inkml:trace>
  <inkml:trace contextRef="#ctx0" brushRef="#br0" timeOffset="10477.5436">30024 4309 656 0,'-6'0'46'0,"6"0"-44"0,2 0 1 15,15-2-5-15,9-1 4 16,6-2-1-1,7-1-2-15,5 0-13 16,-3-2-56-16,-4-2-89 16,-6-3-58-16</inkml:trace>
  <inkml:trace contextRef="#ctx0" brushRef="#br0" timeOffset="10631.7259">30338 4168 223 0,'0'-12'273'0,"0"1"-182"16,0 5 8-16,0 4-11 15,0 1-51-15,0 1-28 16,0 0-11-16,0 10-8 15,0 7 1-15,5 4 9 0,2 8-2 16,2 4 1-16,4 0 3 16,0-1-14-16,2-4-50 15,2-6-24-15,-1-8-16 16,0-7-66-16</inkml:trace>
  <inkml:trace contextRef="#ctx0" brushRef="#br0" timeOffset="10846.9294">30528 4139 328 0,'0'-12'272'0,"1"5"-204"0,1 4 12 0,-2 3-52 15,2 0-27 1,4 7-8-16,1 6-4 16,5 9 11-16,1 3 0 0,3 5 1 15,4 5-1-15,-2-3 0 16,-2 0 1-16,-2-4-1 15,-1-1-7-15,-6-6-36 0,-7-4-35 16,0-9-63-16,-12-4-136 16</inkml:trace>
  <inkml:trace contextRef="#ctx0" brushRef="#br0" timeOffset="10995.5752">30375 4341 398 0,'0'-4'315'0,"0"-2"-310"15,20-4-2 1,9 3-6-16,10 0 1 16,12-1 2-16,6 0-21 0,1-1-119 15,0-1-162-15</inkml:trace>
  <inkml:trace contextRef="#ctx0" brushRef="#br0" timeOffset="11713.4087">30857 3673 611 0,'0'-15'5'0,"0"-3"39"0,5 6-1 16,11 1-29-16,5 6-12 16,6 5-3-16,0 0-3 15,4 12 0-15,-2 6-1 16,-4 13-2-16,-8 2 4 15,-5 10 1 1,-5 1 2-16,-7 6-14 0,-2-1 7 16,-10-1-2-16,-3-9 12 15,1-1 1-15,3-12-6 0,4-5 4 16,3-4-1-16,4-6-2 16,0-1-1-16,7-5-4 15,10-5 17-15,5 0-7 16,6 0-5-16,-5 0-8 0,1 0-23 15,-9-3-2-15,-5 1 34 16,-6 0 4-16,-4 2 30 16,0 0 2-16,0 7-35 0,0 8-5 15,0 5 9-15,0 6-4 16,0 5 4-16,0 2 10 16,3 4-8-16,6 0-6 15,1-2-1-15,3-7 10 16,-6 1-9-1,-5-8 0-15,-2-1-8 0,-17-7 0 16,-14-6-16-16,-13-5-151 16</inkml:trace>
  <inkml:trace contextRef="#ctx0" brushRef="#br0" timeOffset="24605.5094">13387 5085 71 0,'0'-1'16'15,"-2"1"-1"-15,0-3 8 16,2 3-59-16,0-2 52 16,-3 2 1-16,3 0 33 0,0-1-39 15,0 1 2-15,-1 0 10 16,1 0 13-16,0 0-8 15,0 0-7-15,0 0-4 16,0 0 1-16,0 0-2 16,0 0-10-16,0 0-3 0,0 0 2 15,0 0-4-15,1 0 1 16,7-2-1-16,5 2 24 16,1-2-12-16,4 2-11 15,4-3 0-15,0 3 2 16,0-4-1-16,5 4 0 15,2-1 1-15,0 1-3 16,0 0 1-16,-1 0-1 0,1 0 0 16,-2 0 1-1,0 0-1-15,-1 0 0 0,1 0 0 16,2 0 1-16,3 0 0 16,-3 0 0-16,4 0 1 15,-1 0-1-15,-2 0 1 0,1 1 17 16,-4 2-10-16,-2 0-9 15,-1-2 0-15,-1 3 0 16,-2-3-1-16,5 4 1 16,-3-4 0-16,3 3 0 0,1-2-1 15,-1-1 1-15,1 1 0 16,2 0-1-16,-2 0 1 16,0-1-1-1,0 3 0-15,0-3 0 16,-2 1 0-16,-2 0 1 15,0-2-1-15,3 2 0 0,-1 0 0 16,2 0 0-16,-1 0 0 16,1-1 0-16,0 2 0 15,-3-2 2-15,1 1-2 0,0-1 0 16,0 1 0-16,-2 0 0 16,-1-1 0-16,0-1 0 15,-3 2 0-15,3-2 0 0,-2 0 0 16,-3 0 1-16,4 0 0 15,-4 0 1-15,1 0-2 16,-2 0 1-16,1 0 0 0,-5 0 0 16,1 0 1-16,-4 0 2 15,-1 0 0-15,0 0 1 16,-4 0 6-16,1 0 2 16,-5 0-1-1,2 0 2-15,-1 0 2 16,-1 0 2-16,0 0-2 15,0 0-6-15,0 0-5 0,0 0-2 0,0 0-1 16,0 0-3 0,-3-5-62-16,-12-13-299 15</inkml:trace>
  <inkml:trace contextRef="#ctx0" brushRef="#br0" timeOffset="37490.4453">16062 5079 415 0,'-4'0'117'0,"-3"-3"-111"16,5 1 9-16,2 2 16 15,0 0-13-15,0 0-14 16,0 0-6-16,0 0-4 16,0 7-8-16,0 8 1 15,4 5 19-15,1 5-3 0,1 4 2 16,-1 3-1-16,-3-3 1 15,3 1-5-15,-3-3 3 16,1-5-1-16,1-6 0 16,-2-4-2-16,-1-7 1 0,1 0-5 15,3-5 8 1,-4 0 2-16,5 0-5 16,1 0 13-16,1-6-6 15,5 0-5-15,-2 1-2 16,4 0-2-16,0 2-1 0,5 1-1 15,3 2 1-15,4 0-1 16,4 0 3-16,5 0 1 0,4 5 1 16,1-3-4-1,6 1 4-15,1-2-2 0,1-1 0 16,0 0 0-16,2 0 0 16,1 0 0-16,-2 0 0 0,1 0-2 15,-3 0 4-15,4 0-2 16,-2 0 0-16,6 0 0 15,-3 0-2-15,3 0 4 16,4 0-2-16,2 0 0 16,0 0 0-16,2 0 0 15,1 0 0-15,4 0 0 16,-5 0 0-16,2 0-3 16,4 0 6-16,-3 0-2 15,2 0-2-15,-1 0 2 16,3 0-1-16,-3 0 2 0,5 0-2 15,-2 0 0-15,-1-3-1 16,2 2 1-16,-2-3 1 16,0 1-1-16,-2-1 0 0,4 2 1 15,-4-2-1-15,2 1 0 16,-2-1 0-16,3 2 0 16,-3-2 0-16,0 0-1 0,0 0 1 15,-2-1 1-15,3 1-1 16,-2-1 0-16,1 0 0 15,-4-1-1-15,2 1 3 16,5 1-3-16,-6-3 2 16,-1 2-1-16,1-3-1 15,-2 1 2-15,-2 1-1 16,0 0 0-16,0 0-1 16,-4 1 1-16,1 1 0 15,-1-2 0-15,-2 1-1 16,3-1 2-16,-4 0-1 0,-1 3 0 0,-7 0 0 15,1-3 0 1,-6 3 0-16,-7-1 0 0,-5 2 1 16,-4 0-1-16,-9-1 0 15,-3 3-1-15,-8 0 0 16,0-1 1-16,-3 1 3 16,-2 0 12-16,0 0-3 0,0 0-4 15,0 0-1-15,0 0 0 16,0 0 4-16,0 0 1 15,0 0-2-15,0 0 1 16,0 0-1-16,0 0 0 0,0 0-2 16,0-3 1-16,0 2 3 15,0-1 6 1,0-2-6-16,2 1-7 16,-2-4 10-16,0-1 5 15,0 0-7-15,0-4-2 0,0 0-7 16,0-1 2-16,0 4 2 15,0-5-4-15,0 4-4 16,0-1-4-16,-4 0-22 0,-1-1-61 16,-2-2-106-16</inkml:trace>
  <inkml:trace contextRef="#ctx0" brushRef="#br0" timeOffset="43323.2673">24472 5966 567 0,'-5'-9'56'0,"0"2"8"16,5 6 10-16,0 1-23 15,0 0-40-15,0 1-17 16,0 14-11-16,3 8 11 16,4 10 4-16,1 11 5 0,1 4-1 15,4 2 0-15,-1-2 0 16,0-9-4 0,5-5-24-16,-1-12-4 0,4-10-14 15,3-10-28 1,-1-2-6-16,-1-20-75 0,-1-9-91 15</inkml:trace>
  <inkml:trace contextRef="#ctx0" brushRef="#br0" timeOffset="43519.5612">24701 5977 496 0,'0'-16'122'16,"0"5"-25"-16,0 7-26 16,0 4-38-16,0 0-30 15,0 8-13-15,2 11-1 0,3 4 13 16,8 4-1-16,-1 7 0 15,3 2-2-15,2-1 1 16,0 0 1-16,0-3 1 16,2 0 0-16,-5-3-6 0,-3-3-31 15,-9-2-55-15,-2-5-79 16,-17-5-202-16</inkml:trace>
  <inkml:trace contextRef="#ctx0" brushRef="#br0" timeOffset="43686.5556">24423 6298 443 0,'0'-9'274'15,"10"-5"-279"-15,14-1-9 0,13-2 13 16,7 2 0-16,7 3 1 16,3 1-1-16,4 2-66 0,0 2-68 15,-8 0-124-15</inkml:trace>
  <inkml:trace contextRef="#ctx0" brushRef="#br0" timeOffset="44009.1592">25067 6118 612 0,'-3'-9'29'0,"-6"-2"-20"16,-1 1 35-1,0 3-2-15,1 1-26 16,-4 2-12-16,-6 4-5 0,1 0-4 15,-1 13 0-15,0 5 1 16,1 5 1-16,4 0-4 16,4-1-4-16,9-4-16 0,1-3-20 15,0-5 5-15,11-7 35 16,6-3 10-16,5-1 3 16,4-11-1-16,1-3-2 15,-3 0-2-15,1 3 2 0,-5-1-4 16,-4 6 1-16,-3 4-1 15,-2 3-4-15,-4 0-5 0,0 8 8 16,2 3 4-16,-2 2-1 16,3-3-16-16,0-1-47 15,2-2-22-15,2-3-54 16,-2-4-165-16</inkml:trace>
  <inkml:trace contextRef="#ctx0" brushRef="#br0" timeOffset="44143.312">25245 6091 236 0,'0'-13'278'16,"0"6"-214"-16,6-1-10 16,0 0-13-16,9 1-35 0,5 4-7 15,3 1-2-15,2 2-2 16,2 0-94-16,-7 3-113 16</inkml:trace>
  <inkml:trace contextRef="#ctx0" brushRef="#br0" timeOffset="44258.0049">25290 6193 574 0,'-5'3'121'0,"5"-3"-112"0,8-5-2 16,19-8-14-16,13-6-101 15,3-4-141-15</inkml:trace>
  <inkml:trace contextRef="#ctx0" brushRef="#br0" timeOffset="44779.6932">26077 5784 429 0,'5'-29'155'0,"-5"3"-137"16,0 1 31-16,-5 7 21 15,-8 7-46-15,-8 4-9 16,-5 7-19-16,-4 4-1 16,-1 10 3-16,1 13-1 0,4 3 2 15,10 4 0 1,11 5-2-16,5 0-6 15,18 3 1-15,11-3 8 16,5 2 5-16,3-2-7 16,1 0-8-16,-8-3-2 0,-4 1-25 15,-13-2-23-15,-13-5-9 16,-5 0-13-16,-12-8 54 0,-8-1 20 16,-2-9 6-16,6-1 33 15,2-5 32-15,4-1-19 16,10 4-24-16,5 3-21 15,0 8-2-15,13 9 0 0,1 3 15 16,6 7-11-16,0 2 1 16,-2-5-6-16,-4-1-29 15,-5-8 15-15,-2-8 8 16,-1-8 6-16,-1-6-7 16,3-5-64-16,2-5-83 15</inkml:trace>
  <inkml:trace contextRef="#ctx0" brushRef="#br0" timeOffset="45306.1735">26413 6077 441 0,'0'-18'120'0,"0"-3"-99"16,5 3-6-1,9 2 11-15,4 5-9 0,4 6-11 16,1 5-3-16,-2 3-3 16,0 15 0-16,-4 7-1 15,-4 6-1-15,-6 0 3 16,-2 1-2-16,-3-5-18 0,0-5-4 16,-2-10 7-16,0-5 12 15,0-7 15-15,0 0 18 16,0-12 50-16,0-6-28 0,1-3-50 15,5-4 1-15,0 0 3 16,3 3 12-16,-3 4-15 16,0 8-3-16,5 4-2 15,-4 6-2-15,2 4-3 0,1 12 0 16,5 3 1-16,1 8-16 16,6 1-23-1,1-4-22-15,2-4-30 16,6-8-59-16</inkml:trace>
  <inkml:trace contextRef="#ctx0" brushRef="#br0" timeOffset="45539.1415">27008 5909 359 0,'-3'-9'233'0,"-12"6"-225"15,-2 3-6-15,-2 2 5 0,0 12-5 16,-1 5 0-16,5 4-2 15,3 5 0-15,9-2 1 16,3 1-3-16,5-2 3 16,13-3 7-16,5-3-5 15,6-3-2-15,3-4 1 0,0-4-2 16,3-3-6-16,-6-5-76 16,-8 0-113-1</inkml:trace>
  <inkml:trace contextRef="#ctx0" brushRef="#br0" timeOffset="45675.949">26969 6038 559 0,'-8'-5'136'0,"8"-1"-133"0,0 0 5 16,19 1-6-16,9 0-4 16,8-1 0-16,10 1-19 15,3 0-53-15,0-1-98 0,-4 0-228 16</inkml:trace>
  <inkml:trace contextRef="#ctx0" brushRef="#br0" timeOffset="45975.9263">27391 5877 619 0,'-16'0'3'0,"-1"0"-6"0,2 5 3 15,-2 10 0 1,5-1 0-16,5 4-2 0,5 2-4 15,2-1-2-15,2-3-9 16,10 0 16-16,6-9-10 16,1-1-11-16,3-6-2 0,-2 0-8 15,-2 0 27-15,-2-6 11 16,-5 1-2-16,-2 3 6 16,-6 0 0-16,2 2 0 0,-2 0-12 15,-1 7 13-15,3 4-6 16,2 2-3-16,0-1-1 15,6-1 0 1,4-4-4-16,0-5-34 0,3-2-148 16</inkml:trace>
  <inkml:trace contextRef="#ctx0" brushRef="#br0" timeOffset="46305.7252">27704 5426 655 0,'-3'-11'39'0,"1"4"-7"0,2 7-14 15,0 3-22-15,0 18-15 16,2 12 15-16,8 12 5 16,-2 15-2-16,5 13 4 0,2 7-2 15,0 2 4-15,4 4-7 16,-3 0 2-16,2-6 2 15,-4-4 0-15,0-9-2 16,-3-7 1-16,-2-4-2 16,0-10 2-16,-2-8 0 0,-3-8 0 15,-1-7-1-15,1-9 0 16,-4-4 1 0,0-5-2-16,0-5-7 15,-1 0-30-15,-9-7-67 0,1-11-241 16</inkml:trace>
  <inkml:trace contextRef="#ctx0" brushRef="#br0" timeOffset="57768.7302">27441 5772 184 0,'0'-2'129'16,"0"-1"-43"-16,0 1-64 16,0 0 7-16,0 0 6 0,0 0 0 15,0 0 6-15,0 0-10 16,0 2-5-16,0-1-7 15,-3 1-11-15,-1 0-6 16,-3 0-4-16,-2 0 5 16,-5 7-7-16,-3 4 4 15,1 3 0-15,-2 4-3 16,1 0 5-16,2 1-4 0,3 3 4 16,2-1-4-16,3 0 1 15,5 1 0-15,2-3 1 16,4 1-2-16,9-3-3 15,6-4 8-15,3-2-1 16,5-2-1-16,0-4-6 16,2-3-21-16,-2-2-12 0,-5 0-5 15,-3 0-18-15,-9-7-45 16,-8 0 8-16,-2-2-41 16</inkml:trace>
  <inkml:trace contextRef="#ctx0" brushRef="#br0" timeOffset="57942.3133">27488 5981 130 0,'-18'-8'128'0,"1"-2"-10"0,3 2-34 16,4 3-12-16,4 1-4 15,2 3-16-15,4 1-37 16,0 0-21-16,10 1-9 16,2 10 17-16,2 3-3 15,1 4 0-15,-1 4-1 16,-1 0-3-16,-3 0 0 16,-3 0 11-16,0-1-7 15,-4-3 0-15,1-1-12 16,2-9-42-16,5-4-75 0,4-4-178 15</inkml:trace>
  <inkml:trace contextRef="#ctx0" brushRef="#br0" timeOffset="58387.1578">28091 6002 241 0,'0'0'125'15,"0"0"-123"-15,7 0 7 16,4 0-5-16,5-2 2 0,1-2-7 16,0 1 2-1,5-1-1-15,-2-1-6 16,-1 0-138-16</inkml:trace>
  <inkml:trace contextRef="#ctx0" brushRef="#br0" timeOffset="58536.2738">28334 5991 124 0,'0'2'368'0,"1"-2"-339"0,5 0-31 15,5 0 2-15,6-2 6 16,7-3-48-16,5 0-100 0,3-3-171 16</inkml:trace>
  <inkml:trace contextRef="#ctx0" brushRef="#br0" timeOffset="58652.186">28664 5955 518 0,'0'0'98'0,"4"0"-91"0,3 0-5 0,3 0 2 16,10 0-17-16,6-1-92 16,1-4-121-1</inkml:trace>
  <inkml:trace contextRef="#ctx0" brushRef="#br0" timeOffset="59102.4474">28257 6068 583 0,'0'0'63'16,"0"0"-72"-16,5 0 1 16,9-3 9-16,4-5-1 15,9-4 1-15,4-2-2 16,3-1 0-16,-2 1-9 15,-3-2-30-15,-12 1-53 16,-13 1-36-16,-6 6-113 0</inkml:trace>
  <inkml:trace contextRef="#ctx0" brushRef="#br0" timeOffset="59219.7544">28190 5965 290 0,'-38'14'125'0,"11"0"-83"0,15-2-21 15,12 3-19-15,14-4-11 16,26-4 10-16,21-4 5 15,21-3-8-15,21-2 9 0,10-14-69 16,5-3-74-16</inkml:trace>
  <inkml:trace contextRef="#ctx0" brushRef="#br0" timeOffset="60341.2708">30295 5306 574 0,'-2'-10'24'0,"2"-1"18"16,0 0-12-16,12 2-20 16,2 2-10-16,6 2-2 15,2 5-2-15,2 0 0 16,-2 8 1-16,-2 10-4 15,-3 7-1-15,-10 9 4 16,-5 4-5-16,-2 3 10 16,0-2 3-16,-2 0-2 0,2-5 1 15,0-5-3-15,0-6 1 16,2-4-1-16,8-2-4 16,3-5-1-16,1-3 15 15,3-4-9-15,-3 1-3 16,-2-5-18-16,-4-1-14 0,-3 2 15 15,-3-2 21-15,-2 0 6 16,0 3 22-16,0 3-19 0,-2 1-14 16,0 4 6-16,-1 3-2 15,3 6 1-15,0 1 1 16,5 6 2-16,9 1 2 16,4 5 1-16,4-1 1 15,-3-2 1-15,-2-1-7 0,-12-6-3 16,-5 0-8-1,-22-3-7-15,-24-3-15 16,-17-6-117-16</inkml:trace>
  <inkml:trace contextRef="#ctx0" brushRef="#br0" timeOffset="74313.7267">12481 6102 305 0,'-5'1'106'0,"5"-1"-54"15,-2 0-8 1,2 0-1-16,0 0 1 0,0 0-14 15,0 0-11 1,5 0-5-16,5 0-7 16,2-1-3-16,4-3-3 0,2 2-2 15,2 1 1-15,1 1-1 16,-1 0 1-16,0 0-1 16,-6 0-38-16,1 0-44 0,-6 3-49 15,-7 2-78-15</inkml:trace>
  <inkml:trace contextRef="#ctx0" brushRef="#br0" timeOffset="74463.4147">12513 6215 396 0,'-3'1'37'0,"3"-1"-40"16,0 0-2-16,0 0 9 0,7 0 11 15,6 0-16-15,4 0 20 16,3 0-3-1,4 0-14-15,3 0-16 16,2 0-155-16</inkml:trace>
  <inkml:trace contextRef="#ctx0" brushRef="#br0" timeOffset="75382.3959">13273 5913 145 0,'0'0'176'0,"0"0"-165"16,0 0 5-1,-2 0 2-15,-4 0-9 16,-2-2-3-16,-3 2 0 0,-3 0-8 15,-1 0 6 1,0 0-16-16,-4 0 23 0,5 0-10 16,0 0 0-16,1 0 0 15,2 0 0-15,2 2-1 16,1 1-1-16,2 1 0 0,0 1-2 16,1 2 3-16,3 2 0 15,0 2-1-15,2 3 1 16,0 1-1-16,0 0-4 0,0 0 3 15,2 1 8-15,0 0-1 16,3 2-5-16,1-4 3 16,-2 4 1-16,-1 2 2 15,3 0-6-15,-3-3 3 0,4 4 0 16,-1-1 0 0,1 2 29-16,-2-3-25 15,1 1-1-15,1-2 8 16,-1-3-7-16,-1 0-6 15,-2-3 0-15,3-1-1 0,-5-2 0 16,1 2 0-16,2-4 0 16,-4-1-1-16,0-2 2 15,0 0-1-15,0-2 3 0,0-2-2 16,0 0 1-16,0 2-1 16,1-2-1-16,-1 0 2 15,0 0-3-15,2 0 0 16,2 0 8-16,2 0-4 0,2 2 3 15,3-2 1-15,4 0-4 16,0 0-3-16,7 0 1 16,0 0-2-16,1 0-1 15,2 0-39-15,-1-8-121 0</inkml:trace>
  <inkml:trace contextRef="#ctx0" brushRef="#br0" timeOffset="76066.8949">13607 6120 313 0,'-3'-7'10'0,"-1"-1"23"15,3 1 3-15,-4 0-12 16,2 0-9-16,-2 0-5 15,-2 1-8-15,-2 0-2 16,-3 2-2-16,0 0-1 16,-3 4 1-16,0 0 0 15,-5 0 2-15,1 8-2 0,0 2 1 16,1 3 0-16,2 1 1 16,1 2-1-16,7 2-1 15,2-4-1-15,5 1 0 0,1-2-2 16,0-2 1-16,3 0-5 15,9-2 20-15,3-3-21 16,-1-5 9-16,3-1 3 16,0 0 8-16,1 0-16 15,1-1 10-15,-4-7 1 0,2-3 6 16,-3 1-8 0,-1-3 1-16,-4-3-2 15,-2 2 2-15,-2-1-1 16,-2 2 1-16,-3 3 3 0,0 3 20 15,0 4 13-15,0-1-5 16,0 4-17-16,0 0-14 16,0 0-18-16,0 4-6 0,0 6 23 15,0 1-4-15,7 6-7 16,0-2-2-16,5 0 17 16,1-1-6-16,4-3-2 0,3-1-1 15,0-3-5-15,0-3-47 16,0-4-28-16,-5-2-70 15</inkml:trace>
  <inkml:trace contextRef="#ctx0" brushRef="#br0" timeOffset="76769.4441">13706 5916 244 0,'0'0'79'0,"0"0"-68"15,5 0 0-15,5 0 8 16,-1 0-14-16,3-1-2 16,4-1 1-16,2 0 1 15,-2 0 0-15,3 0 0 0,-2 0-3 16,0 1 1 0,-3 1-1-16,-2-2 1 15,-1 2-3-15,-2 0 1 16,0 0-1-16,-3 0 0 0,-4 0 0 15,-1 0 0-15,3 0-4 16,-4 0 2-16,0 0 2 16,0 0 1-16,1 2 1 0,-1 3 2 15,4 4 0-15,-2 0-1 16,-1 2 2-16,1 1-4 0,2 3 2 16,-3 1-3-16,5 3 5 15,-5-1-4-15,6 0 3 16,-4 1-4-16,0-1 4 15,3 0-1-15,-1 0 3 16,-2 0 5-16,4-2-2 0,0 2-6 16,-2-4 2-16,2 0-1 15,-2 4-2-15,3-5-2 16,-5 1 0-16,3 2 0 16,-1-1 2-16,0-2-1 15,-2 0 1-15,1-2-1 16,0-4 0-16,-2 0-1 15,-2-2 1-15,0-1-1 16,0-2-3-16,0-1 11 16,-11 1 5-16,-1-2-3 0,-9 0-6 15,-4 0-2-15,-4 0-1 16,0-5-5-16,-4 0-63 16,2-5-120-16</inkml:trace>
  <inkml:trace contextRef="#ctx0" brushRef="#br0" timeOffset="81619.4264">12729 4149 129 0,'0'-4'174'0,"0"1"-127"16,0 0 7 0,0 1-20-16,0 2-1 0,0 0-12 15,0 0-14-15,0 2-13 16,0 13-4-16,0 5 18 15,0 10-7-15,0 9 0 16,0 7 1-16,2 6 3 0,-1 5-2 16,1 2 1-16,1 2-2 15,-2 0-1-15,1-3-1 16,0 2 3-16,1-5-4 0,1 0 4 16,3-3 0-1,-2-2-3-15,5 0 1 0,-2-4 1 16,3-3-1-16,0-4 2 15,1-3-2 1,-1-7-2-16,0-5 2 0,0-4 1 16,-1-8-5-16,0-7-22 15,-3-5-99-15,-4-11-119 16</inkml:trace>
  <inkml:trace contextRef="#ctx0" brushRef="#br0" timeOffset="84140.6881">12776 4056 355 0,'-2'0'3'16,"2"0"-7"-16,0 0-12 0,0 1 11 15,0 3 4-15,2-1 1 16,3 3-4-16,4-1-4 15,4-1 14-15,1 1-2 0,4-1-3 16,6 1 0-16,5-3-3 16,5-2 5-16,8 0 8 15,5 0-5-15,8-2 1 0,6-7-1 16,6 2-4-16,4-3 3 16,2 0-5-16,6-1 2 15,1-1-2-15,7 2 2 16,3-2-1-16,0-1 1 15,-1-2-2-15,5 1 2 16,1 0 0-16,2 1-1 16,1-1 1-16,2 2 0 15,4 0-1-15,-2-1-1 16,1 2 1-16,-1 0 0 0,0 3 0 16,1-1 0-16,-5 1 0 15,3 1-1-15,-3 0 2 0,2 4 0 16,-2-1-1-16,2 0-1 15,1 1 1-15,1-1-1 16,4 4 1-16,-2-3-1 16,4 1 0-16,-2-1-1 15,0 1-1-15,2 0 5 0,0-3 0 16,3 2-2-16,0 2 1 16,3-1 2-16,2-1-1 15,1 3-1 1,3-3-2-16,-1 0 0 0,1 2 2 0,-1-1 2 15,5 0-5 1,-2-2 1-16,2 4-1 16,-2-2 3-16,3 2-1 0,-1-2-2 15,2 1 2 1,-2 1-2-16,3-1 1 0,-3 1 3 16,2-3-6-16,-3 2 4 15,1-1-2-15,-2 2 3 16,1 0-3-16,-1-2 3 0,-5 0-2 15,-5 2 0-15,-4 0 0 16,-6 0 1-16,-5 0-1 16,-10-1-1-16,-6 1 1 0,-3 0 1 15,-7 0-2-15,-10 0 1 16,-3 0 2-16,-10 0-1 16,-7 0-1-16,-5 0 3 15,-5 0-2-15,-7 0-2 16,-4 0 2-16,-1 0-1 15,-5 0 0-15,0 3-1 16,-3-1 1-16,-2 4-2 0,-2-2 2 16,0 2-3-1,-1 2 3-15,-1-4 0 0,0 4-3 16,-1 1 1-16,2-1 1 16,-4 1 9-16,3 0-7 15,-2-2-1-15,2-2 0 0,1 5 0 16,-1-3 2-16,3 0 1 15,-3 0-3-15,2 4 1 16,2-3-1-16,0 5 0 0,0-1 0 16,3 5 1-16,1 0 1 15,1 3 0-15,3 3-3 16,-1 2 1-16,4 1 1 16,-3 5-2-1,5 5 3-15,-2 3-2 0,2 4 2 16,-1 1 0-16,-1 3-1 15,0 1 0-15,-1-1-3 16,-2-1 8-16,0 0-5 16,-2-3-2-16,1 0 2 0,-3 1-3 15,-3 0 2-15,1-4 1 16,0 2 0-16,-4-4 1 16,0 2-2-16,-2-5 0 15,3 3 0-15,-3-1 3 0,-3-1-5 16,1 0 6-16,1-1-3 15,-1-3-1-15,1 1 1 16,-1-2-1-16,2-3 0 0,0-3 4 16,0 0-8-16,0-3 4 15,-1-2 1-15,1 1-1 16,0-3-1-16,-2 1 2 16,-1-6-1-16,-2-1 2 15,0-3-5-15,0-1 0 16,-2-5 3-1,-13 3 6-15,-2-2 2 0,-10-1 5 16,-7-1-12-16,-10 1 0 16,-8-3 1-16,-3 4-3 0,-10-2 1 15,-9-1 2-15,-6 1-2 16,-7 2-3-16,-8 1 4 16,-4-2-2-16,-5 3-4 15,-8-2-2-15,0 1-9 0,-7-2 3 16,1 3 7-16,-5-2 8 15,0-1-5-15,-1 2 3 16,-2-1-13-16,2-2 14 0,2 0-3 16,0-2 8-16,0 0-8 15,5 0 6-15,0 0-4 16,4 0 2-16,0 0-2 16,4 0 1-16,-3 0 1 0,2-2-5 15,-2 0 2 1,0 0 3-16,3-1-4 15,-4-1 3-15,1-1-3 16,1 1 2-16,0 0-6 16,-3 1 8-16,2 1-2 15,-2 0 2-15,1 1-2 0,-1 1 0 16,-3 0-2-16,-2 0 2 0,2 0 0 16,-3 1-1-16,3 3-1 15,-3-1 1-15,2 3-7 16,-1-1-1-16,2 2 8 15,2-1 0-15,1 1-19 16,0-2 13-16,2 2 7 0,2 0 0 16,0-1-1-16,4-1 0 15,5-1 0-15,1-1 2 16,3 3-4-16,2-6 3 16,7 1 1-16,3-1 0 15,0 0 1-15,2 0-6 16,7 0 8-16,1 0-2 15,1 0 0-15,5 0-1 16,5 0-1-16,1 0 0 16,0 0 0-16,4 0-1 0,3 0 2 15,3 0-2-15,1-1 2 16,4-1 0-16,4 0-1 16,1 0 0-16,3 2 3 0,3-1-3 15,4 1 5-15,5-2-1 16,0 0 3-16,6 0 0 15,3 1 5-15,1-1 8 0,4 0-16 16,1-1 2-16,3 0 1 16,1 0-4-16,0 1 1 15,0-1 12-15,2 1-3 16,0-2-10-16,-3 0 0 16,3 3-3-16,-2-2 0 15,2 1 0-15,-2-2 0 16,0 4 0-16,2-2 0 15,2 0 0-15,0 2 0 16,0-1 1-16,3 1 0 0,-1-2 3 16,3 2 19-16,-2 0 2 15,2 0-4-15,0 0-6 16,0-2-7-16,0 2-1 0,0 0-2 16,-2 0 2-16,1 0-4 15,-3-2-1-15,-1 2-2 16,-2-1 1-16,-3-3-2 15,2 1 1-15,-3 0-1 0,-2 2 1 16,1-3 0-16,1 2-1 16,0 1 1-16,-1-3-1 15,1 2 1-15,0-2 0 16,2 1 0-16,-2 2 0 0,1-3 0 16,1 0-1-1,-1 2-1-15,3-1 2 16,0-2 2-16,0-1 4 15,2 2-2-15,-1-3-4 16,2 2 0-16,-2 2 0 0,0-3-2 16,1 1 2-16,2 4 0 15,-2-1-2-15,2-1-1 16,-1 2-23-16,1-5-53 0,1-3-121 16</inkml:trace>
  <inkml:trace contextRef="#ctx0" brushRef="#br0" timeOffset="88108.029">18280 5467 505 0,'-3'0'144'0,"3"0"-121"16,19-2-38-16,11-7 16 0,13-4 1 15,11-1 1-15,12-4-3 16,9-1 1 0,3 0 0-16,1 0 0 15,0 0-1-15,-1-1 1 0,-10 1-1 16,-7 1 0-16,-11 1-1 15,-9 4 4-15,-12 1-5 16,-17 4-50-16,-12 4-35 0,-22 4-67 16</inkml:trace>
  <inkml:trace contextRef="#ctx0" brushRef="#br0" timeOffset="88324.9234">18367 5511 480 0,'-19'13'3'15,"9"-8"-4"-15,10-3-8 16,15-2-13-16,16 0 36 0,10-11 4 16,18-5 19-16,7-6-18 15,14-4 4 1,1-1-4-16,1-2-14 16,3 2-3-16,-9 0-1 15,-8 2 2-15,-7 3-1 0,-12 5-2 16,-11 5-9-16,-15 0-61 15,-9 3-122-15</inkml:trace>
  <inkml:trace contextRef="#ctx0" brushRef="#br0" timeOffset="94081.174">26376 7632 177 0,'4'-1'274'15,"-4"-1"-230"-15,0 0-6 0,0 2 16 16,0-2 3-16,0 1-13 16,-9 1-30-16,-2-4-7 15,-7 2-5-15,-1 0-1 16,-7 2 0-16,-1 0 1 15,-1 0-1-15,-1 0 0 16,2 0-1-16,0 8 1 0,8-1-1 16,2 1-1-16,6 5-1 15,6 1-2-15,5 6-1 16,0 1-3-16,5 4 0 16,8 0 11-16,0 4 0 15,-1-1 0-15,-3 3-3 16,-1 1 1-16,-3-2-1 15,-5-1 1-15,0 3 1 16,0-5-2-16,0-1 3 0,-4-2-3 16,1-5 4-16,-2 0-2 15,5-2-1-15,0-2-6 16,7-2 0-16,3-1 5 16,7-2 5-16,2-3-4 0,8-2 1 15,2-3 0-15,5-2 0 16,1 0-2-16,3-11-32 15,-1-3-84-15,-5-4-138 16</inkml:trace>
  <inkml:trace contextRef="#ctx0" brushRef="#br0" timeOffset="94547.9237">26584 7875 29 0,'-3'-5'374'0,"-2"-2"-336"16,3-3 5-16,0 3 13 16,-1-3-22-16,1 1-16 0,-4 0 7 15,1 0 6-15,-4 3-2 16,-5 3-28-16,-3 1-5 15,-1 2 2-15,-1 0 2 0,-3 11-2 16,5 4 2-16,0 0-1 16,2 4 0-16,6 3 0 15,4-2-1-15,5-2-3 16,0-3-20-16,5-3 11 16,12-5 16-16,0-7 2 15,7 0-7-15,-2-2-6 16,2-12-5-16,-4-1 7 15,0-3 0-15,-4 3 6 16,-1 1 3-16,-8 0-2 16,-2 7 8-16,-3 4 6 0,-2 3-2 15,0 0-25-15,0 8 4 16,0 8 12-16,3 2-2 16,4 2-2-16,0 3-8 0,3 2-24 15,3-3-69-15,-1-4-79 16</inkml:trace>
  <inkml:trace contextRef="#ctx0" brushRef="#br0" timeOffset="94829.6205">26754 7953 600 0,'-2'4'77'0,"2"-1"-77"16,0 8-7-16,0 4 21 16,0 6 11-16,0 5-18 15,3 1 0-15,4 3-3 16,-1-1-3-16,-1-1-1 16,-2-3 1-16,2-3-3 0,-3-6-20 15,-2-5-14-15,0-4-19 16,0-7-15-16,0 0-58 15,0-4-40-15</inkml:trace>
  <inkml:trace contextRef="#ctx0" brushRef="#br0" timeOffset="95281.7061">26707 8096 341 0,'0'5'18'0,"0"-2"-16"16,0 3 14-16,3-2-3 0,7-1-5 15,0-1 12-15,1-2 32 16,2 0-5-16,-1 0-13 16,-2-5-12-16,-3-2-10 15,-4 0-8-15,-3-1-5 16,0 5-6-16,-7-1 13 16,-8 4-11-1,0 0 0-15,-2 4 7 0,-1 7-10 16,4 3 13-16,5 2-5 15,3-2 1-15,6 2-6 16,0-2 2-16,4-2 10 0,7-4-4 16,3-5 3-16,2-3 3 15,3 0 0-15,-2-11 10 16,0-4-14-16,-2-2-5 0,-3-4-19 16,-7-2-58-16,-3-4-122 15</inkml:trace>
  <inkml:trace contextRef="#ctx0" brushRef="#br0" timeOffset="95717.141">26742 7734 561 0,'-1'-3'35'15,"1"-3"-8"1,0 1 13-16,13 1-28 15,4-1-7-15,5-3-1 0,5 5-3 16,0-1 0-16,-4 3 0 16,-3 1 0-16,-2 0-2 15,-7 0 0-15,-3 0 0 0,-2 3-3 16,-4 6-4-16,0 2 8 16,-2 5 4-16,0 2 1 15,0 5 0-15,3 4-4 16,-1 3 0-16,0 2 0 0,3 4-1 15,0 0 3-15,2 3-2 16,1-4-2-16,1 1 2 16,0-6 1-16,0-2-3 15,-2-2 2-15,-2-3-1 16,-1-4 1 0,-4-1-1-16,0-1 1 0,-7-3 3 15,-8-5-13-15,-4 0 20 16,-3-2-9-16,-1-6-1 15,0-1-5-15,1 0-4 0,4 0-48 16,6 0-8-16,5-5-102 16</inkml:trace>
  <inkml:trace contextRef="#ctx0" brushRef="#br0" timeOffset="95976.5281">27231 8219 557 0,'0'0'155'0,"0"0"-136"16,0 2-5-16,0 1-3 15,0 5-7-15,0 2-1 0,0 5 5 16,-2 4-5 0,2 4 1-16,0 4-1 15,0 0-2-15,0-1-1 0,0-1 0 16,0-2-11-16,0-4-25 15,0-6-18-15,-2-3-39 16,-1-8-66-16,-2-2-109 16</inkml:trace>
  <inkml:trace contextRef="#ctx0" brushRef="#br0" timeOffset="96367.4463">27183 8226 535 0,'5'-11'51'0,"7"-3"-50"0,5 3 14 16,4 3 10-16,6 2-8 16,0 1-5-16,0 5-8 15,-2 0 1-15,-3 3-3 16,-6 8 0-16,-1 1-6 16,-10 6-1-16,-5-1 0 15,0 2-13-15,-13 2-12 16,-6-3-14-16,-7 0 16 15,-1-4-1-15,2-5 28 0,0-3-4 16,6-4 16-16,2-2 14 16,8 0 3-16,2 0 3 0,6-2 1 15,1-2-14-15,5 2 0 16,9 2-19-16,6 0 1 16,3 0-1-16,2 9 0 15,2 4 2-15,3-1-1 0,-3 2 1 16,-1 1-2-16,-1 0 1 15,-3-2-1-15,-3-2 1 16,-1 0-2-16,-6-6-49 16,0-1-54-16,-3-4-74 15</inkml:trace>
  <inkml:trace contextRef="#ctx0" brushRef="#br0" timeOffset="96752.7291">27414 7792 553 0,'0'0'45'0,"0"0"-25"15,0 0 8-15,9 0-5 16,9 0-13-16,2-3-10 15,3 2 1-15,6 1-1 16,1 0 0-16,-1 0 0 16,-5 0-1-16,-3 0-2 0,-7 4-59 15,-10-1-78-15,-4 0-100 16</inkml:trace>
  <inkml:trace contextRef="#ctx0" brushRef="#br0" timeOffset="96919.416">27409 7888 491 0,'-7'5'60'16,"5"-5"-56"-16,2 2 2 0,9-1-2 16,13-1 20-16,2 2 6 15,11-2 3 1,3 2-14-16,4-2-11 16,-4 0-6-16,0 2-2 0,-2-2-14 15,-9 0-154-15,-6 0-248 16</inkml:trace>
  <inkml:trace contextRef="#ctx0" brushRef="#br0" timeOffset="99589.2797">28186 7183 419 0,'4'-8'83'15,"7"0"-57"-15,-7-1 40 16,-3-2 7-16,-1-1-27 16,0 1-26-16,-10-2-1 15,-5 6-12-15,-7 2-2 0,-5 5-4 16,-1 0 3-16,-5 4-3 16,5 8 0-16,-4 6 1 15,8 1 0-15,2 3-3 16,10 1-1-16,6 5-1 15,6 3-1-15,8 1 0 16,15 4 2-16,7-3-4 0,7 3 12 16,0-2-9-1,-1 2 3-15,-4-2-18 16,-6 0-23-16,-12-2-21 16,-13-2 33-16,-1 1 19 0,-19-9 3 15,-10 2 3-15,-5-3 13 16,-1-5-8-16,4-2 9 15,6-1 28-15,6-2-11 0,9 1-19 16,10 5-13-16,0 4 4 16,17 4-1-16,5 8 4 15,5 6 0-15,2 2-31 16,3 3-3-16,-5-1 17 0,-5-1 14 16,-3-3 1-16,-5-4 1 15,-6-4 3-15,-1-4 2 16,-2-4 2-16,1-7-1 15,0-5-6 1,4-8-4-16,4-3-89 0,1-12-223 16</inkml:trace>
  <inkml:trace contextRef="#ctx0" brushRef="#br0" timeOffset="100154.4363">28407 7648 577 0,'-4'-7'24'16,"4"-3"-10"-1,0 3 12-15,14-1-26 0,1 5 6 16,5-1-4-16,6 4-2 16,-2 0 0-16,0 9-3 15,-4 7 4-15,-6 4 1 16,-7 5 0-16,-7 3-12 0,0-1 12 15,-7-2-8-15,-7-2-12 16,-3-7 4-16,3-3 10 16,4-6 5-16,-2-7 0 15,9 0 6-15,1-9 8 0,2-5-2 16,4-7-4-16,4-1-8 16,5-3 11-16,0 4-10 15,0 1-2-15,-3 4 11 16,-1 5-8-16,-1 4-2 15,-5 3 7-15,2 4-6 16,-3 2-3-16,2 11 9 16,3 3-6-16,0 5 1 0,6 3-1 15,-1 0-1 1,6 3 0-16,1-4-2 0,7-5-3 16,2-6-44-16,0-7-128 15</inkml:trace>
  <inkml:trace contextRef="#ctx0" brushRef="#br0" timeOffset="101537.7755">29000 7552 267 0,'0'-3'130'0,"2"-3"-90"16,-2 2 5-16,0 1 20 0,0 1-27 15,-5 0-25-15,-5 2-13 16,-2 0-3-16,-5 4 3 16,0 9 1-16,-3 1 1 15,-2 5 2-15,5 5 3 16,0-3 5-16,6 2-8 0,5 1-2 15,4-3-2-15,2 0-4 16,10-3 2-16,9-4 13 16,3-1-4-16,9-3-3 15,3-4-3-15,2-3-4 16,0-3-3-16,-2 0-14 16,-5 0-30-16,-5-5-74 0,-10-6-116 15</inkml:trace>
  <inkml:trace contextRef="#ctx0" brushRef="#br0" timeOffset="101706.8187">28888 7696 562 0,'-1'0'19'0,"1"0"-17"16,5 0-4-16,15-3 5 15,5 1-3-15,9 0 1 16,4-1 1-16,1-1-3 15,0-1-11-15,-2 2-102 0,-6-5-140 16</inkml:trace>
  <inkml:trace contextRef="#ctx0" brushRef="#br0" timeOffset="103192.0343">26705 9020 594 0,'0'-7'23'15,"0"0"27"-15,0 5 9 16,0 0-10-1,0 2-23-15,0 0-17 16,2 9-12-16,3 9 2 16,1 2 4-16,1 6-1 0,-2 3 7 15,2 1-17-15,-2 0 11 16,3-4-3-16,-3-2-1 16,2-4-3-16,-1-4-16 15,-1-5-40-15,1-3-19 0,-4-8-15 16,-2 0-36-16,0-5-97 15</inkml:trace>
  <inkml:trace contextRef="#ctx0" brushRef="#br0" timeOffset="103509.1525">26710 9114 462 0,'-3'-17'82'16,"3"-1"-31"-16,1 2-32 16,14 0-8-16,6 3 3 0,6 4 2 15,2 2-7-15,1 7-2 16,-2 0 15-1,-5 6-24-15,-9 8 0 16,-9 5-27-16,-5 1-37 0,-5 3 17 16,-12-3 49-16,-9-1-10 15,-1-4 8-15,0-5 3 16,4-2 0-16,5-3 15 0,5-3 15 16,6 0 15-16,4-1 1 15,3 3-34-15,5 0-28 16,8 5 10-16,6 3 10 15,6-1-2-15,4 5-2 0,4-4 1 16,-3 1 0-16,-1-4-3 16,0-2-26-16,-6-7-71 15,-2 0-56-15,-3-8-223 16</inkml:trace>
  <inkml:trace contextRef="#ctx0" brushRef="#br0" timeOffset="103658.321">27120 9043 597 0,'0'-1'75'0,"0"-2"-68"15,0 3-4-15,2 0-4 16,3 4-15-16,2 3-91 0,3 4 31 16,2 0-142-16</inkml:trace>
  <inkml:trace contextRef="#ctx0" brushRef="#br0" timeOffset="103789.6174">27158 9236 282 0,'-6'4'264'0,"5"-4"-249"15,1 0-15-15,5 0-12 16,12-4-46-16,7-7-7 0,5-3-174 16</inkml:trace>
  <inkml:trace contextRef="#ctx0" brushRef="#br0" timeOffset="104140.3804">27441 9027 610 0,'0'0'100'0,"0"5"-107"15,0 12-8 1,-5 2 23-16,0 6-3 0,1 6-4 16,0 1-4-16,2-2 3 15,2-2 1-15,0-3-1 16,-2-7-10-16,2-6-30 0,0-6 13 15,0-6 28-15,0-12 21 16,0-12 20-16,2-5-41 16,6-12 3-16,-1-3 4 15,7 0 0-15,-1 1-8 0,3 5 0 16,2 6-3-16,-1 13 4 31,2 8-3-31,-1 11 1 0,-2 0-1 16,0 16-1-16,0 9-1 15,2 6 4-15,-2 4 0 0,-1 4 3 16,-3 1-2-16,1-3-10 16,-6 1-25-16,-2-8-17 0,-5-5-2 15,0-4-27-15,-7-10-29 16,-11-8-174-16</inkml:trace>
  <inkml:trace contextRef="#ctx0" brushRef="#br0" timeOffset="104291.5554">27432 9190 426 0,'0'-6'210'0,"0"1"-188"16,14-2-23-16,10-1-1 15,8 1 2-15,11 0-1 0,1 0 2 16,4 0-2 0,-1-2-21-16,-5 0-125 15,-8 2-287-15</inkml:trace>
  <inkml:trace contextRef="#ctx0" brushRef="#br0" timeOffset="104508.6551">27811 9127 491 0,'-3'0'65'16,"3"0"-60"-16,0 0 20 15,12 0 9-15,8-3-20 16,9-1-7-16,3-2-1 0,5 2-5 15,7-2 3-15,-5 1-2 16,1-1-2-16,-6 2 2 16,-2-3-4-16,-5 2 3 15,-5-2-15-15,-8-2-99 0,-11-2-59 16</inkml:trace>
  <inkml:trace contextRef="#ctx0" brushRef="#br0" timeOffset="104708.5486">28103 8961 587 0,'-3'-4'57'0,"3"4"-35"16,0 0-15-16,11 3-7 16,5 5-1-1,4 8 3-15,5 2 5 0,1 5 24 16,-6 2-28-16,1 2-3 16,-8 0 0-16,-6-4-4 15,-7-1-30-15,-10-3-12 0,-9-5 40 16,-8-7-25-16,-2-3-29 15,-2-4-44-15,4-3-91 16</inkml:trace>
  <inkml:trace contextRef="#ctx0" brushRef="#br0" timeOffset="105110.294">28423 8975 646 0,'7'0'95'0,"-7"4"-95"15,0 3-12 1,0 4 12-16,0 5 14 16,0 3 0-16,0 5-14 15,0 1 0-15,0-2-1 0,0 2 1 16,-3-5 0-16,-1-5-2 16,3-2-24-16,-3-8-12 15,1-5 20-15,-1-10 25 0,0-10-2 16,0-8-31-16,3-7 5 15,-1-4 40-15,2-1 10 16,0 0-21-16,3 7-7 0,3 6-2 16,2 7 3-16,-2 7 8 15,1 8 4-15,2 5-13 16,6 3-8-16,1 15 3 16,6 4 3-1,-1 6 1-15,3 4 5 0,-3 4-4 16,1-2-1-1,-6 0-1-15,0-2-11 0,-6-7-22 16,0-5-15-16,-5-4-1 16,-5-4-28-16,0-6-48 15,-7-6-87-15</inkml:trace>
  <inkml:trace contextRef="#ctx0" brushRef="#br0" timeOffset="105241.5244">28474 9086 38 0,'12'-9'523'16,"8"-1"-521"-16,9 0-44 16,10-2 28-16,6-1-44 0,6-6-212 15</inkml:trace>
  <inkml:trace contextRef="#ctx0" brushRef="#br0" timeOffset="107176.5374">29374 7529 463 0,'0'-7'118'16,"0"1"-77"0,0 4 5-16,0 1 12 0,1 1-15 15,-1 0-19-15,0 0-14 16,0 0-10-16,0 3-2 15,0 10-9-15,-1 7 8 0,-5 2 3 16,-2 8 5-16,1 0-4 16,1 0 0-16,-1 0 0 15,-1-3-1-15,2-3 0 0,3-7-12 16,-1-1-15-16,3-7-16 16,1-1-39-16,0-7-5 15,0-1 2-15,3-4-101 16</inkml:trace>
  <inkml:trace contextRef="#ctx0" brushRef="#br0" timeOffset="107475.7674">29379 7561 444 0,'2'-5'117'0,"-2"1"-104"15,5 3-3 1,-4-1 17-16,6 2-19 15,1 0-7-15,5 0-3 0,0 8 1 16,1 5-1-16,-2 1 2 16,3 6 0-16,-1-3 1 15,0 5-1-15,-1-4 0 16,0 2 1-16,-1-3 1 0,-2-1-1 16,2 1-1-16,-5-5 1 15,-2-2-1-15,-2 0-3 16,1-2-15-16,-2-2-21 0,-2-1-7 15,0 1 21-15,-2-2-13 16,-5-3-70-16,-2-1-38 16</inkml:trace>
  <inkml:trace contextRef="#ctx0" brushRef="#br0" timeOffset="107676.3499">29360 7738 500 0,'0'0'72'0,"0"0"-64"15,0 0 4-15,10-2 0 16,6-2-6-16,4-1-4 16,7-1-2-16,2 3-3 15,1-4-47-15,-1-1-170 16</inkml:trace>
  <inkml:trace contextRef="#ctx0" brushRef="#br0" timeOffset="108493.0159">29749 7011 372 0,'-2'-3'97'0,"0"3"-89"15,2 0-8-15,0 0-9 0,0 5-8 16,7 10 18 0,0 2 6-16,1 10-6 15,2 7 5-15,1 7 9 0,2 9-1 16,-3 2-1-16,3 5-1 15,-2 2-1-15,0 1-7 16,2-1-2-16,-1-2-1 16,-3-2-1-16,4-3 1 0,-3 0 0 15,-1-4 0-15,-1 0 0 16,0-2 1-16,-2-5 9 0,1 1 0 16,-2-1-8-16,3-4-3 15,-3-1 2-15,2-6 0 16,-2 1 0-16,2-9-1 15,-2-2 0-15,0-2-1 16,-2-7-6-16,-1 0-23 16,0-7-26-16,-2-4-9 15,0 0-81-15</inkml:trace>
  <inkml:trace contextRef="#ctx0" brushRef="#br0" timeOffset="109495.7137">30195 7472 247 0,'0'-4'140'15,"0"-1"-98"1,0 1 13-16,0-1 1 0,8 0-33 16,3-1-19-16,5 1 0 15,2-1 0-15,0 3 4 16,3 3-1-16,-3 0-1 0,-1 0-8 16,-3 7-3-16,-6 9-2 15,-2 2 13-15,-6 1-8 16,0 5-12-16,-6 1-15 15,-6-2 0-15,-1-2 16 16,1-5 3-16,0-3 16 16,4-6-8-16,3-4 7 15,3-3 13-15,0 0 13 16,2 0 4-16,0-7-12 16,4-3-13-16,5-6-9 15,0-1 0-15,3-3 0 0,0-2 0 16,0 0-1-16,-2 1-1 0,-2 1-9 15,-1 5 4-15,-2 0 4 16,-3 6 3-16,0 2 9 16,-2 5 0-16,0 1 1 15,0 1 5-15,0 0-5 0,0 0-12 16,0 3-12-16,-2 8 3 16,-1 5 17-16,-1 5-6 15,4 2-2-15,0 4-2 16,0 0 2-16,2-1 0 15,7-2-4-15,4-3 5 16,-1-5-1-16,8-5-5 16,-1-4 9-16,3-5-36 15,2-2-93-15,-4-4-105 0</inkml:trace>
  <inkml:trace contextRef="#ctx0" brushRef="#br0" timeOffset="109778.5403">30639 7401 535 0,'0'0'45'0,"0"0"-37"16,0 0-6-16,0 1-4 15,0 10-4-15,6 5 9 16,-1 6-3-16,0 2 3 15,1 5 10-15,-2 1-9 0,-1 0-1 16,1-1-1 0,-3-2-2-16,-1-6-2 15,0-5-14-15,0-3-42 0,0-6-16 16,0-7-56-16,-3 0-121 16</inkml:trace>
  <inkml:trace contextRef="#ctx0" brushRef="#br0" timeOffset="110145.3164">30638 7443 396 0,'0'-16'87'0,"0"2"-52"15,8 2-10-15,1-3-18 16,8 4 10-16,1 1 4 16,3 2-12-16,3 3-4 15,-1 2 1-15,0 3-2 16,-5 0 3-16,-6 7-11 0,-2 5-2 15,-8 4 4 1,-2 2-16-16,-12 2-37 16,-5-3 16-16,-5 1-6 15,0-1 16-15,1-7 26 16,6-3 6-16,1-3 6 16,6 0 18-16,6-4 9 0,-1 0-8 15,3 0-9-15,0 0-22 16,8 3 10-16,4 1-5 15,3 4-2-15,4 3-1 0,0 2 2 16,-2 3-5-16,0 1 6 16,-3 1-4-16,-3 2 2 0,-2-2 2 15,-6-2-43-15,-3-2-41 16,2-3-54-16,-2-4-142 16</inkml:trace>
  <inkml:trace contextRef="#ctx0" brushRef="#br0" timeOffset="112932.0896">30989 7789 272 0,'-2'0'125'0,"2"0"-100"16,0 0 5-16,0 0 18 16,0 0-16-16,0-3-28 0,0-1-10 15,0 0-7-15,2 0 9 16,0 0-2-16,-2 2-19 16,0-2-8-16,-2 3-12 15,-5 1 11-15,-3 0 20 16,-2 0 8-1,0 3 7-15,-1 5-1 0,1 0 6 16,5 2 1-16,5-4-2 16,2 3-10-16,0-2 0 15,5-1 4-15,6-1-2 16,6-5 17-16,0 0-19 0,1 0-25 16,2-4 12-16,-4-4 3 15,-1-5 2-15,-6-1 11 16,-4-1 13-16,-3 1 31 0,-2 2-7 15,0-1-22-15,-9 6 30 16,-2 2 5-16,-2 5-39 16,1 0-9-16,-3 4-2 0,5 6 4 15,1 1-4-15,3 3 0 16,4 1-3-16,2-3-16 16,6 0-9-1,7-7 17-15,5-4-42 0,3-1-40 16,2-4-150-16</inkml:trace>
  <inkml:trace contextRef="#ctx0" brushRef="#br0" timeOffset="113813.4748">31201 7481 311 0,'2'0'92'16,"0"-4"-58"-16,-2 1 15 0,0-1 13 15,0 0-10-15,0 2-22 16,0-1-15-16,0-1-13 16,-6 1-9-16,0 0 7 0,-8 1-5 15,0 0-3-15,-6 2-15 16,1 0-5-16,-6 9 23 15,1-1 2-15,1 7-6 0,5-3 11 16,3 4-2-16,5-1 0 16,5-1 0-16,5 1-11 15,0-3-17 1,2-4 19-16,8 0 11 0,7-5 4 16,0-3-5-16,5 0-7 15,0-3 2-15,0-8 4 16,-3 0 2-16,-1-1-1 15,-4-1 4-15,-4 5 7 16,-2 0 7-16,-4 3 6 16,-2 3 4-16,-1 0-11 0,-1 2-20 15,2 0-9-15,3 7-2 16,2 4 17-16,3 2-3 16,2 1-1-16,3-3 0 0,2 1-12 15,2-6-49-15,0-5-61 16,-1-1-156-16</inkml:trace>
  <inkml:trace contextRef="#ctx0" brushRef="#br0" timeOffset="114532.033">31250 7095 198 0,'12'-4'135'0,"7"-1"-135"0,3 2 0 16,5-2 3-16,6 1 12 15,3 0 3-15,-2 1-7 16,-1 1 1-16,-3-2-2 16,-3 3-2-16,-6 1-3 15,-6 0-2-15,-6 0 5 16,-6 0 8-16,-3 0-26 15,0 1 25-15,0 8 3 0,0 2 1 16,0 3-11-16,0 2-7 16,-2 8 1-16,2 0-2 15,0 5-2-15,0 3 1 16,2 0 4-16,3 2 1 16,2 2-4-16,-2-4 0 0,0 2 1 15,0-2-1-15,2 2 1 16,0-2 5-16,-1 0 4 15,1 2 1-15,0 0-6 0,-2 1 4 16,3-2 16-16,-1 2-11 16,4-3-10-16,-6 0-3 15,3 1 0-15,-1-6 1 16,0-1 1-16,-4-1-1 0,2-6-2 16,-3 0 1-1,2-5 0-15,-4-2-1 16,0-4 0-16,0 1-1 15,-7-2 4-15,-4-2 6 16,-5 2-6-16,2-1-2 0,-6-1-1 16,1 0 1-16,-3 0-1 15,-2 0 0-15,1 1-9 0,-5 0-41 16,6-4-8 0,0 2-51-16,4-4-77 0</inkml:trace>
  <inkml:trace contextRef="#ctx0" brushRef="#br0" timeOffset="115181.0334">31334 7076 297 0,'-4'-20'281'0,"4"2"-267"16,0 6 11-16,17 3-24 0,7 7-2 15,6 2 1-15,2 5 0 16,2 13-2-16,2 9 1 16,-4 7-4-16,-6 8-1 15,-9 8 10-15,-9 6-1 0,-8 3-5 16,-10 2-1 0,-11-1-1-16,-4-3-3 15,-4-2 7-15,1-6 5 0,4-3-5 16,7-9 2-16,3-5-2 15,8-7 0-15,6-5 1 16,6-4-9-16,15-6 8 16,9-7 8-16,9-3-5 15,7 0 0-15,-5-2-5 0,-7-3-27 16,-7-2 25-16,-12 3 5 16,-7 2-1-16,-8 2 1 15,0 2 24-15,-3 10-23 16,-7 6 8-16,3 6-3 0,4 6-1 15,3 4 29-15,0 3-25 16,0 2-10-16,10-2 0 16,3 1 2-16,0-4 5 15,-7-4-5-15,-4-3-3 16,-2-6-8-16,-14-1-28 16,-13-6 23-16,-8-3-4 15,-11-4-1-15,-4-5-3 0,2-2-59 16,3-9-209-1</inkml:trace>
  <inkml:trace contextRef="#ctx0" brushRef="#br0" timeOffset="123157.6038">26542 8308 50 0,'0'0'115'15,"0"0"-101"-15,0 0-5 16,0 0-3-16,0-1-2 0,0 1-1 15,1 0-2-15,-1-3 1 16,0 3 4-16,0 0 0 16,0 0-4-16,0 0-1 15,0 0 6-15,0 0 81 0,0 0-38 16,0 0-26-16,0 0-4 16,0 0 5-1,0 0-1-15,0 0-10 16,0 0-3-16,0 0-5 15,0 0-3-15,0 0-2 16,0 0 2-16,0 0-2 0,0 0 2 16,0 0-3-16,0 0 0 15,0 0-2-15,0 0 1 16,2 0 0-16,0 0-4 0,1 0-15 16,-1 0-45-16,0-1-73 15</inkml:trace>
  <inkml:trace contextRef="#ctx0" brushRef="#br0" timeOffset="123524.3804">26432 8340 220 0,'-7'0'7'16,"2"0"-6"-16,1 2 9 15,2 0-5-15,2 0-7 0,0 1-1 16,0-1 5-16,0 0 5 16,0-2-4-16,0 0 1 15,0 1 6-15,0-1-4 0,0 0 6 16,0 0 22-16,0 0 11 16,6 0-16-16,1 0 4 15,7 0-6-15,2-1-13 0,6-1-6 16,2-2-3-16,0 3-1 15,5-3 0-15,1 2-1 16,1 1-1-16,-3-1-1 16,3 0-1-16,-4 2 0 0,-3 0 0 15,-2 0-15-15,-7 0-23 16,-4 0-39-16,-10 0-86 16</inkml:trace>
  <inkml:trace contextRef="#ctx0" brushRef="#br0" timeOffset="123992.1985">26477 8383 242 0,'-11'4'15'16,"4"-1"-2"-16,5-1 8 16,2 3-12-16,0-1 3 15,9-1 0-15,6 1 24 0,8 2 30 16,6-5-30-16,7 1-10 15,3-2-3-15,2 0-14 16,3 0-1-16,-2 0-3 16,-1 0-4-16,-4-2 2 0,-6 1-2 15,-7-1 1-15,-7-1-2 16,-7 2 0-16,-5 1 1 16,-2 0 2-16,-3-2 24 15,0 2 13 1,0 0-11-16,0-2-22 0,0 1-2 15,0-1 0-15,0 2 0 16,0 0-1-16,0 0-2 16,0 0-1-16,0 0-1 0,0 0 0 15,0 0 2-15,0 0-2 16,0 0 1-16,0 0-1 16,0 0 1-16,0 0-1 15,0 0 1-15,0 0 0 0,0 0 0 16,0 0-1-16,0 0 1 15,0 0-1-15,0-2 0 16,0 2-2-16,0-2-16 16,0-1-101-16,0-6-138 15</inkml:trace>
  <inkml:trace contextRef="#ctx0" brushRef="#br0" timeOffset="126071.4667">28583 8228 193 0,'0'0'54'16,"0"0"-14"-16,0 0-12 15,0 0-7-15,0 0 3 0,0 0-6 16,0 0-9-16,0 0-5 15,0 2-3-15,0-2 0 16,0 0 0-16,2 0-2 16,3 0 1-16,1 0 3 15,5 0-1-15,-1 0 5 0,9-2-4 16,0 0 1-16,4 2 0 16,8-2 4-16,3 2-1 15,4 0-2-15,8 0-3 16,2 0 1-1,1 0 1-15,9 2-4 0,3 0 0 16,-2 2 2-16,2-1 1 16,6 1-2-16,-1-1-1 0,-3 1 1 15,-2-3 0-15,-5 3 1 16,-4-4-1-16,-8 2-2 16,-3-2-5-16,-7 0-3 15,-6 0 1-15,-5 0 7 16,-6 0 0-16,-7 0 1 0,-3 0-1 15,-2 0 2-15,-5 0-2 16,0 0 2-16,0-2 0 16,0 0 0-16,0 0 7 15,0 1-2-15,0 1-5 0,0 0 0 16,0-2-2 0,0 2-3-16,0 0-12 15,3 0-14-15,0 0 4 16,3 0-10-16,-1-2-15 0,-2 0-30 15,1 1-80-15</inkml:trace>
  <inkml:trace contextRef="#ctx0" brushRef="#br0" timeOffset="151721.1803">2266 6961 635 0,'-4'-5'40'16,"2"2"-4"-16,2 1 22 0,0 2-47 15,0 9-14-15,6 10-4 16,4 8 8-16,4 12-5 16,5 9 5-16,-1 11-1 15,1 0 1-15,3 0 0 16,-6-4 0-16,0-10-1 15,-3-8-2-15,-2-12-31 0,-6-10-21 16,-1-10-46-16,-4-5-61 16</inkml:trace>
  <inkml:trace contextRef="#ctx0" brushRef="#br0" timeOffset="151965.5639">2229 7076 670 0,'0'-16'98'0,"2"-3"-91"16,13 4-8-16,5 0 5 16,6 8 1-16,5 4-2 15,4 3-5-15,-1 5-1 0,-2 13 1 16,-7 5-3-16,-6 6 2 16,-5-1-22-16,-13 1-7 15,-1-1 27-15,-9-4-7 16,-11-5-2-1,-1-3-19-15,1-5-30 0,2-7-57 16,5-4-162-16</inkml:trace>
  <inkml:trace contextRef="#ctx0" brushRef="#br0" timeOffset="152644.6147">2524 7191 469 0,'12'-3'23'0,"5"1"-23"16,-1 2 7-16,6 0 0 15,-1 5-5-15,-1 8-1 16,-2 3 1-16,-1 0-3 0,-7 0-1 15,-1-1-7-15,-4-3 1 16,-5-5-10-16,0-3 9 16,0-4 13-16,0 0 18 0,0-13-4 15,0-3-16-15,0-2 4 16,0-3 6-16,0 1-8 16,2 3-4-16,4 2-1 15,-3 6 1-15,1 4 2 16,-1 5-2-1,1 0-8-15,-4 11-6 0,0 5 4 16,3 2 20-16,-1 3-8 16,0-2-2-16,6-1 2 15,-3-2-2-15,5-5 1 0,1-2 15 16,5-7-10-16,-2-2-2 16,1 0 1-16,-1-7-1 15,-1-8 0-15,-8-1-1 16,-3-2 2-16,-2 1 22 0,-3-3-4 15,-8 4-17-15,-4 3-9 16,5 5-6-16,-3 2-3 0,7 6-9 16,6 0-24-16,0 0-46 15,11 6 0-15,7-1 9 16,6-2-80-16</inkml:trace>
  <inkml:trace contextRef="#ctx0" brushRef="#br0" timeOffset="152885.2513">2975 7185 145 0,'0'6'234'0,"0"4"-182"16,-6 0-24-16,1 4-13 16,3 1-6-16,2-3-6 15,0 1-1-15,4-4-1 16,5-4 5-16,4-3 12 16,-1-2-10-16,1-7-1 15,-3-10-2-15,-3-2-2 0,-2-2 0 16,-5-3 19-16,0 3 9 15,-5 1-22-15,-3 4-4 16,2 5-13-16,-1 3 2 0,4 4-13 16,3 2-35-16,3 2-46 15,8-1-117-15</inkml:trace>
  <inkml:trace contextRef="#ctx0" brushRef="#br0" timeOffset="153097.8427">3205 6929 274 0,'0'-16'345'16,"-5"6"-289"-16,-1 4 12 16,1 6-15-16,2 0-45 0,0 9-11 15,1 11-5-15,2 7 4 16,2 8 1 0,9 8 0-16,3 5 5 15,6 2 0-15,-4 2-1 0,1-6-1 16,-5-3-21-16,-3-6-7 15,-7-6-9-15,-2-10-27 16,-8-8-48-16,-7-10-145 0</inkml:trace>
  <inkml:trace contextRef="#ctx0" brushRef="#br0" timeOffset="153244.742">3300 7070 610 0,'10'-9'42'16,"0"2"-41"-16,4 4 0 16,1 3-18-16,2 0-102 0,1 0-73 15</inkml:trace>
  <inkml:trace contextRef="#ctx0" brushRef="#br0" timeOffset="153339.5343">3478 7136 260 0,'0'2'260'0,"0"0"-229"15,0-1-30-15,0 3-2 0,-7-2-16 16,-5-2-173-16</inkml:trace>
  <inkml:trace contextRef="#ctx0" brushRef="#br0" timeOffset="153598.4793">2372 7643 531 0,'-9'5'204'0,"12"-5"-192"15,23-3-18-15,15-10 24 16,16-5 4-16,16-3-2 16,14-1-13-16,3-2 0 0,8-1-6 15,-1 4 0-15,-5 1-2 16,-6 3 1-16,-8 2-1 15,-10 0-22-15,-12 5-60 0,-14 0-88 16,-11 0-92-16</inkml:trace>
  <inkml:trace contextRef="#ctx0" brushRef="#br0" timeOffset="154215.9148">4232 7099 742 0,'13'-13'75'0,"-6"1"-60"0,-7 12 6 16,0 0-18-16,0 12-10 15,1 10-14-15,1 8 23 16,3 9-2-1,3 2 1-15,3 2-2 0,-3-5 3 16,6-6-11-16,-2-11-24 16,3-6-7-16,-3-12 39 15,2-3 0-15,1-11 8 16,-2-5-3-16,1-5-2 0,-2 0-1 16,-2 1 1-16,0 6-1 15,-1 4-2-15,3 7 0 16,-1 3-1-16,5 3-4 0,2 8 2 15,6 4 4-15,0-1 0 16,0 0 1-16,-1-3 0 16,-1-8-1-16,-5-3 1 15,-3 0 1-15,-7-7 3 0,-2-9 3 16,-5-1 19-16,-4-7-2 16,-10 1-3-1,-2 0-15-15,-4 1-6 16,1 6-4-16,0 4-16 15,5 3-32-15,11 9-57 16,3 0-34-16,2 7-87 0,13 4 14 16</inkml:trace>
  <inkml:trace contextRef="#ctx0" brushRef="#br0" timeOffset="154462.2669">4771 7283 397 0,'1'0'82'0,"1"0"-53"16,2 0 8-16,1-6 8 15,3-3-8-15,1-3-24 16,-1-4-8-16,-1 0-1 16,-3 3 7-16,2 1 3 15,-6 4-1-15,0 3 7 0,-2 5-5 16,-8 0-19 0,2 9-1-16,-4 5 0 15,2 4 3-15,5 2 2 16,5 3-1-16,5-3-4 15,18-8-60-15,11-3-23 16,10-9-162-16</inkml:trace>
  <inkml:trace contextRef="#ctx0" brushRef="#br0" timeOffset="155228.9303">5453 7043 503 0,'15'-19'53'15,"-10"1"3"-15,-5 2 41 16,0 5-24-16,-11 4-46 16,-7 6-21-16,-5 1-9 15,-4 5 0-15,3 9 2 0,1 6 0 16,9 3 0-16,7 4-3 16,7 1 0-16,8 1-2 15,16 1-1-15,8 0 16 0,6-1-6 16,-1 0-2-16,-2-5-6 15,-9-2-46-15,-11-2-47 16,-15-3-11-16,-5-4 31 16,-20-4 8-16,-11-4 34 0,0-3 40 15,-4-2 26-15,8 0 45 16,3-6-13-16,11-6-12 16,10-6 5-16,8-7-26 15,15-5-34-15,14-8-40 16,10-3-42-16,12-7 1 0,-1 0 10 15,-1 2 42 1,-5 1 37-16,-7 8 56 16,-13 8 52-16,-7 8 1 0,-10 8 8 15,-4 6-28-15,-3 3-24 16,0 4-32-16,-2 0-35 16,-6 15-17-16,1 4 7 15,-3 14 3-15,3 6 1 0,4 9 2 16,3 4 0-16,0-1-1 15,3-2-27-15,7-10-2 16,-3-6-12-16,1-11 6 0,-1-8 16 16,-1-10 9-16,2-4 10 15,-2-4 10-15,1-8 1 16,2-4 2-16,1-2 12 16,-3 4 5-16,0 1-10 15,1 8-9-15,4 3-7 16,2 2-3-16,2 5 0 15,6 8-2-15,-1 3-22 16,6 0-43-16,-2-2-34 16,2-3-77-16</inkml:trace>
  <inkml:trace contextRef="#ctx0" brushRef="#br0" timeOffset="155749.0945">6087 7161 600 0,'-13'-9'75'0,"-4"2"-53"15,-2 7-5-15,-3 0-9 16,3 7-3-16,1 8 2 0,6 3-9 16,5 1 1-16,4 2-1 15,3 1 2-15,6-4-7 16,10-4-21 0,4-8 7-16,7-6 6 0,2 0-7 15,-5-13-16-15,2-5-2 16,-3-1 21-16,-4 1 19 15,-7 0 2-15,-7 4 13 16,0 6 3-16,0 3 9 0,-5 3 2 16,3 2-9-16,-3 0-26 15,5 5-9-15,-1 5 18 16,6-2-2-16,3 3-1 16,-2-6-6-16,3-1-7 0,2-4-30 15,0-2-29-15,-3-8-48 16,1-3-17-16,-3-1 15 15,-2 1 137-15,-2 1 91 16,-5 3-49-16,1 4-23 0,-1 3 35 16,-2 2-27-16,3 2-37 15,2 6-12-15,4 5 18 16,1-1-7-16,7 1-3 16,-2-4 2-16,5-4-1 15,-1-5 2-15,-2 0 3 16,-4-7 4-16,-4-9-6 15,-4-4 15-15,-5-1 44 0,0-4-12 16,-12 4-21 0,-5-3-27-16,-3 6-4 0,1 4-3 15,1 0-38-15,9 5-113 16</inkml:trace>
  <inkml:trace contextRef="#ctx0" brushRef="#br0" timeOffset="156134.1461">7200 6967 495 0,'0'-2'304'16,"0"0"-278"-16,0 2-26 15,0 0-10-15,0 9-1 16,0 7 6-16,0 4 5 15,2 7 0-15,3 5 2 0,-1 0-1 16,1 0 0-16,-1-4-60 16,-4-6-41-16,0-8 8 15,-11-8-58-15,-11-6-184 16</inkml:trace>
  <inkml:trace contextRef="#ctx0" brushRef="#br0" timeOffset="156566.5051">6934 7054 612 0,'22'-9'18'0,"10"2"-16"0,8-3 0 16,9 0 0-16,0-2 3 15,4-1 9-15,-1 1 0 16,-8-4-8-16,-2 0-4 16,-13 0 1-16,-6-4-3 15,-10 1 2-15,-8-3 2 16,-3 3-8-16,-2 1 5 0,-4 5 2 15,-4 2-2-15,-4 8-7 16,-2 3 3-16,1 10 1 16,-1 12-1-16,3 5 1 15,0 7 1-15,6 5 2 16,5 6-1-16,0-2 0 16,0-1-2-16,4-4 2 15,4-5-1-15,0-6-18 16,-1-10-23-16,0-9 23 15,2-8 15-15,1 0 10 0,-2-10 1 16,4-8-5-16,0-2 1 16,-2 3 10-16,1 0-4 15,0 7-5-15,0 4 5 0,1 6-9 16,3 0-6-16,-1 9 0 16,6 9 3-16,1 0 6 15,5 1-15-15,0-3-49 0,3-1-44 16,-2-8-59-16</inkml:trace>
  <inkml:trace contextRef="#ctx0" brushRef="#br0" timeOffset="157017.3065">7739 7095 150 0,'0'-23'341'0,"-4"2"-291"16,-6 5-10 0,-5 3 15-16,-3 6-31 0,-3 7-23 15,0 0-2-15,2 5-3 16,1 10-1-1,8 3 2-15,3 5 1 0,7 2-1 16,0-1-29-16,14-4-13 16,6-2 28-16,0-11-9 15,8-3-15-15,0-4-57 0,-1-9-22 16,-1-9 8-16,-1-1 95 16,-8-1 51-16,-3 0 66 15,-6 6-43-15,-1 1 33 0,-3 6-14 16,-3 4-11-16,-1 3-22 15,2 0-35-15,3 12-24 16,0 3 18-16,4 4-1 16,1 1 1-16,5 1-2 15,1-3 0 1,4-7-2-16,-4-4-4 0,2-7-14 16,-3-2-10-16,-5-14 10 15,-1-5 19-15,-4-8 5 16,-5-1 26-16,0-6 0 15,0 0 31-15,-5-5-7 0,-2 6-36 16,-2 1-7-16,4 5-4 16,-3 8 10-16,3 6-15 15,1 14-4-15,1 1-18 0,1 14-120 16,0 9-4-16,2 4-5 16</inkml:trace>
  <inkml:trace contextRef="#ctx0" brushRef="#br0" timeOffset="157130.0039">7966 7067 595 0,'1'0'101'0,"1"0"-53"16,5 0-14-16,5-6-20 0,8-2-26 15,6-2-85-15,8-4-165 16</inkml:trace>
  <inkml:trace contextRef="#ctx0" brushRef="#br0" timeOffset="157602.8793">9130 6865 344 0,'5'-16'401'0,"-4"5"-353"15,-1 6 3-15,0 3-12 16,0 2-34-16,2 2-12 16,0 12-12-16,0 7 10 0,1 10 10 15,2 6 0-15,4 6-1 16,1 2-1-16,0-2 2 15,0-2-23-15,4-6-52 16,-1-6-46-16,2-13-24 0,-4-11-138 31</inkml:trace>
  <inkml:trace contextRef="#ctx0" brushRef="#br0" timeOffset="157834.1381">9381 6888 229 0,'5'-12'461'0,"-2"7"-424"0,-3 1-3 16,0 4-18-16,2 0-16 16,0 7-7-16,3 9-9 15,0 4 18-15,3 8-2 16,1 5 1-16,1 0 1 16,0-2-2-16,0 1 0 0,-1-4 0 15,-2-3-2-15,1-4-10 16,-6-1-53-16,-2-7-49 15,-7-4-127-15</inkml:trace>
  <inkml:trace contextRef="#ctx0" brushRef="#br0" timeOffset="157984.9613">9172 7159 596 0,'0'-12'38'0,"16"0"-38"16,9-1-1-16,7 1 2 15,12-1 0 1,2 4-4-16,5 2-7 0,0 2-66 16,0-1-67-16,-10 3-155 15</inkml:trace>
  <inkml:trace contextRef="#ctx0" brushRef="#br0" timeOffset="158404.5895">9743 7103 390 0,'0'0'21'0,"0"0"-10"16,0 0 55-16,0 0 22 15,0-4-24-15,0-2-47 16,0 1-4 0,0-4 6-16,0 2 5 0,0-2 4 15,0-1-17-15,-9 2-6 16,-5 3-6-16,-3 1-7 15,-3 4 6-15,-1 0 3 16,-4 5-5-16,3 8 3 0,5 3-3 16,2 2-2-16,8 2 0 15,3 1-14-15,4-1-16 16,4-2-14-16,8-6 33 0,6-6 12 16,1-5 3-16,2-1-4 15,2-1-6-15,-3-12 5 16,-4 0 9-16,-1 1 0 15,-6 1 24-15,-4 4 20 0,-2 3 11 16,-1 1-12 0,0 3-24-16,1 0-21 15,3 2-10-15,1 7-4 16,6 1 14-16,5 3-37 0,1-6-68 16,6-7-189-16</inkml:trace>
  <inkml:trace contextRef="#ctx0" brushRef="#br0" timeOffset="158883.3799">10158 7001 418 0,'-2'0'195'0,"2"0"-168"15,0 0 27-15,0 0-2 16,5-2-14-16,7-2-28 0,9 2-10 15,2-1 1-15,8 3-2 16,4 0 2-16,1 0-4 16,-5 0-49-1,-2 3-68-15,-9 5-54 16,-12-3-210-16</inkml:trace>
  <inkml:trace contextRef="#ctx0" brushRef="#br0" timeOffset="159019.1004">10236 7118 521 0,'0'2'7'16,"2"-2"-12"-16,16 0-6 16,13 0 18-16,8 0 9 0,10 0-14 15,7-2-1-15,3-5-6 16,-4 0-99-16,-4-4-69 16</inkml:trace>
  <inkml:trace contextRef="#ctx0" brushRef="#br0" timeOffset="159586.201">10982 6844 335 0,'0'-6'94'0,"0"1"-63"16,-9 1-9-16,-5 3-19 15,-3 1-3-15,0 0 0 16,-3 0 0 0,1 0 1-16,2 0-1 0,2 0 3 15,5 0 12-15,1 0-8 16,2 1-3-16,2 3-1 16,4 3-3-16,1 2-1 15,0 3 0-15,6 5 13 16,4 2-10-16,2 6 0 0,-2 0 1 15,1 6-3-15,-3-1 0 16,-1 0 1-16,-2 0 3 16,-4-3 8-16,-1-4-9 15,0-3 1-15,0-4 8 0,0-3-4 16,2-5-1-16,0 2 7 16,5-5 0-16,2-2-3 15,5 1-3-15,6 0-3 0,7-4-4 16,1 0-8-16,3-2-73 15,1-9-98-15</inkml:trace>
  <inkml:trace contextRef="#ctx0" brushRef="#br0" timeOffset="160009.2259">11275 7006 535 0,'0'-9'51'0,"-2"-3"-24"16,-2 5 35-16,1-4-21 16,-4 4-27-16,-3 0-13 15,-2 3-3-15,-6 2 0 16,-1 2-2-16,-3 0 2 16,0 7 1-16,1 7-1 0,3 3 1 15,4-1-2-15,2 3 2 31,7-1-1-31,2 0 1 0,3-2-4 16,1-2 2-16,10-5-11 0,5-3 2 16,5-4 6-16,5-2-14 15,-1-2-10-15,2-8-8 16,-2-2 24-16,-1-2 14 16,-5 0 0-16,-2 3 3 15,-5 0 5-15,-4 4 10 0,-3 3 17 16,-2 3 2-16,1 1-22 15,-1 0-16-15,1 3-3 16,3 6 4-16,2 2-1 0,2-2 2 16,3 2-2-16,-1-3-8 15,1-4-33-15,1-4-71 16,-3-2-144-16</inkml:trace>
  <inkml:trace contextRef="#ctx0" brushRef="#br0" timeOffset="160384.3233">11384 6797 585 0,'0'-1'28'0,"0"-1"-24"16,0 0 6-1,7 2 31-15,7-2-26 0,5 1-13 16,1 1 1-16,-1-1-1 15,1 1-1-15,-6 0 1 0,-1 0-2 16,-8 0-2-16,1 0-1 16,-3 4 3-16,-3 5 8 15,2 4-6-15,-1 4-2 16,-1 5 6-16,4 3 0 0,-2 3-2 16,0 4-1-16,4 1-2 15,-1 0 0-15,0-2 1 16,2-1-5-16,-4-4 5 15,-1-2-3-15,-2-4 1 16,-2-4-3-16,-11-4 0 16,-13-5 5-16,-3-5-6 15,-5-2-61-15,-1-5-75 16,1-13-149-16</inkml:trace>
  <inkml:trace contextRef="#ctx0" brushRef="#br0" timeOffset="161020.2744">12167 6799 511 0,'0'-21'101'0,"2"5"-24"0,-1 5 16 16,1 6-30-16,0 1-26 16,0 4-21-16,6 2-17 15,-1 12-10-15,3 9 3 16,3 7 6-16,1 10 1 15,4 5 0 1,-4-1-1-16,1-1-9 0,-1-8-11 16,-3-6-8-16,-2-8 4 15,0-10-6-15,-2-11 8 16,4 0 26-16,-2-11 9 16,3-4-8-16,3-3-1 0,-1 3 0 15,-1 3 4-15,-1 7-2 16,0 3-5-16,0 2-4 15,-5 7-1-15,0 7-8 0,-7 5-23 16,0 0-32-16,0 2 14 16,-11-5-2-16,-4-2-22 15,0-3-8-15,4-8 29 0,0-3 14 16,7-1-27-16,4-12-76 16</inkml:trace>
  <inkml:trace contextRef="#ctx0" brushRef="#br0" timeOffset="161388.4443">12404 7078 0 0,'21'-22'75'0,"6"2"-62"16,4 2-13-16,1 3 42 15,-7 2 77-15,-3 6-18 0,-6 3 1 16,-3 4-59-16,-6 0-27 16,-2 6-11-16,-1 6 13 15,2 2-5-15,-1 3-2 16,2-2-8-16,-2 0-2 16,4-3 5-16,1-3-6 0,0-5 1 15,5-4 6 1,-3 0-1-16,0-11-3 0,3-1-2 15,-3-3 3-15,-3 5 31 16,1-1 18-16,-5 2-8 16,0 5-18-16,0 4-18 0,3 4-9 15,-1 12-7-15,4 7 1 16,4 9 4-16,-2 6 6 16,2 5-1-16,-4 1-2 15,-6 1-19-15,-5-6-20 16,0-5-7-16,-9-11 26 15,-7-8 9-15,-2-15 10 16,2 0 7-16,3-22 4 16,4-8 13-16,5-11-4 0,4-4-10 15,8-3-3 1,15-2-24-16,7 2-93 0,9 1-299 16</inkml:trace>
  <inkml:trace contextRef="#ctx0" brushRef="#br0" timeOffset="162236.4929">13584 6860 227 0,'20'-14'336'16,"-6"-1"-303"-16,-7 2 24 0,-1 3 40 15,-6 3-37-15,0 3-28 16,-11 4-20-16,-7 0-17 0,-2 0-2 16,0 9 5-16,-1 3 1 15,6 5-1-15,8-1-3 16,7 5-1-16,4 1-2 16,16 1 0-16,9 1 13 15,3 2-3-15,4-3-3 0,-1-2-2 16,-4-1-15-1,-9-4-61-15,-10 0-28 16,-12-5 8-16,-4-2 7 16,-16-6 29-16,-6-1 27 15,-3-2 41-15,-1 0 40 0,5-9 34 16,5 0-19-16,9-3-15 0,9-3 6 16,2-2-35-1,18-3-19-15,9-5-41 0,7-3-18 16,4-1-24-16,0-3-22 15,-8 0-14-15,-4 0-30 16,-11 5 247-16,-4 4 77 16,-10 7-30-16,-1 1 11 0,0 8-43 15,0 2-51-15,0 3-36 16,-1 2-17-16,-5 6-11 16,5 9 0-16,1 9 2 15,0 8-2-15,0 7 1 0,3 4 2 16,9 1 4-1,0-1 0-15,-2-4-33 16,2-6-6-16,-5-10-25 16,-2-7 20-16,-3-7 14 15,-1-9 31-15,1 0 15 0,0-11 51 16,4-7-47-16,1-3-20 16,0 0 18-16,3-1-7 15,3 6-1-15,1 5-1 0,6 8-9 16,1 3-3-16,-1 0-3 15,6 10 0-15,1 7-3 16,0-2-30-16,0 3-19 0,0-5-29 16,-4-2-91-16</inkml:trace>
  <inkml:trace contextRef="#ctx0" brushRef="#br0" timeOffset="162572.1542">14235 6946 597 0,'-6'-13'32'15,"0"6"-1"-15,-2 3 15 16,-2 4-36-16,-1 0-12 16,3 4 0-16,0 6 0 15,4 7-3-15,4 1-2 16,0-1-4-16,6-1-25 16,5-2-4-16,5-3 14 0,4-5 14 15,3-6-22-15,0 0-16 16,1-7-31-16,1-6-14 15,-7-1 71-15,-2-1 27 16,-3 3-3-16,-6 3 5 0,-4 2 28 16,-3 3 38-16,0 4-10 15,0 0-34-15,0 2-43 16,0 5 22-16,0 4-4 0,0 0 0 16,4-1-7-16,5-1 4 31,2-5-17-31,5-4-44 0,0 0-37 0,2-2-128 15</inkml:trace>
  <inkml:trace contextRef="#ctx0" brushRef="#br0" timeOffset="162770.8864">14515 6951 180 0,'4'-7'200'0,"-1"1"-138"15,-3 4 11-15,0 2-21 16,0 0-55-16,1 10-14 16,5 2 18-16,1 2-4 15,3 0 9-15,3-1 0 16,1-4-4-16,1-6 0 0,1-3-17 15,-1 0-14-15,-5-3 3 16,-3-8 19-16,-2-3 3 16,-5-1-18-16,0 1 7 15,0 1-32-15,0 3-19 16,0 1-68-16</inkml:trace>
  <inkml:trace contextRef="#ctx0" brushRef="#br0" timeOffset="163058.1303">14726 6946 246 0,'1'7'84'16,"3"-4"-56"-16,-2 2 60 0,-2 2-35 15,4 3-27-15,-2-5-16 16,0 2-5 0,1-2-4-16,-1 1 2 0,0-6 1 15,1 0-4-15,-1 0-1 16,0 0-2-16,1-10-6 15,1 0 0-15,2 0 12 0,1 0 3 16,0 3 1-16,1 4-2 16,4-1 3-16,-2 4-4 15,2 0-5-15,5 4 0 16,-1 3 2-16,0 2-2 0,-2-2 2 16,-1-2-1-16,-4-3-2 15,-6-2-105-15,-3-2-158 16</inkml:trace>
  <inkml:trace contextRef="#ctx0" brushRef="#br0" timeOffset="163187.3179">14753 6861 467 0,'0'-1'84'0,"0"1"-90"0,9 0 2 15,4 0-41-15,4 0-26 0,5 0-89 16</inkml:trace>
  <inkml:trace contextRef="#ctx0" brushRef="#br0" timeOffset="163406.5162">15051 6886 515 0,'0'6'20'0,"0"-1"-20"15,0 2 17-15,0 4 14 16,2 3-11-1,5 3-9-15,-2 0 7 0,2 5-4 16,1-1-9-16,-3-3-4 16,-5-2-4-16,0-2-2 15,-7-1-1-15,-13-6 9 16,-5-3 3-16,-6-3-6 0,-1-1-27 16,3-1-54-16,4-12-88 15</inkml:trace>
  <inkml:trace contextRef="#ctx0" brushRef="#br0" timeOffset="164709.8188">14381 6974 138 0,'0'-3'27'0,"-2"-3"0"16,2 1 13-16,0-1 15 15,0 3-15-15,-1-4 11 16,-3 1-5-16,1 1-8 0,-3-2-13 16,-3-1-17-16,0 3-10 15,-4 2 4-15,-1 3-1 16,-3 0 6-16,0 0-5 16,-1 8-1-16,0 5 0 15,0 0 3-15,4 3-1 0,3 0-1 16,2-2-3-16,5 2 0 15,4-5-1-15,0-2-2 16,13-4 13-16,3-3-4 16,2-2 3-16,4 0 4 15,1-5-8-15,-1-6-1 0,-6 0 1 16,-3 0 1-16,-5 1-2 16,-4 3-3-16,-4 0-6 15,0-1-6-15,-7 5-11 16,-1 3-49-16,1 0-37 0,2 0 10 15,5 0-30 1</inkml:trace>
  <inkml:trace contextRef="#ctx0" brushRef="#br0" timeOffset="165144.3245">14403 6947 20 0,'2'-1'391'0,"0"-1"-283"0,-2 2-12 15,0 0-34-15,0 0-46 16,1 0-18-16,3 7-15 15,-1 2 16 1,4 7 3-16,3-1-2 0,0 2 1 16,2-1 3-16,3-2-2 15,-3-1-1-15,3-6-1 16,-2-2-4-16,-3-5 0 0,1 0 1 16,0-3-1-16,-3-12 0 15,4 1-4-15,-5-6 4 16,0 2 0-16,-2 4 3 15,3 2 2-15,-5 5 0 16,6 7-1-16,0 0-2 0,6 5-7 16,-1 9 7-16,6 4 1 15,5 0 2-15,2 2-1 16,2-4 0-16,0-2 2 0,0-7 1 16,5-5-3-1,-8-2 6-15,-1-6 3 16,-3-8-2-16,-8-4 15 15,-5-1 15-15,-9-3-9 16,-1-2-9-16,-21 0-12 0,-7 5-16 16,-10 1-32-16,-7 5-29 15,-3 6 32-15,-2 7 0 16,-3 2-22-16,3 9-66 0,0 1-73 16</inkml:trace>
  <inkml:trace contextRef="#ctx0" brushRef="#br0" timeOffset="165605.639">14045 7056 535 0,'-7'0'153'0,"7"0"-100"16,7-3 2-16,19-3-36 0,15 0-19 16,14 1 1-1,17 0 5-15,14 2 1 16,13 3-3-16,4 0-2 15,1 0 0-15,-4 0-2 0,-8 0-1 16,-11 0 2-16,-20-2-2 16,-17 0-2-16,-20 0-21 15,-22 0-12-15,-16-1-18 16,-32-1 12-16,-22-1-93 0,-20 3-11 16,-17-1-31-16,-14 1 111 15,-3 0 80-15,-2 2 61 16,2 0 7-16,3 0 5 0,12 0-12 15,7 4-4-15,17-1-21 16,18 2-14-16,18-1-4 16,18-1-12-16,20 1-13 15,9 0-7-15,34-1-27 0,21 1 45 16,18-2 16 0,24 1-16-1,21-3-10-15,17 0-5 0,5 0 0 16,4-2-2-16,-4-5 1 15,-7 0-2-15,-15 0 1 0,-13 0-3 16,-17-2-66-16,-17-4-125 16,-17-2-291-16</inkml:trace>
  <inkml:trace contextRef="#ctx0" brushRef="#br0" timeOffset="166004.2128">15586 6789 216 0,'0'-15'474'16,"-9"3"-485"-16,-9-1 12 0,-6 6-2 16,-2 3-1-1,-1 4 3-15,0 0-1 16,2 0 0-16,6 9-2 15,7 6 0-15,7 2 0 0,5 5-1 16,4 5-3-16,11-1 14 16,10 5-3-16,4-3-4 15,0 0 0-15,0-2-1 0,-4-3-5 16,-9-7-29-16,-8-4 1 16,-8-2-41-16,-4-5 29 15,-14-5 53-15,-4 0 3 0,-5 0-2 16,4 0 15-16,-2-5 5 15,7-3-3-15,7-1-12 16,4-1-1-16,7-5-10 16,7 0-16-16,9-5-54 0,6-5-66 15,3-5-140-15</inkml:trace>
  <inkml:trace contextRef="#ctx0" brushRef="#br0" timeOffset="166941.1136">15586 6681 662 0,'0'-7'68'0,"0"1"-5"15,0 5-20-15,0 1-33 16,0 0-13-16,2 12-18 16,3 6 10-16,0 9 13 15,3 7-3-15,2 5 2 16,-1 6 1-16,1-6-2 16,-3-2-1-16,0-6-7 15,-2-9-22-15,-2-8 10 0,-1-6 6 16,-2-4 14-16,3-4 4 15,-1-2 10-15,3-7 25 16,2-3-13-16,2-2-26 16,5 0 1-16,-1 1 1 15,1 4-1-15,0 3-5 0,3 5 1 16,0 1 0 0,2 4-3-16,-2 6 0 15,3 3-12-15,-1 1-21 16,0 0-6-16,1-1 3 0,0-5-19 15,-1-4-19-15,-1-2-16 16,-2-2-15-16,2-2 4 0,-4-10 37 16,0-5 78-16,-6 0 64 15,-3-3 16-15,-3-1 20 16,0-1-19-16,-2 5-39 16,0 0 1-16,-2 5-6 0,-3 6-15 15,-4 5-13-15,1 1-15 16,-4 0-5-16,2 11 1 15,-2 4-1-15,5 3-1 16,6 4-3-16,1 1-5 0,3-6 11 16,10 0-8-16,1-4 3 15,5-6 6 1,0-6 3-16,-1-1 3 16,0 0-6-16,-4-11-7 15,-2-1 3-15,-4-4-5 16,-2 0-19-16,-6-2-3 0,0 2-4 15,0 0-2-15,0 3-15 16,0 5 17-16,0 2 12 16,0 5 11-16,0 1 29 0,0 0-23 15,1 0-1-15,5 3 4 16,-5 6 42-16,3 1 0 0,-1 1-21 16,1 0-2-16,2 2 3 15,-1-3 5-15,0 1-8 16,4-2-6-16,2-2-1 15,2-1 2-15,-3-5 3 16,7 1-6-16,-3-2-3 0,-1 0-3 16,1-8-1-16,-3 0-3 15,-1-1 1-15,-1-2 3 16,-4 2 1 0,2 2-2-16,-6 4-1 15,1 1 5-15,2 2-1 0,-1 0-8 16,0 4-6-16,4 3 9 15,1 1 1-15,1 5 1 16,2-4-1-16,2-4-1 0,1-2 3 16,-2-3 4-16,3 0 2 15,-5-1-3-15,1-10 1 16,-2-1 21-16,-5-2-4 0,-3-3-16 16,-1 2 6-16,0-2-24 15,0 5 0-15,-3 1-60 16,1 4-36-16,2 5-80 15</inkml:trace>
  <inkml:trace contextRef="#ctx0" brushRef="#br0" timeOffset="167108.1883">16506 6861 385 0,'1'2'60'16,"3"2"-17"-16,-1 0-5 15,2 1 12-15,3 2-6 0,-1 4-27 16,4-1 6-16,-4 3-10 15,1 1-12-15,-3-1-3 16,-3-3-32-16,-2-4-76 16,-2-6-39-16</inkml:trace>
  <inkml:trace contextRef="#ctx0" brushRef="#br0" timeOffset="167246.8381">16431 6788 437 0,'-5'-10'175'0,"5"0"-156"15,0 4 38-15,6 4-32 16,6 2-25-16,2 0-6 16,8 0-8-16,-2 8-79 15,4 2-120-15</inkml:trace>
  <inkml:trace contextRef="#ctx0" brushRef="#br0" timeOffset="167743.6666">16653 6842 471 0,'0'0'165'0,"2"0"-144"0,3 4 1 15,0 1-21 1,6 4 1-16,-2-1-1 0,3 3 0 16,0 4 1-16,-2-6-1 15,-3-1 0-15,-3-1 0 16,-1-3-1-16,-1-4-1 15,2 0 1-15,0-4 6 0,-1-6-5 16,4-2-3-16,4-3 2 16,0 2 0-1,1-1 0-15,0 6-2 16,3-2 1-16,1 7-1 0,1 1-2 16,-2 2 2-16,0 0 0 15,2 0 1-15,-3 0 0 16,-2 0 1-16,-1 0-5 15,-2 0-12-15,-2-9 1 0,-4 1 4 16,-3-3-29-16,0 0 32 16,0 2 9-16,-7 2 22 15,2 2 3-15,0 5-1 16,0 0-16-16,1 1-9 0,2 16-3 16,0 2-1-16,2 11-3 15,0 4 18-15,6 4-4 16,3 1-4-16,-1 2-2 0,1-3-1 15,-6-6-2-15,-3-6 0 16,-5-6-1-16,-12-9 2 16,-7-11-8-16,-1-2-136 15,0-18-309 1</inkml:trace>
  <inkml:trace contextRef="#ctx0" brushRef="#br0" timeOffset="168227.1755">17784 6521 523 0,'0'-6'137'0,"4"1"-103"15,-4 4 29-15,3 1-33 16,1 3-28-16,5 12-15 16,1 5 9-16,3 5 6 15,1 10 1-15,3 2 1 16,-2 4-4-16,2-2 1 0,-1-1-1 15,-1-3 0 1,-3-4-30-16,1-10-57 0,-3-10-33 16,-1-11-89-16</inkml:trace>
  <inkml:trace contextRef="#ctx0" brushRef="#br0" timeOffset="168476.449">18050 6515 649 0,'5'-9'93'0,"-5"0"-65"16,2 4 31 0,-1 5-23-16,3 0-31 0,0 5-17 15,3 12 1-15,2 7 6 16,0 3 0-16,4 7 6 16,-1 5 4-16,3-1-6 15,-1 3 0-15,-1 0 1 0,1-3 2 16,1-3-2-16,-3-3-4 15,-3-5-28 1,-4-7-36-16,-5-6-68 0,0-9-104 16</inkml:trace>
  <inkml:trace contextRef="#ctx0" brushRef="#br0" timeOffset="168628.3129">17845 6765 330 0,'0'-9'353'0,"16"0"-352"0,13 1-8 16,7 0 6-16,11 5 2 16,4-1-1-16,5 4-10 15,2 0-69-15,-6 0-122 16</inkml:trace>
  <inkml:trace contextRef="#ctx0" brushRef="#br0" timeOffset="168944.6316">18468 6703 664 0,'0'-13'38'16,"-13"2"-38"-16,-4 3 6 15,-7 5-1-15,-1 3-5 0,0 0-2 16,-2 8 0 0,4 5 1-16,5 4-1 15,7 1-3-15,6 2-3 0,5-2-46 16,2-6 11-16,12-1 31 15,8-4 9-15,1-7 4 16,5 0-1-16,-1-4 0 16,0-8 0-16,-2 1 3 0,-3 0 6 15,-3 3 18-15,-4 2-1 16,-3 4-22-16,-5 2-7 16,3 0-5-16,0 2 0 0,-1 9 3 15,4 0 7-15,3 1-24 16,4-1-40-16,0-4-56 15,6-3-111-15</inkml:trace>
  <inkml:trace contextRef="#ctx0" brushRef="#br0" timeOffset="169227.9252">19005 6580 503 0,'0'-15'75'0,"-7"6"-68"0,-8 2 23 15,-4 5-22-15,-3 2-4 16,-5 0-6-16,2 6 1 16,0 5 0-16,4 3 0 15,0 2 0-15,11 0-1 16,1 0 0-16,5-2-3 0,4 0 2 16,10 0 17-16,3-1-7 15,13 0-4-15,3-3 2 16,3 1 1-16,4-2-4 15,1 0-1-15,-2-2-1 16,-1 0-6-16,-3 0-123 16,-16-1-218-16</inkml:trace>
  <inkml:trace contextRef="#ctx0" brushRef="#br0" timeOffset="169410.7346">18878 6897 403 0,'0'4'109'0,"0"-4"-82"16,8 0 47-16,11 0-35 16,6 0-12-16,6 0-13 15,8 0-11-15,0 0 1 16,5-2-1-16,-9 2-2 0,1 0-3 16,-2 0-44-16,-7-2-196 15</inkml:trace>
  <inkml:trace contextRef="#ctx0" brushRef="#br0" timeOffset="170195.1648">19761 6552 399 0,'6'0'117'0,"-6"0"-108"16,0 0 40-16,-4-3-5 15,-6 1-43-15,-3-1-4 16,-4-1 5-16,0 3-2 15,-4 1 1-15,-2 0 0 16,4 0-1 0,-1 0-1-16,2 0 2 0,3 1-1 15,7 3-2-15,1 1 0 16,0 5 0-16,6 2-2 16,1 5-1-16,0 1-2 0,1 6 18 15,7 3-11-15,-1 5 0 16,4 0 2-16,-2 1-1 15,-2 2 0-15,2-3-2 0,-2-6 1 16,3-1 0-16,-7-5 1 16,4-6-1-16,0-3 0 15,0-4 0-15,-1-3 1 0,5-1 2 16,1-3 7-16,5 2 4 16,6-2-7-16,1 0-4 15,5 0-4-15,2-2-2 16,-2-8-69-16,-2-5-97 15</inkml:trace>
  <inkml:trace contextRef="#ctx0" brushRef="#br0" timeOffset="170649.1677">20018 6715 469 0,'0'-6'59'16,"0"-4"-38"-16,0 3 16 15,-2 3-13-15,-7-5-22 0,-4 6-4 16,1 3 1-16,-6 0-2 16,-1 0 1-16,-3 2 1 15,0 8 1-15,3 1-1 16,0 4-2-16,6 2 1 0,-1-1 2 15,11 2-1-15,-1-2-9 16,4-1 8 0,4-5-1-16,6-2 1 0,9-5 5 15,3-3 3 1,-2 0-5-16,7-6-18 0,-1-4-2 16,-3-2 14-16,-2-3 4 15,-4 3 2-15,-7 1 1 16,0 2 14-16,-5 2 4 0,-1 3 7 15,-4 2-2-15,1 2-8 16,3 0-22-16,-2 9-13 16,5-1 17-16,0 4 2 0,6 4-2 15,-1-1-1-15,4 0-6 16,3-2-14-16,0-4-65 16,-4-6-116-16</inkml:trace>
  <inkml:trace contextRef="#ctx0" brushRef="#br0" timeOffset="171083.5689">20147 6494 429 0,'0'-4'149'0,"0"3"-139"15,5 0 24-15,12 1-29 16,-2 0-3-16,9 0 4 16,1 0-3-16,2 0 0 0,-5 0 0 15,-4 0-1-15,-5 0-2 16,-5 2-3-16,-2 2-3 16,-5 4-3-16,-1-1 11 15,0 5 3-15,0 2-3 0,-3 4 0 16,-2 1 5-1,-1 5-5-15,5-2 1 16,-2 6-6-16,3-2 6 16,0 2-2-16,0 1 0 15,4 0-1-15,2-2 1 0,1-1-1 16,0-1-1-16,-2-5 2 16,1-2 0-16,-4-6-1 15,-2-2 1-15,0-5-6 0,-13-3-3 16,-3-2 20-16,-9 0-7 15,-2-6-38-15,-4-6-116 16,4-8-257-16</inkml:trace>
  <inkml:trace contextRef="#ctx0" brushRef="#br0" timeOffset="171679.0705">21180 6610 419 0,'25'7'131'15,"-9"-2"-126"-15,-6 5 5 16,-5 0 0-16,-5 5-4 0,-10-1 1 16,-14 3 11-16,-8-2-7 15,-5-3-8-15,-2 1-1 16,-1-3 1-16,2-8-1 15,6 0-1 1,7-2 1-16,7 0 2 0,6-11 0 16,9-5 20-16,3-2-11 15,10-5-7-15,10-5-8 16,6-6 2-16,3 0-3 16,1-4 6-16,-6 1-3 15,-6 2-1-15,-6 6-4 0,-7 6 2 16,-3 7 7-16,-2 7 27 15,0 7-7-15,-8 2-21 0,-3 11-12 16,0 10 9-16,2 8-4 16,4 5 2-16,5 3 0 15,3 4 3-15,13-3 5 16,11 1-7-16,5-4 2 16,4-3-5-16,2-5-25 0,-5-7-94 15,-8-8-311-15</inkml:trace>
  <inkml:trace contextRef="#ctx0" brushRef="#br0" timeOffset="172558.9141">18270 7399 398 0,'-10'-6'26'0,"1"4"-26"15,-4 1 1-15,-1-1 4 16,-1 2-2-16,-2 0 1 0,0 0-4 15,-2 2 2-15,-1 3 7 16,2 1 5-16,2 0-5 16,3 1-3-16,2 3-3 0,4-2-2 15,4 3-2-15,3 3-3 16,0 3 6-16,0 0 10 16,9 3 0-16,1 3-10 15,0 0-3-15,0 2 3 16,-1-1-1-1,-2 1 0-15,-1 0-2 0,-1-2-2 16,-3 0 6-16,-2-4 0 16,0 2 0-16,2-6-1 15,-2-1-1-15,5-3-3 0,2-4 3 16,6 0 0-16,4-1 4 16,5-5 0-16,9-1 1 15,1 0-8-15,2 0-136 16,0-10-186-16</inkml:trace>
  <inkml:trace contextRef="#ctx0" brushRef="#br0" timeOffset="173014.5326">18501 7613 427 0,'-4'-6'52'0,"0"0"-50"16,-1-4 24-16,1 3-4 15,-3 0-16-15,0 4-6 0,-4-3-3 16,0 6 2-16,-7 0-2 16,1 0 0-16,-4 3 1 15,2 8 1-15,-1 0 5 16,4 3-2-16,3-1-2 0,8 1 0 15,2-2-2-15,3 1-2 16,0-2-1-16,12-4 7 16,3-2 2-16,6-3-2 0,-1-2 1 15,3 0 1-15,-5-7-8 16,0-4-21-16,-4-1 2 16,-3 1 16-1,-2-1 10-15,-4 1-7 0,-3 4 11 16,-2 1 13-16,0 5 20 15,0 1-22 1,0 0-23-16,2 3-13 0,1 8 12 16,4 0-1-16,1 1 8 15,1 1 0-15,4-1-3 0,1-3-24 16,3-4-43-16,-5-5-84 16</inkml:trace>
  <inkml:trace contextRef="#ctx0" brushRef="#br0" timeOffset="173462.5233">18562 7431 569 0,'0'-2'41'16,"0"0"-32"-16,10 0-5 0,10 1 2 0,1-1-5 15,1 0-3 1,5 2 3-16,-5 0-2 0,-6 0 0 16,-5 0-2-1,-4 0-5-15,-4 0-1 0,-3 5 9 16,0-1-1-16,0 3-3 16,0 2 14-16,-3 3-6 15,1 3-2-15,-1-1 0 0,3 4 0 16,0 2-2-16,0 5 1 15,0 0 1-15,1-1 0 16,6 3 1-16,-3 0-5 0,3-2 4 16,-2-2-1-16,1-2 0 15,-4-4-1-15,1-3 1 16,-3-3-2-16,0-3 0 16,0-2 0-16,-9-1 8 15,-3-3-3-15,-4 0 0 16,-1-2-6-16,-3 0-24 15,3-9-27-15,2-5-54 16,6-4-104-16</inkml:trace>
  <inkml:trace contextRef="#ctx0" brushRef="#br0" timeOffset="173830.1309">19249 7468 473 0,'-3'-5'26'15,"-8"-2"-24"1,0 5 1-16,0 2-2 0,-2 0-1 15,-1 0 0-15,-2 7 1 16,0 4 1-16,4 1 3 0,-3 3-2 16,6 0-2-16,4 3 1 15,3 2 7-15,2-1 10 16,0-1-4-16,9 2-11 16,5-4 1-16,4-2-5 0,4-1 2 15,4-4 2-15,1-2-2 16,2-1-2-16,-2-3-1 15,-5-1-75-15,-6 0-99 16</inkml:trace>
  <inkml:trace contextRef="#ctx0" brushRef="#br0" timeOffset="174015.6612">19134 7771 318 0,'-7'6'162'0,"5"-3"-154"16,2-1-4-16,6 2 39 15,8-1 1-15,9 0-15 16,4-2-17-16,5 2-7 16,9-1-2-16,-2-2-2 15,-2 2-2-15,-1-2-26 16,-2 0-202-16</inkml:trace>
  <inkml:trace contextRef="#ctx0" brushRef="#br0" timeOffset="176015.3294">19636 7425 424 0,'-2'-3'196'16,"2"1"-145"-16,0 0 13 16,0 2-44-16,0 7-26 15,7 7-9-15,2 6 20 16,3 7-6-16,3 5-1 0,-3 2 1 15,3 2 1-15,-1 0 5 16,-1-3-9-16,-3-4-10 16,2-8-38-16,-2-4-6 15,1-9 4-15,-5-4-47 0,4-4-35 16,-3-5-71 0</inkml:trace>
  <inkml:trace contextRef="#ctx0" brushRef="#br0" timeOffset="176248.7052">19882 7474 203 0,'2'-13'282'0,"-1"6"-163"16,-1 2-27-16,0 3-23 15,0 2-40-15,2 0-23 16,1 4-14 0,-1 6-9-16,3 6 18 0,2 2 1 15,5 9-1 1,-2 2-1-16,4 1 0 0,1 2 0 15,-3 0 1-15,1 0-1 16,-2-2-24-16,-4-5-58 16,-4-5-17-16,-3-8-27 0,0-5-108 15</inkml:trace>
  <inkml:trace contextRef="#ctx0" brushRef="#br0" timeOffset="176401.1223">19687 7659 647 0,'0'-3'39'0,"0"-3"-26"0,19 4-12 16,11 0 1-16,9 1-4 15,8-1-5-15,5 2-17 16,5 0-29 0,-4 0-83-16,-5-4-108 0</inkml:trace>
  <inkml:trace contextRef="#ctx0" brushRef="#br0" timeOffset="176833.5057">20287 7631 467 0,'0'-6'114'16,"0"-1"-73"-16,-1 2 9 16,-1 1-7-16,0-1-29 15,-2 2-11-15,-1-2-3 16,-2 4-3-16,-7 1 0 15,-6 0-3-15,-4 0 3 0,-1 7-1 16,-2 4 3-16,2 0 0 16,3-1-1-16,4 2 1 15,6 1-2-15,1-2 0 16,10 0-6 0,1-3-24-16,0-1 14 0,12-3 22 15,8-1 1-15,1-3 1 16,2 0-4-16,3 0-3 15,-3-3-6-15,-4-4-7 16,-2-2 6-16,-3 0 8 0,-4 2 3 16,-5 3 0-16,-3-1 0 15,-2 3 8-15,1 2 2 16,-1 0 1-16,0 0-16 16,0 0-5-16,2 9-3 0,2 0 8 15,1 4 2-15,8 1 2 16,3 2 1-16,7-3-1 15,8-2-29-15,3-8-159 0</inkml:trace>
  <inkml:trace contextRef="#ctx0" brushRef="#br1" timeOffset="189095.3847">2842 9500 588 0,'-5'-17'51'15,"-9"2"-4"-15,4 4 41 16,5 2-23-16,3 4-25 0,0 2-15 16,2 3-20-16,0 4-14 15,9 13-13-15,6 5 15 16,2 11 8-16,7 8 0 16,-1 9-1-16,4 3 0 15,1 4 0-15,-4 1-3 0,-2-7-33 16,-2-8-13-1,-8-7-33-15,-2-13 9 0,-5-16-32 16,-5-7-114-16</inkml:trace>
  <inkml:trace contextRef="#ctx0" brushRef="#br1" timeOffset="189342.3609">2864 9519 639 0,'1'-23'33'15,"13"5"-30"-15,3 1 0 0,10 6 0 16,2 4 4-16,5 7-2 16,0 0-7-1,-4 10 1-15,-1 8-1 0,-9 4 2 16,-8 3 3 0,-8 0-4-16,-4-2-24 0,-2 0-7 15,-10-5 30-15,-1-6 0 0,2-1-44 16,1-8-21-1,8-3-46-15,2 0-80 16</inkml:trace>
  <inkml:trace contextRef="#ctx0" brushRef="#br1" timeOffset="189810.8259">3167 9566 460 0,'5'-9'117'0,"1"0"-42"0,-1 0 7 15,3 0-31-15,1 1-27 16,3 4-16-16,4 4-8 15,0 0-3-15,6 3-1 0,-2 11 0 16,-1 2 7-16,-2 2-2 16,-7 3-3-16,-3-1-28 15,-7-5-7 1,0-1 9-16,0-5 19 16,0-6 15-16,-2-3 0 0,-1 0 5 15,3-12 24-15,0-6-32 16,5-2 0-16,8-3-8 15,6-2 2-15,1 5 2 0,1 1-1 16,-4 6 0-16,-4 5 2 16,-4 5-1-16,-8 3-4 15,1 6-12-15,-2 6 13 0,0 6 3 16,0 2 6-16,0 2-4 16,0-3-1-16,0 1-1 15,0-8-1-15,7-1-2 16,6-8 1-16,3-3 12 15,2 0 2-15,-2-12-5 16,4-6-3-16,-5-2-1 0,-8-1 3 16,-5-2 23-1,-2 0-14-15,-7 1-8 16,-10 6-8-16,-5 2-11 0,5 5 4 16,-2 5-32-16,7 4-26 15,7 2-33-15,5 8-42 16,5-4-8-16</inkml:trace>
  <inkml:trace contextRef="#ctx0" brushRef="#br1" timeOffset="190063.4689">3675 9482 360 0,'6'4'165'0,"-4"3"-149"0,-2 3-13 16,0 1 6-16,0 5 4 15,0-3 21-15,2-1-25 16,6-1-4-16,1-5-2 0,4-2 7 15,1-4-4-15,1 0 8 16,-5-8-3-16,-1-7-7 16,-4-3 5-16,-5-3-2 15,0 0 3-15,-7 0 6 16,-7 4-23-16,-2 0-6 16,2 4-1-16,2 6-11 15,6 0-19-15,6 3-28 16,0 0-56-16,10 1-166 0</inkml:trace>
  <inkml:trace contextRef="#ctx0" brushRef="#br1" timeOffset="190276.891">3943 9218 547 0,'-2'-8'100'0,"-8"2"-44"15,-4 6-39-15,1 0-11 16,-1 9-3-16,2 7-1 0,4 9-3 15,1 7 2-15,7 7-2 16,0 5-1-16,5 3 1 16,5 1 2-1,1-2-1-15,4-5-1 16,-5-5 0-16,-1-5-38 0,-1-12-12 16,-8-6-26-16,0-10-98 15</inkml:trace>
  <inkml:trace contextRef="#ctx0" brushRef="#br1" timeOffset="190426.5258">3797 9490 660 0,'5'-12'45'15,"12"-2"-48"-15,6 0 4 16,8-2 0-16,8 3-2 16,2-1-9-16,3 1-138 15,0-1-262-15</inkml:trace>
  <inkml:trace contextRef="#ctx0" brushRef="#br1" timeOffset="191111.51">4485 9306 713 0,'-1'-2'20'15,"-4"2"-7"-15,4 0-9 0,1 7-11 16,0 8 0-16,0 5 3 15,1 3-1 1,9 2 1-16,0 2 8 16,-1-4-9-16,1-6-55 15,-3-7-2-15,-6-9 19 0,-1-1 44 16,0-17 22-16,-1-6-23 16,-8-8 1-16,-1-2-1 0,3-4 40 15,2 0-7 1,3 4 11-16,2 4-43 0,0 3 20 15,13 8 4-15,7 7-20 16,0 9-7-16,2 2-2 16,2 14-2-16,1 11-3 0,-1 13 9 15,-8 10 3-15,2 8-1 16,-9 6 2-16,-2 0-5 16,-2-2 2-16,1-2-1 0,-3-10 1 15,3-7-2-15,1-11 1 16,0-7 1-16,0-8-6 15,4-7 0 1,-2-8 3-16,4 0 10 16,-3-8-2-16,2-10 0 0,-4-7-4 15,-2-4-1-15,-6-3-24 16,0 0-36-16,-9-2 0 16,-8 4-1-16,2 7 74 15,0 4 16-15,1 4 24 0,6 5 8 16,4 4-20-16,4-1-12 15,0 1-14-15,19 0-15 16,4-2-11-16,8 1-18 16,5-1-29-16,1 2-40 0,-8 0-95 15</inkml:trace>
  <inkml:trace contextRef="#ctx0" brushRef="#br1" timeOffset="191531.8825">2940 10023 610 0,'26'0'10'0,"12"-8"-3"16,15-4-2-16,15-4 6 0,15-4 1 15,16-2 0-15,9 1-3 16,9 0 10-16,9-2-7 15,3 0-9-15,1-1-3 16,-2 4 1 0,-10-1 0-16,-6 2 0 0,-13-3-2 15,-15 4-5-15,-14 0-29 16,-12 3-36-16,-14 2-3 16,-13 1-12-16,-16 0-55 0</inkml:trace>
  <inkml:trace contextRef="#ctx0" brushRef="#br1" timeOffset="193198.8571">5933 9116 542 0,'-10'-30'74'0,"3"1"-58"15,0 1 55 1,2 5-5-16,2 7 11 0,-2 7-32 15,5 3-17-15,0 6-12 16,0 0-17-16,0 11-9 16,0 10-9-16,3 10 20 0,4 6-1 15,0 12 1-15,3 2 0 16,2 3-3-16,-2-1 3 16,0-3-3-1,4-6-17-15,-2-6-20 16,3-9-27-16,2-11-4 0,0-13-31 15,2-5-17-15,-1-20-176 16</inkml:trace>
  <inkml:trace contextRef="#ctx0" brushRef="#br1" timeOffset="193457.5998">6140 8999 679 0,'0'-7'98'0,"0"1"-65"16,0 6-10-16,0 0-22 15,0 2-8-15,7 12-6 16,1 9 6-16,1 4 10 0,8 9-3 16,0 5 2-16,1 2-2 15,1 1 2-15,0 0-2 16,-1-3 0-16,-2-3 1 16,-3-2 0-16,-3-8-9 15,-4-3-72-15,-6-7-35 16,0-7-55-16,-7-7-203 15</inkml:trace>
  <inkml:trace contextRef="#ctx0" brushRef="#br1" timeOffset="193641.1043">5960 9296 487 0,'-6'-3'235'15,"6"-4"-205"-15,0-4 3 16,16 0-26-16,8-1-10 0,8-1-1 16,13-1 2-16,7 5 1 15,7 0-30-15,2 4-112 16,-5 2-89-16</inkml:trace>
  <inkml:trace contextRef="#ctx0" brushRef="#br1" timeOffset="194064.6749">6583 9394 425 0,'1'0'93'16,"1"-4"-71"-1,2-6 20-15,1-4-6 0,-2-2 18 16,4-3-26-16,-4 1 2 15,-1-1 11-15,-2 3-4 16,0-1-27-16,-12 6-7 0,-2 5-6 16,-7 5-4-16,-5 1 3 15,-2 9-2 1,0 7-1-16,1 5 9 0,7 3-3 16,3 2-5-16,8-1-1 15,9-3-13-15,0-5-13 16,12-2-23-16,8-8 23 15,6-7 31-15,4 0 3 0,-1-11-2 16,3-5-6 0,-5 0 4-16,-3 2 3 0,-7 2 2 15,-6 2 0-15,-3 3 5 16,-3 7 19-16,0 0-21 16,0 1-12-16,5 10 6 0,2 2 2 15,4-1-6-15,8-2-40 16,-1-6-78-16,2-4-211 15</inkml:trace>
  <inkml:trace contextRef="#ctx0" brushRef="#br1" timeOffset="194447.2687">7255 8992 464 0,'0'-4'15'0,"0"-2"-10"15,0 3 36-15,0-1 5 16,0-1-9-16,-3 2-21 16,-6-1-8-16,-5 4-5 0,-4 0-6 15,-6 0 2-15,-2 9 4 16,-1 5-1-16,0 4-1 15,2 3 2-15,6 3 3 0,5-1-7 16,8 2 1-16,6-2 1 16,1 2-4-16,18-4 1 15,7 1 9-15,8-6 1 16,1-2-4-16,6-3-2 16,-4-2-2-1,-1-4-2-15,-6 0-8 0,-4-1-20 16,-8-2-32-16,-9 0-47 15,-7-1-164-15</inkml:trace>
  <inkml:trace contextRef="#ctx0" brushRef="#br1" timeOffset="194617.4128">7139 9361 555 0,'-5'3'54'0,"5"-3"-51"15,0 0 4-15,7 0 18 16,9 0-1-16,6 0-11 0,6 0-8 15,6 0-1-15,6-1-4 16,2-6-1-16,-5-1-87 16,-1-4-162-16</inkml:trace>
  <inkml:trace contextRef="#ctx0" brushRef="#br1" timeOffset="195689.5623">7842 8885 319 0,'1'-3'173'15,"-1"2"-132"-15,-1 1-6 0,-11 0-24 16,-2 0-15 0,-2 0 4-16,-5 0-1 15,-1 0 1-15,2 0 1 16,2 0 0-16,4 0-3 15,0 0 5-15,2 0-3 16,4 0 1-16,-3 6 0 0,6-3 0 16,-1 4-1-16,2 2 0 15,4 2-2-15,0 6 2 0,0 5-2 16,2 4 0-16,9 7 2 16,0 1 1-16,1 1 4 15,5 1-2-15,-5-2-2 0,3 1 1 16,-3-5-2-16,1-1 2 15,-3-6 0-15,-3-1 0 16,0-5 0-16,0-6 1 16,-4-1-1-16,-1-3 0 0,1-2 1 15,1-2 5-15,1 1 4 16,6-3-2-16,3 1-3 16,10-2-1-1,3 0-3-15,7 0-3 16,2 0-2-16,3-5-50 15,3-5-86-15</inkml:trace>
  <inkml:trace contextRef="#ctx0" brushRef="#br1" timeOffset="196166.54">8231 9143 336 0,'0'-7'129'0,"-2"-2"-109"16,-2 0 39-16,3-2-6 0,-3 3-12 15,-1-2-10-15,-2 0-18 16,-4 1-7 0,-3 3-7-16,-5 5-3 15,-4 1 4-15,2 1 1 0,-8 10 0 16,4 6-3-16,-1 2 1 15,5 4 1-15,7-1-1 16,5-1-2-16,7 1 1 16,2-3-9-16,7-5-19 0,11-3 29 15,3-8-2-15,8-3-1 16,2 0-22-16,-1-12-28 16,1-3 4-16,-4-2 19 0,-3 1 31 15,-5-2 4-15,-6 4 30 16,-4 3 19-16,-4 4-1 15,-4 2 6-15,-1 3-17 16,0 2-16-16,0 0-24 0,4 2-12 16,-1 6 0-16,4 2 14 15,1 2-5-15,3 1-4 16,4-1-35 0,0-4-10-16,4-6-11 15,-2-2-70-15,-2-2-187 16</inkml:trace>
  <inkml:trace contextRef="#ctx0" brushRef="#br1" timeOffset="196584.1127">8283 8827 507 0,'0'0'57'15,"0"-2"-48"-15,7 1-5 16,6-3 13-16,3 3-14 16,4-3-3-16,3 2 1 15,0 2-1-15,-1 0 0 0,-2 0 1 16,-6 0-2 0,-2 0-1-16,-4 2-5 15,-1 3 0-15,0 2 9 0,-5 3 8 16,3 3-10-16,-3 4 5 15,2 3-1-15,1 3 0 16,1 1-2-16,0 5 4 16,1 1-4-16,1 4 2 15,1-1 0-15,-2-4-2 0,0 0-1 16,1-2 0-16,-3-4-1 16,-1-2 1-16,1-4-1 0,-5-4 1 15,0 0-1-15,0-2-1 16,-5 0-2-16,-12-2 8 15,-7-1-1-15,-11-1-62 16,-8-4-195-16</inkml:trace>
  <inkml:trace contextRef="#ctx0" brushRef="#br1" timeOffset="197253.1581">6264 9732 448 0,'-3'0'33'15,"3"0"5"1,3 0-18-16,17-2-15 16,9-3 1-16,12-1 16 0,10-1 7 15,6 0 16-15,11 0-25 16,4-1-9-16,6 3-5 15,3-2-4-15,4 4 2 16,3-1-4-16,4-2 2 0,1 4 0 16,1-1 0-16,1 1-2 15,0-1 2-15,-4 3-1 16,4-4 0 0,-1 3-1-16,-3-1 0 0,-4-2 1 15,-4 0 0-15,-5-1-1 16,-4 0 0-16,-9 1 0 15,-6-1 1-15,-8-1-1 0,-10 1-1 16,-12 2 2-16,-6-4-1 16,-9 3 2-16,-3 1 0 15,-7-3-2-15,-4-1-50 16,-4-1-150-16</inkml:trace>
  <inkml:trace contextRef="#ctx0" brushRef="#br1" timeOffset="200668.0313">16078 8804 284 0,'-2'-9'153'16,"1"2"-117"0,1 0 10-16,-2 3 0 0,0 2-8 15,2 1-8-15,0 1-14 16,0 0-12-16,0 0-5 15,0 3-6-15,0 10-11 0,0 3 18 16,0 9 5-16,0 7-3 16,0 7 1-16,0 9 0 15,-2 4 2-15,-1 10-4 16,-3 5 0-16,-1 6-1 0,0 7 2 16,2 7 4-16,-1 5 1 15,3 7 7-15,0 10 3 16,3 5 13-16,0 9-27 0,5 6-1 15,-2 8-2 1,4 7 1-16,-2 6 1 16,2 6-1-16,-3 2-1 0,2 8 0 15,-3 5 0 1,3 8 0-16,-3-1-1 0,2 8 2 16,2 6 0-16,1 6-1 15,3 4 1-15,-3 3-1 16,4 7 2-16,2 0-2 0,2-1 0 15,2 3 0-15,3 0 2 16,3-2-1-16,5 2-2 16,0 2 1-16,-1-4 0 15,0-1 0-15,3 0-2 0,-2-5 0 16,-6-2 1-16,1-5 0 16,-4 3 0-16,-5-4 0 15,0-7 1-15,-6-2 1 16,0-4-1-16,1-6 1 15,2-8-1-15,0-5 0 0,4-2-1 16,0-7 3-16,2-7-2 16,4-8 0-1,-4-6 0-15,2-11 1 16,-1-9-1-16,-3-13 0 0,-2-15 1 16,0-17-3-16,-9-24-91 15,-5-33-124-15</inkml:trace>
  <inkml:trace contextRef="#ctx0" brushRef="#br1" timeOffset="210760.4193">3817 10472 255 0,'-2'-4'390'0,"2"4"-383"0,0 0-13 16,0 10-9-16,0 4 17 15,0 11-3-15,2 4-2 16,2 4 4-16,-1 6 1 16,2 0-1-16,-3 3 1 15,3-9-1-15,-2 1-2 16,0-3 1-16,1-9 1 0,3-2 0 15,2-2 0-15,0-7-1 16,7-3 3-16,8-4 7 16,6-4 0-16,4 0-7 15,9-12-27-15,0-7-74 0,-2-4-118 16</inkml:trace>
  <inkml:trace contextRef="#ctx0" brushRef="#br1" timeOffset="211061.0628">4197 10716 501 0,'-6'4'39'16,"2"-2"-38"-16,2-2 0 15,2 0 10-15,0 0 24 16,12-2 1-16,2-7-26 16,1-3-7-16,5-3-3 0,-4 1 1 15,-5-2-1-15,-4 4 1 16,-7 0 1-16,0 4 2 15,-1 3 24-15,-11 3-7 16,-2 2-16 0,-1 0-8-16,-4 10 5 0,7 5-2 15,1 2 0-15,6 5-2 16,5 1 2-16,0-1-1 16,8 0 0-16,11-6-13 15,8-3-21-15,-2-9-3 16,2-4-58-16,-1-7-155 0</inkml:trace>
  <inkml:trace contextRef="#ctx0" brushRef="#br1" timeOffset="211347.3008">4392 10465 538 0,'0'-2'98'0,"0"2"-88"15,0 0-22-15,5 4 5 16,6 8 11-16,-3 6-2 15,6 3-3-15,-6 7-3 16,3 1-1 0,-7 3 13-16,0 4-2 0,-4 0-4 15,0 1 0-15,0-3 2 16,0 0 1-16,0-4 1 16,0-3-2-16,0-7 1 0,7-2-1 15,1-8 2-15,7-3-1 16,3-5 3-16,3-2-3 15,0-9-5-15,-1-9-44 16,-1-4-94-16,-9-3-217 0</inkml:trace>
  <inkml:trace contextRef="#ctx0" brushRef="#br1" timeOffset="211499.8913">4464 10712 407 0,'-9'0'306'0,"3"0"-267"0,6-4-3 16,0 0-15-16,15-3-3 15,12-6-16-15,7-1-12 16,8-6-40-16,11 0-101 16,3-3-216-16</inkml:trace>
  <inkml:trace contextRef="#ctx0" brushRef="#br1" timeOffset="212330.1861">5117 10608 293 0,'0'-9'256'0,"4"-2"-255"15,10-3 7 1,7 1-4-16,5 1 8 0,2 3 0 16,5 1 9-16,-1 6-9 15,-3 2-8-15,-4 8 5 16,-5 8-7-16,-6 5-1 0,-7 6-5 15,-7 5 9-15,-3-2-14 16,-11 3 4-16,-3-8-12 16,-2 0 6-16,1-8 11 15,5-6 2-15,2-6-1 0,4-5 2 16,7 0 8-16,0-10 5 16,7-6-9-16,10-8-7 15,2-1 0-15,4-5-2 16,1 2 4-16,-1-2-2 15,-3 1-1-15,-6 6 2 16,-3 5 1-16,-6 7-2 16,-3 5 27-16,-2 6 20 15,-5 6-28-15,-9 12-21 16,-1 3 3-16,3 8 0 0,-2 4 2 16,8 2-2-16,6 0 1 15,0-1-1-15,11-1-2 16,10-5 0-16,9-6-6 0,3-9-59 15,7-9-52-15,1-4-240 16</inkml:trace>
  <inkml:trace contextRef="#ctx0" brushRef="#br1" timeOffset="212929.9983">6079 10488 42 0,'-5'-8'209'0,"0"2"-169"16,-4-1 18-16,2 1 14 0,-4 3-21 15,0 1-6 1,-5 2-1-16,2 0-15 0,-6 4-6 16,1 11 3-16,-3 3-3 15,-2 7-16-15,2 7-1 16,3 2 14-16,6 4-14 0,4-5 5 15,8 1-4-15,1-3-5 16,12-4-1-16,10-6 0 16,6-3 7-16,6-7-5 15,2-3-4-15,3-5 1 0,0-3-2 16,-5 0-28-16,0-1 6 16,-7-7-17-16,-5-5-6 15,-10 1-32-15,-10-5-35 16,-2-1-95-16</inkml:trace>
  <inkml:trace contextRef="#ctx0" brushRef="#br1" timeOffset="213079.693">5886 10675 562 0,'-14'0'45'0,"8"0"-6"0,6 0-8 16,9 0-29-16,17 0 8 15,8-1-6-15,5-3-4 16,7-2-2-16,6-1-44 15,-6-1-74-15,0-4-253 16</inkml:trace>
  <inkml:trace contextRef="#ctx0" brushRef="#br1" timeOffset="213515.513">6489 10253 553 0,'-11'-7'25'0,"2"4"17"16,1 3-13-16,2 8-22 16,2 8-3-16,2 5 0 15,2 6 10-15,0 5 17 16,10 6-21-16,2 1 15 0,1 4-18 15,1 3-4 1,0-2-2-16,-1-2-1 16,-1-4 1-16,-2-1-4 15,-3-11-2-15,0-2-34 0,-2-11-45 16,0-4-30-16,3-9-99 16</inkml:trace>
  <inkml:trace contextRef="#ctx0" brushRef="#br1" timeOffset="213798.6637">6722 10242 478 0,'0'-2'136'0,"0"-15"-121"16,0 12 29-16,-5 5-2 16,3 0-27-16,2 8-17 0,-1 8 0 15,1 7 2-15,0 5 0 16,1 7 0-1,8-2 6-15,2 5-3 16,2-2 0-16,-5 1-3 16,2-4 1-16,0 5 1 0,-3-6-2 15,0 0 0-15,-2 1 2 16,-4-3 0-16,1-4-4 16,-2-4 1-16,0-1-5 0,0-5-99 15,-3-9-63-15,-3-5-227 16</inkml:trace>
  <inkml:trace contextRef="#ctx0" brushRef="#br1" timeOffset="213999.7683">6466 10600 595 0,'0'-8'4'0,"10"-4"-18"16,12 2 11-16,5-2 1 16,7 4 0-16,5 0-1 0,9 1-59 15,-4 2 0-15,1 5-70 16</inkml:trace>
  <inkml:trace contextRef="#ctx0" brushRef="#br1" timeOffset="214479.3486">6990 10646 317 0,'4'-4'33'16,"-3"-6"-19"-16,5 2 29 0,-3-5 0 15,1-1 16-15,-2-3-18 16,-2 4-9-1,0-4-3-15,0 3 10 0,0 2-10 16,-8 1-14-16,1 3-5 16,-1 5-7-16,-4 3-9 15,0 0 4-15,-2 11-2 16,1 8 2-16,3 3 2 16,1 2-4-16,1 2 3 0,8 0-2 15,0-2-12-15,0-3-30 16,8-7 31-16,2-4-12 15,2-7 16-15,3-3 10 0,-1-3 0 16,1-10-2-16,1-1 2 16,-3-6 0-16,-1 4 1 15,-1 2 2-15,-3-1 1 16,-5 7 18-16,-1 2 8 0,-1 5-2 16,-1 1-17-1,0 1-20-15,2 10-5 16,2 5 21-16,3 1-7 15,2 1 1-15,5 1-5 0,6-7-28 16,3-2-41-16,6-10-79 16</inkml:trace>
  <inkml:trace contextRef="#ctx0" brushRef="#br1" timeOffset="223809.6951">28125 4771 119 0,'0'0'14'0,"0"2"76"16,0-2-46-16,0 0-18 16,0 0 7-16,0 0-9 0,0 0-17 15,4 0 7-15,4 0 19 16,2-2-16-16,2-2 3 16,6-1-2-16,4 0 1 15,3-2-2-15,5 0 2 16,2-2-4-16,3 2-5 15,5-2-6-15,-1 1 0 0,0 1-3 16,0 4-1-16,-2 0 1 16,-5 3-1-16,-3-2-1 15,-4 2 2-15,-5 0-2 16,-5 0-3-16,-9 0-9 0,0 0-19 16,-6 0-25-16,0 0 6 15,0 0-13 1,-12 2 4-16,-3-2-38 15</inkml:trace>
  <inkml:trace contextRef="#ctx0" brushRef="#br1" timeOffset="224156.4932">28249 4830 353 0,'-2'0'55'0,"2"0"-10"16,0 0-27-16,0 0-10 16,12 0-15-16,0 0 21 15,8 0-10-15,3-1 5 16,5-5-1-16,5 0 13 0,1-1 4 16,4 0-11-16,0-2-8 15,-1 4-4 1,-3-2 0-16,-2 2-1 15,-6-1 0-15,-4 2 0 0,-7 1-1 16,-7 1 1-16,-1 2 1 16,-5-2 2-16,-2 2-2 15,0 0 1-15,0 0-1 16,2 0-2-16,1-1 0 0,2 1-2 16,7-2-12-16,-4-5-170 15</inkml:trace>
  <inkml:trace contextRef="#ctx0" brushRef="#br1" timeOffset="233711.4739">7550 10452 378 0,'-2'4'263'16,"1"-4"-241"-16,1 0-28 15,0 2-10-15,7 0 27 16,8-2-3-16,5 0 7 0,9 0 5 16,10 0-7-16,2-4-6 15,0 0-4 1,1-1-2-16,-3 1-1 15,-9 3-1-15,-4 1-12 0,-11 0-98 16,-11 0-61-16</inkml:trace>
  <inkml:trace contextRef="#ctx0" brushRef="#br1" timeOffset="234084.8039">7584 10584 72 0,'-12'8'471'0,"7"-7"-451"16,5 2-26-16,5-3-10 15,15 0 51-15,6 0 9 16,11-4-10-16,6-8-14 16,6 2-12-16,0-5-5 15,2 0-2-15,-3-5 0 16,-5 2-4-16,-5-4-73 0,-11 0-9 16,-8-1-46-16,-9-1 25 15,-8-1 16-15,-2 6 77 16,-7-1 142-1,-7 8-2-15,4 1-27 0,1 5-2 16,5 3-22-16,2 3-26 16,2 0-31-16,0 2-28 15,12 9 0-15,1 3 15 16,2 5-3-16,3 8-3 0,-2 2 0 16,-7 3-1-16,-9 2 0 15,0 0-22-15,-24-1-58 16,-8-3 6-16,-9-5-20 0,-4-5-43 15,-3-9-89-15</inkml:trace>
  <inkml:trace contextRef="#ctx0" brushRef="#br1" timeOffset="234733.3712">8572 10340 484 0,'-11'-7'47'0,"1"-2"-8"16,6 0 22-16,4 0 1 16,4 0-38-16,12 0-22 15,9 2-1-15,5 5-1 16,3 2-1-1,1 0 1-15,-2 11-4 0,-7 5-3 16,-8 7-4-16,-10 4 0 16,-7 3 10-16,-4-1-29 15,-11-1-14-15,-2-4 10 0,-1-5 35 16,4-9 2-16,2-7 5 16,4-3 15-16,6-7 19 15,2-10-6-15,0-6-15 0,3-4-15 16,10-2-7-16,5 0 2 15,0 2-3-15,0 4-1 16,-3 5 2-16,-3 5 2 16,-3 6-1-16,-8 7 0 0,-1 0-7 15,0 7-28-15,0 10 36 16,-3 4 0-16,-2 2 2 16,5 4-2-16,0-2-1 15,0 0-3-15,7-2 0 16,6-2-1-16,6-1 11 15,4-8 1-15,6-2-20 16,2-5-51-16,-1-5-59 16,1-5-197-16</inkml:trace>
  <inkml:trace contextRef="#ctx0" brushRef="#br1" timeOffset="234914.8838">9079 10329 648 0,'-2'-1'45'0,"2"-3"-32"16,0 2 9-16,5-2-2 0,9 3-20 15,8-3 0-15,3 1-1 16,2 3 0-16,2 0-14 16,-5 0-68-16,-9 1-68 15,-8 8-92-15</inkml:trace>
  <inkml:trace contextRef="#ctx0" brushRef="#br1" timeOffset="235055.0509">9128 10418 436 0,'-10'7'54'16,"3"-4"-18"-16,7-2-6 15,0-1-10-15,19 0-7 16,10 0 7-16,13-5-6 0,4-2-10 16,8-5-67-16,-1-5-138 15</inkml:trace>
  <inkml:trace contextRef="#ctx0" brushRef="#br1" timeOffset="235634.2575">9481 10310 534 0,'0'0'32'15,"5"-2"-14"-15,7-5-14 0,5-6 17 16,5-1 4 0,2-5-16-16,5-5-5 0,0-2 2 15,-1-8 2-15,0-2 0 16,-5-5-3-16,-3-4-2 16,-8-1-1-16,-3-4-1 0,-7 4 0 15,-2-1-5-15,-2 10 3 16,-5 3 12-16,-2 10-7 15,-2 9 6-15,2 4-4 16,1 7 9-16,1 4-17 0,-1 15-5 16,3 10 0-16,1 7 1 15,4 10-1-15,0 6 5 16,10 4 1 0,5 0 0-16,1 0 2 0,1-4 2 15,0-2-3-15,-2-3 1 16,-3-4-2-16,-4-8 2 15,-3-3 0-15,-1-5 0 16,-4-5-1-16,0-5 1 16,0-4-1-16,0-4 0 0,0-3 1 15,0-2 10-15,0-3 0 16,0-12 1-16,5-7-15 16,7-4 17-16,3-1-12 0,5 0-2 15,1 6-3-15,6 7-1 16,-2 7 0-16,2 7 0 15,-3 3 0-15,-1 13-1 0,-2 2-4 16,1 2 8-16,-1 3-3 16,3 0-12-16,-2 0-25 15,1-3-33-15,1-4-32 16,0-4-90-16</inkml:trace>
  <inkml:trace contextRef="#ctx0" brushRef="#br1" timeOffset="236098.4863">10441 10283 379 0,'0'0'41'0,"2"0"-2"15,0-5 19-15,0-5-24 16,-2 0-5-16,0-1-3 15,0-1 22-15,0-2-26 0,-2 1 1 16,-7 2-17-16,-1 4-2 16,-5 2-12-16,-4 5 10 15,2 0-3-15,-3 7-4 16,3 6 6-16,0 6-3 16,3-1-1-16,6 3-4 15,5-1 2-15,3-2-8 0,5-6-12 16,11-3 5-1,6-5-2-15,7-4 13 16,-2 0-10-16,-1-6-1 0,0-4 5 16,-6-1 15-16,-5 2 1 15,-2 2 4-15,-6 2 18 16,-5 1 14-16,0 4 7 0,-2 0-31 16,0 4-10-16,0 4 2 15,0 7-4-15,3 1-1 16,3 0 0-16,7-2 3 0,4 0-7 15,7-5-30-15,3-7-86 16,2-2-254-16</inkml:trace>
  <inkml:trace contextRef="#ctx0" brushRef="#br1" timeOffset="236310.9341">10816 10274 431 0,'-1'2'27'16,"1"-2"-27"-16,0 0 2 0,0 0 22 16,0 0 3-16,0 2-21 15,0-1 13-15,0 5-5 16,3 1 1-16,-3 2-12 16,0 3 1-16,0 3-5 15,-7 4 3-15,-8-1 4 16,-7 0-78-16</inkml:trace>
  <inkml:trace contextRef="#ctx0" brushRef="#br1" timeOffset="236865.1997">11449 9935 341 0,'10'-23'30'16,"-1"-2"3"-1,1-4 23-15,-5 3-1 16,-3-3-11-16,-2 6 7 15,0 5-9-15,0 4 1 0,-7 5 2 16,-1 7-32-16,-3 2-9 16,1 5-6-16,-7 15-2 15,4 5-1-15,1 9 2 0,3 7 1 16,4 9 0-16,3 0 2 16,2 5 1-16,4 1 1 15,5-1-2-15,6-5 1 0,-2-2 1 16,4-7 0-16,-5-3 0 15,1-7-2-15,-6-4 1 16,-3-4-15-16,-4-3-50 16,-15-8-64-16,-8-6-115 15</inkml:trace>
  <inkml:trace contextRef="#ctx0" brushRef="#br1" timeOffset="237046.7569">11149 10310 638 0,'14'-11'5'0,"9"-2"-7"16,11 1-2-16,10-1 7 16,7 1 1-16,7-1-4 15,0 3 1-15,1-1 0 16,-3 4-2-16,-8 2-4 16,-8 1-80-16,-11 1-67 15,-10 1-106-15</inkml:trace>
  <inkml:trace contextRef="#ctx0" brushRef="#br1" timeOffset="237485.3449">11648 10181 335 0,'-17'-3'128'0,"0"-2"-57"16,3 1-11-16,6 2 3 0,-1 0-15 15,6 2-30-15,1 4-17 16,2 6-8-16,0 10 6 16,4-1-1-16,8 9 6 15,1-4-2-15,3 3 0 16,0 0-4-16,-2-5-34 15,-2-7-11-15,-2-2-2 16,-3-6 7-16,-4-7 31 16,2 0 19-16,-5-11 0 0,0-4-2 15,0-7 7-15,-2-1 14 16,-2-2 3-16,0 0-9 16,4 5-7-16,0 1-3 15,2 3-1-15,9 5-3 0,1 3-9 16,5 7-2-16,-3 1-1 15,3 0-4-15,-3 3-1 16,2 8 0-16,-5 0-1 16,-1 0 5-16,0 1 6 0,-2-2 2 15,-1 0-2 1,-1 0-6-16,-1 0 6 16,-1-2 2-16,-2-1-3 0,0-2 2 15,-2 1 0 1,0-2-4-16,0-2-12 0,0-2 2 15,0 0 6-15,0-8 3 16,0-4-15-16,0-5-9 16,7-2 5-16,3-2-16 0,3-2-124 15</inkml:trace>
  <inkml:trace contextRef="#ctx0" brushRef="#br1" timeOffset="238085.3088">11767 10233 303 0,'-2'-4'76'15,"2"1"-11"-15,0 3 6 0,0 0-21 16,10 0-38-16,3 0-9 15,3 3 3-15,1 6 8 16,0 2 3-16,0 1-12 0,-3 1-5 16,-5-2-4-16,-7 0-2 15,-2-4-4-15,0-2-9 16,-5-3 14-16,-5-2 9 0,1-4 6 16,4-10-4-16,2-5 5 15,3-7 17-15,3-3-4 16,13 1-21-16,7 1-6 15,10 2-57-15,4 6-84 16,3-1-310-16</inkml:trace>
  <inkml:trace contextRef="#ctx0" brushRef="#br1" timeOffset="239216.7997">12445 9992 426 0,'7'-9'30'16,"-7"2"26"-1,0 0 6-15,0 3 9 0,-12 2-26 16,-3 2-39 0,0 0 1-16,-2 2-4 15,3 9-2-15,2 3-2 0,6 4-1 16,6 2-3-16,0 5 3 15,15 0 2-15,6 2 7 0,2-3-1 16,6 0-2-16,-2-3-2 16,-4-3-3-16,-5-5-11 15,-9-3-19-15,-9-1-21 16,0-4-3-16,-16-5 64 0,-3 0-4 16,-5 0-2-16,2 0 0 15,2-3 12-15,8-5 1 16,7 1-5-16,5-1-4 0,8-1 4 15,14-2-24-15,7 1 1 16,7-3-1 0,3-1-16-16,-3 1-2 15,-1 1 18-15,-5-1 13 16,-9 2 2-16,-6 4 10 16,-10 2 23-16,-5 1 32 0,0 2-8 15,-8 2-38-15,-5 0-17 16,-1 7-4-16,0 4-1 15,4 2-1-15,3 3-1 0,5 2-3 16,2-2 2-16,0-2 2 16,2-3-2-16,5 0-10 15,0-8-18-15,0-3-1 0,-1 0 12 16,-2-7 18-16,-1-9 2 16,-1-2 1-16,1-4 2 15,-1 1 5-15,0 0 17 16,1 3 3-16,2 5-2 0,3 5-7 15,3 4-10-15,1 4-9 16,8 0-1-16,-2 12 0 16,2 4 0-16,-2 2 1 15,-1 4-1 1,0-3-2-16,-8 1-5 16,-6-5-41-16,-3-5 2 0,0-5 28 15,0-5 18-15,-3 0 6 16,-3-14 8-16,3-2 21 15,3-4-5-15,0-1 4 0,3 0-23 16,8 1 0-16,6 5-8 16,1 7-3-16,1 6 0 15,-1 2 0-15,0 4-1 0,-3 8 1 16,-1 4-6-16,-9 0-4 16,-4 2-22-16,-1-4 16 15,0-1 5-15,-6-6 9 16,-1-5 5-16,-2-2 3 0,4-6 12 15,3-10 23-15,2 0-16 16,0-5 0-16,7 1 1 16,9 4-8-16,-2 0-9 15,6 9-7 1,1 3 0-16,1 4-2 0,-3 0 1 16,1 11 0-16,-3 7-4 15,-3-2 6-15,-2 2-2 0,0 1 0 16,-4-1-3-16,-1-2-27 15,1-3-49 1,-3-4-20-16,1-5-41 0,-3-4-36 16</inkml:trace>
  <inkml:trace contextRef="#ctx0" brushRef="#br1" timeOffset="239466.1335">13163 10144 130 0,'2'-11'213'16,"-2"1"-115"-16,0 2-4 16,0 1-17-16,0 4-23 15,3-1-19-15,4 0-19 0,1 1-11 16,3-1-4-16,4 0 0 15,-1-3 1-15,-1-1 0 16,-3 0-4-16,-5 0-4 16,-1 0 2-16,-4 1-1 15,0 4 1-15,-9 3 11 16,0 0-4-16,-4 5-3 16,3 9-1-16,1 3 2 15,6 4-3-15,3 0 4 16,0 2-6-16,12-1-20 0,10-4-123 15,7-4-181-15</inkml:trace>
  <inkml:trace contextRef="#ctx0" brushRef="#br1" timeOffset="240069.3351">13798 10019 534 0,'3'0'10'16,"6"0"1"-16,4-6 22 15,2-6 42-15,4-8-37 16,3-3-32-16,-1-7 0 16,0-8 7-16,0-5-9 0,-4-1-2 15,-2-6-3-15,-7 0-10 16,-2 2-4-16,-6 5 5 16,0 6-6-16,-6 10 14 0,-2 7 2 15,-7 10 0-15,4 10 4 16,-2 0-4-16,1 17-3 15,2 10-11-15,-2 11 19 16,7 10-3-16,2 7-2 16,3 5 1-1,3 5 1-15,9-3 3 0,0-3-5 16,0-3 0-16,-1-8 0 16,0-7 0-16,-4-11 1 15,1-8-1-15,-3-8 1 0,-3-9-8 16,3-5 13-16,0-5 14 15,4-11 6-15,4-7-25 16,1-2 1-16,2 2 7 0,3 3 3 16,2 6-6-16,-3 8-5 15,1 6-3-15,1 2 0 16,-1 14 0-16,-2 2 0 16,3 7 0-16,-4-2 2 0,4 2 1 15,2-6-16-15,-3-6-53 16,4-4-54-16,1-9-68 15</inkml:trace>
  <inkml:trace contextRef="#ctx0" brushRef="#br1" timeOffset="240302.0936">14561 9871 510 0,'0'-14'84'15,"0"4"-16"-15,-15 8-48 16,-2 2-12-16,-5 4-14 0,-4 10 11 15,1 6-4-15,4 5-2 16,1 4-3-16,8 3-1 16,4-2 3-16,8 0 1 15,0 2 1-15,10-4 1 16,5-6 9-16,9-2-8 0,3-4-10 16,4-8-31-16,-3-3-20 15,-1-5-9-15,-4-2-113 16</inkml:trace>
  <inkml:trace contextRef="#ctx0" brushRef="#br1" timeOffset="240474.6444">14434 10023 594 0,'-14'-2'85'0,"11"-4"-70"16,3 4-12-16,9 2 9 15,11 0 6-15,12 0-14 0,5 0-6 16,11 0 2-1,1 0-21-15,0-1-38 0,-2-5-48 16,-7-5-145-16</inkml:trace>
  <inkml:trace contextRef="#ctx0" brushRef="#br1" timeOffset="240635.9526">14848 9867 519 0,'-5'-2'53'15,"-2"2"-18"-15,2 0-23 16,2 13 14-16,-2 3-2 15,5 5-16-15,0 3 3 0,8 2-2 16,2 1-8-16,2 0 2 16,3 1-1-16,-1-4-3 15,1-1-16-15,-3-11-127 16,3-5-118 0</inkml:trace>
  <inkml:trace contextRef="#ctx0" brushRef="#br1" timeOffset="240886.286">15099 9837 605 0,'0'-11'52'0,"0"2"9"15,0 4-16-15,0 5-3 16,0 0-24-16,4 5-21 16,0 11 0-16,1 4 2 15,2 7 1-15,2 3 0 16,1 4 2-1,0-2-1-15,0 2-2 0,-1-5 1 0,-1-1 1 16,-1-5-4 0,-2-5-13-16,-3-5-32 15,-2-3-31-15,0-5-29 16,0-5-43-16,-10 0-137 16</inkml:trace>
  <inkml:trace contextRef="#ctx0" brushRef="#br1" timeOffset="241054.8328">14975 10006 529 0,'-5'-3'63'0,"3"-3"-53"0,2 1 22 15,6 3 11-15,10 1-10 16,7-3-30-16,10 0-3 16,4 2 0-16,3 1 0 15,2-1-39-15,-1-3-89 16,-4-4-286-16</inkml:trace>
  <inkml:trace contextRef="#ctx0" brushRef="#br1" timeOffset="252463.7888">10092 8146 314 0,'-2'0'111'0,"0"0"-88"16,2 0-3-16,0 0-8 15,0 4-10-15,0 3-10 16,0 3 5-16,0 9 6 16,5 5-4-16,4 6 1 15,1 9 1-15,4 8 2 0,1 3-1 16,2 7-1-16,2 6 0 16,1 4 1-16,2-1 0 15,0 2 2-15,-1-2-3 16,-1-4 2-16,-5 0 3 15,4-6 33-15,-9 0-38 16,3-3 3-16,-2-3 0 0,-4-2 7 16,1-2 0-16,-1-3-11 15,-4-3 1-15,1-3 2 16,-1 0-3-16,2-2 0 16,0-7 1-16,2 0-2 15,0-4 1-15,0-4 0 0,0-5 1 16,-1-4-2-1,1-6-4-15,0-5-22 16,-6-9-87-16,1-19-115 16</inkml:trace>
  <inkml:trace contextRef="#ctx0" brushRef="#br1" timeOffset="253997.4218">10032 8192 247 0,'0'-3'38'16,"0"0"0"-16,0 0-10 16,2 0-14-16,7-1 9 15,1-1-12-15,7-1-4 16,5 1 0-16,6-4 9 16,8 0 24-16,5 0-31 0,8-2-7 15,6-3 1-15,9 0-2 16,4-2-1-1,3-4 1-15,14 1-1 16,5-6 1-16,5 1-1 16,7-2 1-16,4 1-1 0,12 0 8 15,2-1 4-15,10 1-8 16,5-2-1-16,3 4-2 16,4-1 1-16,4-1-2 0,1 3 1 15,-4 0-1-15,6-2 0 16,0 2 0-16,-3-2 1 15,-1 3-1-15,-5 1 0 0,-2-3 0 16,-3 1 1-16,-7 5-1 16,-8-3 0-16,-1 4 0 15,-8 2 0-15,-8 1 0 16,-8 4 1-16,-8 0-1 0,-9 2 0 16,-9 4-1-16,-4-1 2 15,-8 3-1 1,-8 1 1-16,-4 0-2 0,-9 0 1 15,-6 5 0-15,-8 3-2 16,-7 3 1-16,-5 3-4 16,-5 4-6-16,1 6-1 15,-3 4 21-15,-1 2-7 16,2 5-1-16,0 2-1 0,1 5 0 16,5 3 1-16,5 5-2 15,4 4 3-15,7 4-2 16,1 2 0-16,5 2 2 15,-1-2-2-15,-3 1 1 0,1 1-1 16,-2-1 1-16,-3-4-1 16,-3 0 0-16,-1-5-1 15,-6-2 2-15,1-7-3 0,-5-2 2 16,-1-4 0-16,-3-5 1 16,-4 0 0-16,-2-3-2 31,0-2-1-31,-2-4 2 0,-9 0 0 0,0-2 2 15,-5 1-2 1,0-2 2-16,-4-1-3 0,-3 1 5 16,-4-2-2-16,-2-2-1 15,-1 1 0-15,-2 0 2 16,-7-3-3-16,2 2 2 0,-6-2 0 16,-4 3 0-16,-3-3 1 15,-4 0 0-15,-5 0-2 16,-4 2 2-16,-4 0-3 0,-5 0 2 15,-5 0-2-15,-6 2-1 16,-3-2 3-16,-1 2-4 16,-8-2 4-16,-1 0-7 0,1 0 3 15,-4 0-1-15,4 0 3 16,-2-1 1-16,-1 3 0 16,-2-3-1-16,1 2 1 15,1 1-1 1,-1-1 0-16,1-1 1 0,3 2-1 15,-3-2 0-15,6 0 1 16,-3 2-2-16,4-2 1 16,3 0 0-16,2-2 0 15,1 1 1-15,4 0-4 0,3-1 5 16,2-1-3-16,3-2 0 16,1 1 1-16,0-1 0 15,5 0-1-15,1-1 2 16,3 1 1-16,4 0-2 0,1-2 0 15,6 2 1-15,2-1-1 16,7-1 0-16,2 0 1 16,7-2-1-16,3-2 1 15,4 1 0-15,7-2 1 0,8-1 5 16,0 1 5-16,5-4-8 16,6 0-1-16,-1 1-1 15,2-1-5 1,0 0 8-16,0 0-3 15,0 0-3-15,0 0 0 0,0 0 2 16,0 0 2-16,0 0-1 16,0-3-3-16,0-6-30 15,0-2-63-15,-5-8-202 0</inkml:trace>
  <inkml:trace contextRef="#ctx0" brushRef="#br1" timeOffset="255252.0668">10515 8379 273 0,'-11'-2'60'0,"1"1"11"16,0-3 3-16,1 1-24 15,4-1 6-15,0-1-4 16,3-1-3-16,2-1-29 16,0-1-15-16,4-2-7 15,6 2-1-15,8-3 1 0,3 4-3 16,5 3 2-16,-1 4 1 15,0 0-6-15,-5 11 13 16,-4 6-7-16,-7 7-7 16,-9 2 9-16,0 3-3 15,-7 2 1-15,-9-5 0 16,-2-4-5-16,-1-4 2 0,6-8 3 16,0-4 4-1,7-6 0-15,3-4 3 0,3-8 0 16,0-6-7-16,5-6 0 15,8-2 0-15,3-3 0 16,4-1 2-16,-4 3-1 16,-2 2 0-16,-2 4 2 15,-2 7 0-15,-5 4 1 0,-3 7 14 16,-2 3 3-16,0 0-6 16,0 7-25-1,-3 6 9-15,-1 3 4 16,2 5-1-16,1-1 1 0,1 1-1 15,0-1 0-15,0-2 1 16,10-3-1-16,2-2-2 16,5-2 9-16,0-3-10 0,3-2-43 15,2-6-39-15,0 0-103 16</inkml:trace>
  <inkml:trace contextRef="#ctx0" brushRef="#br1" timeOffset="255648.355">11015 8167 334 0,'0'-3'100'0,"0"-1"-51"16,-2 4 16-16,-10 0-49 0,-1 2-18 15,-4 10 2-15,0 4 2 16,-4 4 12-16,5 5-12 16,-2 2 0-16,10 0-3 0,0 1 1 15,4-3 3-15,4-2-6 16,4-5 0-16,9-4 1 15,6-2 9-15,5-2-3 0,1-5-3 16,4-3 1-16,0-2 0 16,-2 0 0-16,0-2-4 15,-6-5-17-15,-3-1-63 16,-8-2-33-16,-6-2-77 16</inkml:trace>
  <inkml:trace contextRef="#ctx0" brushRef="#br1" timeOffset="255794.257">10913 8379 434 0,'-7'0'109'0,"7"0"-97"15,0-2-6-15,14-4-6 0,6-5 5 16,6 0-6-16,8-1-2 16,0 1-21-16,1-3-37 15,-1-2-119-15</inkml:trace>
  <inkml:trace contextRef="#ctx0" brushRef="#br1" timeOffset="256632.159">11493 8064 399 0,'-3'-2'20'0,"-9"-2"-5"15,-3 4-2-15,-2 0-4 16,-5 0-5-16,0 2-2 0,1 3-2 16,-3 1 3-1,6 1 12-15,2 1-3 0,2-2 0 16,1 5-10-1,6-2-1-15,3 1 0 0,0 4-4 16,4 0 3-16,0 3 1 16,12 2 0-16,-2-1 0 15,2 4 6-15,3-2-4 0,-2 1-3 16,0-1 2-16,-5 0-2 16,3-3-1-16,-5-1 1 15,-3-3 1-15,1-2 5 16,-2-6-4-16,-1 2-1 0,1-4 1 15,2-1-2-15,-1-2-5 16,4 0 9-16,6 0 0 16,3 0 1-16,6-5-4 15,3-4-3-15,-1-4-73 0,2-1-86 16</inkml:trace>
  <inkml:trace contextRef="#ctx0" brushRef="#br1" timeOffset="257051.8203">11693 8154 496 0,'0'-4'67'0,"-3"-2"-36"16,-3 2 14-16,0-1-11 16,-2 3-21-16,-1 1-14 15,-4 1-2-15,-1 0 1 0,-3 1 0 16,2 6 1-16,0 6-2 15,3-2-6-15,-2 3-1 16,8 0 1-16,2-2 0 16,2 3-1-16,2-4-12 15,0-2-16-15,6-2 5 0,7-6 16 16,1-1 19-16,4 0 1 16,1-1-2-1,1-10-6-15,-4 0-23 16,0 1 7-16,-3-3 14 0,-5 4 7 15,-1 2 4-15,-4 2 11 16,-3 3 17-16,0 0 1 16,0 2-9-16,0 0-28 15,2 0-12-15,3 4-1 0,2 2 19 16,3 2-3-16,2-3 0 16,3-1-12-16,2-3-23 0,0-1-67 15,-2-1-190-15</inkml:trace>
  <inkml:trace contextRef="#ctx0" brushRef="#br1" timeOffset="257535.8118">11781 7964 305 0,'0'0'29'0,"0"0"-32"16,7 0 6-16,2 0 31 15,3 0-12-15,0 0-7 16,2-4 4-16,-1 2 10 16,-3 1-15-16,-3-2-11 0,-2 3-3 15,0 0-2-15,-5 0-4 16,0 0 11-16,0 0-1 15,0 0-7-15,0 6 6 16,2 2 11-16,-1 1-10 0,1 0-2 16,3 3-1-16,-1-2 0 15,3 6 1-15,-2-5 0 16,3 2 1 0,0-1 2-16,-1 2-2 15,2-2 3-15,-1 0-5 0,-1 0 1 16,0-1-1-16,-2 1-1 15,-1 1 2-15,2-2 0 16,-4-1-1-16,-1 3 6 16,-1-3-5-16,0-3-1 0,0 3 0 15,0-2 0-15,-9 1 2 16,-2 0 0-16,-1 0-1 16,-6-2-1-16,-4-3-37 0,-1-4-179 15</inkml:trace>
  <inkml:trace contextRef="#ctx0" brushRef="#br1" timeOffset="258169.4269">12143 8078 311 0,'-1'-2'80'0,"1"2"-50"16,0-1 20-16,0 1-14 15,0-1-10-15,0 1-13 0,1-3-4 16,9 1-3-16,1 0-2 16,2 0-1-16,6-1 0 15,-1 3-1-15,1-2-1 16,0 2-1-16,-4 0-1 16,-3 0-3-16,-2 2-24 15,-8 3-83-15,-2 3-41 16</inkml:trace>
  <inkml:trace contextRef="#ctx0" brushRef="#br1" timeOffset="258469.0298">12167 8154 381 0,'0'0'30'0,"0"0"-48"16,10 0 12-16,7-1 30 16,5-8 17-16,5 1-33 15,-1-2-5-15,5-2 1 16,-3-1-3-16,-4-2 0 0,-6 4-21 15,-7-4-58-15,-6 1 73 16,-5 0 10-16,0-1 20 16,0 5 21-16,-5 1 31 15,1 1-17 1,1 4-2-16,3 3-8 0,0 1-38 16,3 0-22-16,6 10 0 15,6 3 14-15,0 7-3 16,2 2-2-16,-3 3 0 15,-3 3-2-15,-9 1 1 16,-2-3-31-16,-15-2-75 0,-8-7-100 16</inkml:trace>
  <inkml:trace contextRef="#ctx0" brushRef="#br1" timeOffset="259198.9693">12747 7970 318 0,'0'1'20'16,"0"-1"-24"-16,0 0 23 16,2 0 47-16,3 0-9 15,2-7-13-15,3-3-7 0,2 1-10 16,0-6-16-16,3-5-8 15,-3-1-1-15,1-2-2 16,-2-7 1-16,-4 3-4 16,-1-2-14-1,-3 3-15-15,-1 4 38 0,-2 4-10 16,0 7 1-16,0 4 4 16,-2 4 7-16,-4 3-8 15,1 0-10-15,1 9 10 16,-1 5-2-16,2 4 1 15,3 5 1-15,0 4 1 0,0 2-1 16,2 1-1-16,4 2 1 16,3-3 1-16,1 3 0 15,-1 0 0-15,-3-4-1 0,1 0 1 16,-2-7-1-16,-2-4 0 16,-1-3-2-16,0-5-12 15,0-8-3-15,-2-1 15 16,0 0 15-16,1-6 6 0,1-10-11 15,2 2-5-15,-1-4-3 16,2 0 8-16,3 6 0 16,-1 0-3-16,2 5-1 15,-1 6-2-15,4 1-5 16,0 0-3-16,1 1 2 16,1 11 3-16,1 1-1 15,-1 3 5-15,3-5-1 16,-4 0-11-16,4-3-43 15,-5-5-27-15,7-3-78 0</inkml:trace>
  <inkml:trace contextRef="#ctx0" brushRef="#br1" timeOffset="259567.791">13223 7870 393 0,'0'-6'102'16,"0"0"-85"-16,-7 5-1 15,-4-2-4-15,2 3-10 16,-4 0-2-16,-1 3-1 16,1 6 2-16,5 2-1 15,1 4 2-15,0-4-4 0,6 4 0 16,1-1-3 0,0-1 1-16,8-4 5 15,0-1 3-15,5-2-6 0,0-4 1 16,-1-2-3-16,1 0-7 15,-1 0 2-15,-3-4 8 16,1-4-6-16,-7 4 8 16,2 0 1-16,-3 2 1 0,0 0 12 15,-2 2 3-15,0 0-12 16,1 0-6-16,1 0-7 16,2 0-4-16,3 2 12 15,4 2-2-15,1-2-31 0,7-2-56 16,-2 0-64-16</inkml:trace>
  <inkml:trace contextRef="#ctx0" brushRef="#br1" timeOffset="259836.835">13497 7792 504 0,'-10'0'5'0,"0"0"-6"0,-5 3 2 15,1 5 0-15,1 5-1 16,2 3 0-16,1 2 0 16,2 0-1-16,6-3 1 15,2 5 1-15,0-5-2 16,0 0-1-16,10 0-4 16,0-3 15-16,4-2-7 0,1-3 0 15,1-1 1-15,2-4-1 16,-1-1 1-16,3-1-3 15,-1 0 1-15,-4-3-54 16,-5-5-91-16</inkml:trace>
  <inkml:trace contextRef="#ctx0" brushRef="#br1" timeOffset="259985.4647">13458 7904 464 0,'0'0'26'0,"0"0"-37"15,5 0-13-15,10-1 7 0,4-2 29 16,7-1-4-16,3-3-15 16,3 0-60-16,-3-1-62 15</inkml:trace>
  <inkml:trace contextRef="#ctx0" brushRef="#br1" timeOffset="260350.7581">13769 7713 356 0,'0'-4'64'15,"-9"2"-63"1,-2-2-1-16,-2 4 6 16,0 0 0-16,-1 0 0 15,4 0 3-15,-1 4 6 0,4 3-9 16,1 0-7-16,5 4 1 15,-1 2 0-15,2 1-1 16,0 4-1-16,3 0 2 0,1 1 9 16,3 3-5-16,-3 0-4 15,0 2-1-15,-2-3 2 16,-1-3 3-16,3-4-3 16,-4-1-2-16,3-7-1 0,2 2-5 15,1-2 17-15,2-3-6 16,4 0 1-16,2-3 0 15,4 0-2-15,0 0-4 16,1-4-106-16,3-8-76 16</inkml:trace>
  <inkml:trace contextRef="#ctx0" brushRef="#br1" timeOffset="260751.645">13970 7796 476 0,'-4'-7'25'0,"-3"2"-1"16,0 1 6-16,-2 1-21 16,-2 1-11-16,-1 2 2 15,0 0-1-15,-2 3 1 16,6 5-4-16,1 2 2 0,-1 1-1 16,4 0-2-16,4 3-2 15,0-1 2-15,0-4-8 16,2 3-1-16,4-4 15 15,3-4-3-15,-2-2 2 0,2-2 1 16,-1 0 2-16,2 0 1 16,-1-6-3-1,-1-5 0-15,2 0 0 16,-3 2-1-16,-2-2 1 0,-1 4 2 16,-3 3 5-16,3 3 12 15,-4 1-1-15,3 0-17 16,-2 0-12-16,5 5 1 15,-1 6 10-15,2-1 2 0,1 2-3 16,2-2 1-16,0-3-6 16,1-5-33-16,-1-2-52 15,-2 0-156-15</inkml:trace>
  <inkml:trace contextRef="#ctx0" brushRef="#br1" timeOffset="261185.7027">14056 7652 485 0,'0'0'52'16,"0"0"-66"-16,0 0 23 15,6 0 2-15,1 0 16 16,3-4-24-16,3 1-1 15,1-1 0-15,-1 1 0 0,1 1-1 16,-7 0 0-16,-1 2-2 16,0 0-1-16,-4 0-1 15,-2 0-4-15,3 0 3 0,-3 7 5 16,2 2 1-16,-1 2 7 16,1 2-7-16,2-1-1 15,-1 2 0-15,1 0-1 16,3 3-2-16,1-2 3 15,-2 2 4-15,1-2-4 0,4 2 1 16,-3-3-1 0,-1 2-2-16,-2-2 1 0,-2 0 0 15,1 1-1-15,-4-5 3 16,0 4-5-16,-2-4 3 16,-10-2 12-16,-6 2-7 15,-8-3-5-15,2-4-56 16,-8-3-118-16</inkml:trace>
  <inkml:trace contextRef="#ctx0" brushRef="#br1" timeOffset="266874.1176">13000 8272 105 0,'-2'0'25'16,"2"2"187"-16,0-2-166 0,0 0-18 15,0 0 9-15,0 0 5 16,0 0-11-16,0 0-17 0,0 0-7 16,0 0-1-16,0 0-1 15,4 0-8-15,7-2 0 16,3 1 8-16,5-3-1 16,7 1 0-16,4-3 2 0,9-1 4 15,2 0 6-15,3-2-1 16,7 0 22-16,1-2-29 15,-1-1-5-15,5 1-3 0,-3-1 0 16,1-1 0-16,-5 3 0 16,0 0 0-1,2-1 0-15,-5 3 0 0,0-1 1 16,-4 0-1 0,-1 2 0-16,0-2 1 0,-7 1-1 15,-6 5-1-15,-5-2 2 16,-5 1-1-16,-6 1 0 0,-2 1 1 15,-6 2-2 1,-3 0 1-16,-1 0-6 0,0 0 6 16,0 0-10-16,0 0-52 15,-8-2-81-15</inkml:trace>
  <inkml:trace contextRef="#ctx0" brushRef="#br1" timeOffset="273780.7907">14220 7575 92 0,'0'-4'281'0,"0"1"-260"15,0-2 0-15,-4-1 38 16,0 1 1-16,0 0-32 16,1-1-19-16,-2 1 5 15,-4 0 10-15,-1-1-18 16,-2 3-5-16,-5-3-4 0,-3 3 3 15,-6-1-1-15,-2 2-2 16,-1-1-2-16,-4 1 4 16,3-1 1-16,-6-1 1 15,0 0-1-15,1 1-1 16,-4 1 1-16,2 0-6 0,-1-1 3 16,3 3 1-16,-5 0-3 15,2 0-3-15,-1 0 3 16,-1 0 3-1,-2 0 1-15,3 1-1 0,2 3 2 16,-4 1 0-16,2-1 0 16,4 3 0-16,0-2-1 15,0 1-1-15,2 1 3 16,-1 2 0-16,-1 0-1 16,1 2 0-16,-3 1 0 0,5 1-1 15,-4 1 0-15,2 4-17 16,0-4 3-16,2 0 14 0,-1 0 0 15,5-1 2-15,1 0-1 16,-1-3 0-16,5 2-1 16,0 1 1-16,1-1 1 15,2 5-2-15,-2-1 1 16,7 5-2-16,1 2 1 0,3 3-2 16,0 0 1-16,6 1 2 15,3 3 0-15,2-2-1 16,0 1-1-16,5 2 1 15,8-5-2 1,0-1 1-16,4-2 1 0,7-3 0 16,1-2 2-16,5-3 6 15,4-1-4-15,4-3-1 16,6 2 2-16,7-4-2 0,5 2 0 16,3-1 0-16,1-1-2 15,4 0 1-15,2-2 0 16,-3 2 3-16,0-5-3 15,3 0-3-15,-5-4 3 0,2 0 0 16,-2-4 0-16,0-7 0 16,-1-2 0-16,-4-1 0 15,-2 0 1 1,0-2-2-16,-8 0 1 0,-3 0-1 0,-3 0 1 16,-6-2 0-16,-2-1 0 15,-1 1 2-15,-6-4 1 16,-2-1 1-1,-3-3-3-15,-4 0-1 16,0-2 2-16,-6-2 0 0,-2-2-7 16,-4-6 13-16,-4 1 2 15,0-5-3-15,-15 3-8 16,-8-4-3-16,-12 6 7 0,-7 4-10 16,-19 3-46-16,-13 10-115 15</inkml:trace>
  <inkml:trace contextRef="#ctx0" brushRef="#br1" timeOffset="279052.0573">10872 9107 138 0,'0'0'-65'0,"0"0"241"0,0-3-119 16,0-2-40-16,0-1 15 16,2 1 20-16,0-2-18 15,-2-2-19-15,0 0-9 16,0-2 14-16,0 2 29 15,-4 0-28-15,1 0-21 16,-2 1 17-16,-5 2 2 16,1 2-12-16,-1 4-8 15,-3 0-5-15,1 3 7 0,-2 9-1 16,-1 5-7-16,3 5 8 16,2 1-1-16,3 0 0 15,2 2-2-15,5-3 2 0,0-4-3 16,3-4-3-16,6-6-2 15,4-2 16-15,3-4-6 16,0-2-1-16,2 0 2 16,4-9 1-16,-1-3-1 15,-3-5-2-15,-3 0 0 16,-1-1-1 0,-5-4 0-16,-4 3 0 0,1-1 0 15,-5 4-1-15,-1 2 4 16,0 5 0-16,0 4 22 0,0 1 12 15,0 4-19-15,0 0-19 16,0 2-8-16,0 7-9 16,0 2 19-16,6 3-6 15,1 0-3-15,2 0 3 0,2-3 5 16,1 0-10-16,3-4 4 16,-3-2-8-16,3-3-32 0,-1-2-53 15,1 0-69-15</inkml:trace>
  <inkml:trace contextRef="#ctx0" brushRef="#br1" timeOffset="279336.9249">11115 8929 450 0,'0'0'10'0,"0"0"-17"16,0 0 0-16,3 0 16 15,6 0-2-15,2 0-5 16,3-2-3-16,5-1 6 16,-4-1-1-16,4-1 0 0,-2 1-3 15,0-1-1-15,-5 3 1 16,-2 0-10-16,-5 2-67 15,-5 0-27-15,0 0-166 16</inkml:trace>
  <inkml:trace contextRef="#ctx0" brushRef="#br1" timeOffset="279520.1458">11156 8990 255 0,'-5'5'38'0,"3"-1"-30"15,2-3 4-15,0-1 20 16,3 0 4-16,8 0-12 15,4 0 36-15,0-7-12 0,5 0-31 16,4 0-12-16,-2-2-5 16,-3 2 3-16,-1 1-4 15,-2 5-3-15,-6 1-56 16,-7 0-31-16,-3 0-19 16,0 5-122-16</inkml:trace>
  <inkml:trace contextRef="#ctx0" brushRef="#br1" timeOffset="279686.7006">11212 9064 92 0,'-9'11'200'0,"4"-2"-174"0,3-1-6 16,-1-3 5-16,3-2 2 15,0-1-15-15,12-2 8 16,-2 0-2-16,5 0 9 16,2-2-17-16,2-3-8 15,0-2 3-15,3-2-5 16,-2 0-41-16,-3 0-92 15</inkml:trace>
  <inkml:trace contextRef="#ctx0" brushRef="#br1" timeOffset="281518.1006">11466 8915 387 0,'0'-4'10'0,"0"0"3"15,8-1 2-15,3 2 4 16,-1-3-14-16,5 5-5 0,-1-1 1 16,4 2-2-16,0 0-2 15,-2 3 0-15,-2 8-6 16,-2 2 7-16,-2 2-1 15,-5 5 0-15,-3-2-9 16,-2 0-4-16,0 0 10 16,-5-6-4-16,-4-1-1 0,1-4 12 15,0-5 11-15,1-1-6 16,3-1 0-16,-1 0 4 16,5-3 2-16,-2-4-14 15,2-4-2-15,0-1 10 0,2 1-17 16,5-2-3-16,0-1 14 15,3 2-6-15,-2-1 11 16,-1 1-4-16,2-1 0 16,-3 2 3-16,-1 4 11 15,-1 0 4-15,-1 4 6 16,-3 0 0-16,0 1 3 0,0 2-3 16,0 0-11-16,0 0-1 15,0 0-19-15,0 3-9 16,0 6 17-16,0 0-3 15,0 3 5-15,2 1-4 16,3 1-3-16,0-3 0 0,7 0 2 16,0-3 3-16,3-1 2 15,2-1-1-15,7-4-1 16,-1-2-40-16,2-4-131 16</inkml:trace>
  <inkml:trace contextRef="#ctx0" brushRef="#br1" timeOffset="282486.6618">11899 8852 271 0,'2'-5'215'0,"-2"-2"-193"16,3 4 8-16,0-3-3 15,2 4-9-15,0-2-11 16,2 4-8-16,5 0-3 16,-2 0 0-16,4 4-4 0,1 7 1 15,-3 1 16-15,-2 5-8 16,-1-1 1-16,-4-2-9 16,-2-2-3-16,-3-5-1 15,0 0-7-15,0-5 16 16,-8-2 10-16,-1 0-1 15,-1-9-2-15,0-2-2 16,3-3-9-16,1-4 12 0,4 3-2 16,2 0 1-16,2 3-3 15,11 3 0-15,2 2-4 16,6 5-1-16,0 2-3 0,0 0-3 16,1 9 5-16,0 4 4 15,-5 0-2-15,-2 2 4 16,-4-3-2-16,-6-2 0 15,-1-5-1-15,-2-2 2 16,-2-3 9-16,0 0 14 16,0-7 29-16,0-6-26 0,-2-1-18 15,2-4-10-15,0 0-1 16,2 1 1-16,7 1 0 16,1 3 1-16,5 6-3 15,-3 4 0-15,5 3-1 16,-5 0-3-16,5 6-8 15,-2 7-12-15,0 1-8 0,-1 1-8 16,3-5-51-16,-2-2-25 16,2-6-37-16</inkml:trace>
  <inkml:trace contextRef="#ctx0" brushRef="#br1" timeOffset="283119.9332">12406 8765 293 0,'0'-11'78'0,"-2"2"-22"16,-3 1 0-16,-1 2 20 15,1 6-35-15,-2 0-27 16,0 0-13-16,0 7-1 16,1 5 0-16,2 3-2 0,2-1-4 15,2 2-2-15,0-3-4 16,9-4 9-16,1-6 2 16,-2-1 2-16,1-2 2 15,-1 0 7-15,-1-11-3 16,-2 0-5-16,-3-2-1 15,0-2 1-15,-2-1-2 0,0 2-1 16,0-1-5-16,-4 7-23 16,3-1-32-16,1 3-4 15,0 6-18-15,1 0-17 16,8 0-27-16,4 0 60 0,1 0 10 16,1 0 47-16,-1 0 65 15,1 0 10-15,-5-1 8 16,-3-1-4-1,-5 0-6-15,1 2 0 16,-3 0-7-16,0 0-22 0,-3 5-25 16,-1 2 3-16,-1 4-7 15,-2 0-6-15,4-1 2 16,1 0-1-16,2-5-3 0,0 0-4 16,0-3-5-16,3-2 19 15,4 0 3-15,0-9-3 16,0-4-3-16,0-4-2 15,-4-3-2-15,-1-1-2 0,-2 1-2 16,0-2 9-16,0 3 9 16,-2 5 17-16,-1 1-4 15,-2 4 4-15,3 4 5 0,1 1-5 16,-1 4-15-16,2 0-20 16,0 11-17-16,0 9 13 15,0 1 9-15,3 8-3 16,5-1-1-16,4 1 5 15,-1-3-16-15,2-4-7 16,1-6 1-16,4-4 0 16,-2-6-13-16,1-6-48 15,-2-2-88-15</inkml:trace>
  <inkml:trace contextRef="#ctx0" brushRef="#br1" timeOffset="283354.9876">12783 8526 85 0,'0'-4'514'16,"0"3"-492"-16,0-1 9 15,0 2-18-15,0 0-5 0,0 0-8 16,0 2-9-16,5 6 0 16,0 3 9-16,5 5 5 15,-1 0-4-15,-1 2 1 16,6 0-3-16,-4 0-3 15,-1-1-29-15,0 1 2 16,-2-7-35-16,0-4-44 16,0-5-73-16</inkml:trace>
  <inkml:trace contextRef="#ctx0" brushRef="#br1" timeOffset="283574.9891">12922 8529 54 0,'0'-12'369'0,"0"5"-307"0,0 1 17 15,0 5-21-15,0 1-6 16,0 0-37-16,0 0-22 16,0 5-8-16,0 6 8 0,1 3 7 15,5 2-2-15,1 4-1 16,1-2 3-16,0-1 3 16,1 1-3-16,0-2-6 15,-4 0-19 1,-2-3-10-16,2-4-17 0,-5-2-18 15,0-2-68 1,-6-5-159-16</inkml:trace>
  <inkml:trace contextRef="#ctx0" brushRef="#br1" timeOffset="283715.6119">12820 8651 465 0,'0'-6'93'0,"0"1"-65"15,4-4-2-15,13 0-25 16,4 0-3-16,5 2-2 15,6-3-5-15,0 1-87 16,-1-1-197-16</inkml:trace>
  <inkml:trace contextRef="#ctx0" brushRef="#br1" timeOffset="284236.8066">12486 9088 440 0,'0'0'15'15,"8"-2"-13"-15,4-3 4 16,3-2 15-16,1-3 6 16,7 2-20-16,1-1-3 15,2 0 2-15,3 2-4 0,1-2-1 16,-2 4 0-16,-1-1-1 15,-6 5 0-15,-5 1-3 16,-5 0-58-16,-9 0-81 0,-2 3-144 16</inkml:trace>
  <inkml:trace contextRef="#ctx0" brushRef="#br1" timeOffset="284421.8283">12567 9131 401 0,'-5'1'7'16,"5"-1"-5"-16,0 0-8 15,7 0-2-15,10-1 18 16,5-6 20-16,7-3 2 16,3-2-22-16,-1-1-7 0,3-1-1 15,-2 2-1 1,-10-1-1-16,0 2 1 16,-10 3-1-16,-4-3-35 0,-8 2-90 15,0 2-197-15</inkml:trace>
  <inkml:trace contextRef="#ctx0" brushRef="#br1" timeOffset="284607.2263">12718 8952 423 0,'0'-3'17'16,"6"-1"-7"-16,4 1-2 16,3 1 2-16,1 2 1 0,4 0-11 15,1 2 2-15,-2 8 6 16,-2 5-2-16,-3 6-6 15,-5 4-3-15,-7 5 1 16,0 1 9-16,-10-1-5 16,-10-2-146-16</inkml:trace>
  <inkml:trace contextRef="#ctx0" brushRef="#br1" timeOffset="297102.2455">13316 8819 99 0,'-4'3'143'15,"4"0"-138"-15,0-1-10 16,0-2-10-16,0 2 19 16,2-2 2-16,3 0 7 15,2 0 35-15,-4 0 5 0,2 0-18 16,-3 0-1-16,0-2 13 16,0-1 8-16,-2-1 9 15,0 1-4-15,0-4-15 16,0-3-6-16,-4 0-10 0,-3 1-8 15,0 0 2-15,-3 0-18 16,0 4-5-16,-2 3 0 16,-3 2-2-1,-1 4-3-15,0 8 2 0,-3 6 1 0,5 2 0 16,2 1 0 0,6 2-4-16,3-3-7 15,3-1-8-15,0-5 0 16,7-3 7-16,6-5 5 0,-1-6 12 15,4 0 1-15,0-9-1 16,-1-4 0-16,2-4-1 16,-3-3-2-16,-2 0 1 15,-5 4 1-15,-3 4 0 0,0 5 1 16,-3 1 4-16,-1 4 14 16,0 2-16-16,0 0 0 15,0 2-17-15,0 7 0 0,6 2 13 16,2 2-6-16,5 0-18 15,3 0-4-15,4-2-17 16,1-6-41-16,4-3-56 16,-3-2-250-16</inkml:trace>
  <inkml:trace contextRef="#ctx0" brushRef="#br1" timeOffset="297932.0896">13492 8756 429 0,'0'0'76'0,"0"0"-33"16,0-3 12-16,0-3-9 16,7-1-39-16,3 0-8 0,-1 0 1 15,3 3-1 1,-1 2-1-16,0 2-3 16,-3 2-6-16,2 9 2 15,-5 3 11-15,-1 0-1 0,-3 2-6 16,-1-1-13-16,0-5 3 15,0-1 12-15,0-3-3 16,-1-6 15-16,-1 0 5 16,2 0 9-16,0-4 0 0,0-5-22 15,0-3 7-15,3-5-9 16,3 2 1-16,0 0 4 16,1-3-3-16,0 6-1 0,-2 1 1 15,-3 2 1-15,-1 6 0 16,1 1-1-16,-2 2-1 15,0 0-7-15,0 3 4 16,0 8-5-16,0 5 11 16,4 2-3-16,-1 2 1 0,5-3-2 15,1 1-1 1,1-3-1-16,1-6-1 0,2-2-3 16,-1-6-8-1,-2-1-31-15,-4-5-41 16,-2-11-131-16</inkml:trace>
  <inkml:trace contextRef="#ctx0" brushRef="#br1" timeOffset="298151.211">13429 8531 557 0,'0'0'40'15,"0"0"-27"-15,4-4-8 16,11-1 1-16,2-2-3 0,8 2-4 16,6-4 0-16,1 0 1 15,6 2-1-15,-4-4-7 16,-4-2-137 0,-4-1-143-16</inkml:trace>
  <inkml:trace contextRef="#ctx0" brushRef="#br1" timeOffset="298332.7665">13708 8371 544 0,'-2'1'40'16,"2"4"-50"-16,0 5 4 15,0 0 14-15,2 5 0 0,5 0-7 16,6 5-3-16,1 4 5 16,1 1-2-16,-2-2-24 15,2 0-86-15,-4-4-201 16</inkml:trace>
  <inkml:trace contextRef="#ctx0" brushRef="#br1" timeOffset="298619.2371">13996 8531 559 0,'5'-4'36'15,"-5"-10"-30"-15,0 9 15 16,-12 3 28-16,0 2-41 16,-3 0-12-16,1 5-1 0,-2 10 8 15,4 1-7 1,0 3 0-16,4 5 5 0,4-3-2 16,4 2-3-16,0 1 0 15,2-7 1-15,9 3 1 16,5-6 1-16,2-1 7 15,5-6-3-15,0-4 0 0,4-3-2 16,-1 0-1 0,1-5-41-16,-8-6-40 0,-2-1-42 15,-9 0-83 1</inkml:trace>
  <inkml:trace contextRef="#ctx0" brushRef="#br1" timeOffset="298786.8827">13955 8661 536 0,'-7'0'59'0,"2"0"-51"16,5 0 18-16,4-3 1 16,10-2-23-16,6-5-3 0,7 2-2 15,3-3-3-15,4 0-19 16,0 1-33-16,0-3-33 16,-7 0-79-16</inkml:trace>
  <inkml:trace contextRef="#ctx0" brushRef="#br1" timeOffset="298999.7066">14222 8469 476 0,'-6'-4'73'16,"5"-2"-19"-16,-2 6-6 15,3-1-8-15,0 1-23 16,0 0-14-16,0 3-8 0,0 10-1 16,3 0 16-16,4 4-10 15,1 3 1-15,3 3-3 16,0-1 3-16,0-1-1 15,-1-1-1-15,5-6-1 16,-3-1-23-16,3-7-49 16,-3-2-5-16,3-4-80 15,-1-7-178-15</inkml:trace>
  <inkml:trace contextRef="#ctx0" brushRef="#br1" timeOffset="299234.2113">14386 8439 516 0,'-1'-8'72'0,"-1"4"-22"16,2 4 3-16,0-1-22 16,0 1-23-16,0 0-9 15,0 3-5-15,7 7 3 0,3 2 4 16,0 4-1-16,0 2-4 16,4 0 6-16,-6-2-4 15,3 0 3-15,-3-2 0 16,-3 0-4-1,0-3-15-15,-3 2-18 0,0-7-12 16,-2 4 0-16,0-3-48 16,-11-6-47-16,-6-1-163 15</inkml:trace>
  <inkml:trace contextRef="#ctx0" brushRef="#br1" timeOffset="299407.7466">14293 8576 487 0,'0'-2'31'0,"0"-3"1"16,0-1 12-16,2-1-3 16,9 0-32-16,1-2-13 15,7-2 4-15,3 3-1 16,2-2 0-16,3 3 0 0,-2-1-47 16,-6-3-190-16</inkml:trace>
  <inkml:trace contextRef="#ctx0" brushRef="#br1" timeOffset="312444.0109">6023 11665 71 0,'-3'2'90'15,"-1"-2"-95"-15,3 0 5 16,-1 0 47-16,0 0 40 16,-1 0-38-16,3 0 4 0,-2 0 1 15,2 0-4-15,0 0-3 16,0 0-5-16,0 0-6 15,0-2-12-15,0-3-15 16,5-1 5-16,4 1-11 16,6-2-4-16,0 0 3 15,6 1 1-15,-1 5-1 0,1 1-3 16,-1 0 0-16,-2 0-4 16,-4 11 1-16,-4 4 2 15,-2 5 7-15,-4 2-9 16,-4 1-18-16,0 0 8 15,0 0 1-15,-7-5-6 16,-3-2 12-16,1-5 9 0,1-5 3 16,-2 0-3-16,5-4 1 15,-2-2 5-15,3 0 3 16,3 0 6-16,-3-8-5 0,4 0-7 16,0-3 0-1,0 0-4-15,4-1-2 0,3-2 2 16,3-2 1-16,-2 4-2 15,2-5 0-15,-1 3 1 16,1 2 0 0,-3-1-2-16,-2 2 2 0,0 2 0 0,-3 2 2 15,0 4 1 1,1-1 4-16,-3 3 2 16,0-1-2-16,0 0-2 15,0 2-3-15,0 0 3 0,0 0 2 16,0 0-6-16,0 0 0 15,0 0-2-15,0 0 0 16,0 0 0-16,0 0 0 16,0 0 0-16,0 0 0 0,0 0 0 15,0 0 0-15,0 0 0 16,0 0 0-16,0 0 0 0,0 0 0 16,0 0 0-16,0 0 0 15,0 0-2-15,0 0 4 16,0 0-2-1,0 0-2-15,0 0 4 0,0 0-4 16,0 0 5 0,0 0-3-16,0 0 2 0,0 0 7 15,0 0 2-15,0 0 0 16,0-2 0-16,0 0 0 16,0 1 0-16,-3-3-10 0,-3-2 2 15,0-1-5-15,-5 1 1 16,-2-2-1-16,-1 4-1 15,-4-1 2-15,-2 4-6 0,2 1 3 16,-2 0-1-16,1 6 3 16,-1 6-1-16,0 3-2 15,4 7 2-15,1 1 0 16,3 2 1-16,3 0 0 0,3 0 0 16,3 0-3-16,3-4-10 15,0-5 0-15,8-1 11 16,2-7 6-1,6-1-6-15,2-5 6 0,4-2 0 16,3 0-1 0,0-2 0-16,0-6 1 0,2-5-2 15,-5-1 0-15,-5-2-11 16,0-2-1-16,-7-5 3 16,-3 1 4-16,-1-1-3 0,-4 0 9 15,-2 5-1-15,0 2-2 16,0 6 16-16,0 2 14 0,-6 6-8 15,2 2-14-15,1 0-11 16,-2 6 1-16,3 8-2 16,0 4 1-16,2 4 0 15,0 0-2-15,5 3 4 16,6-3 3-16,4-1-6 0,0-3 1 16,4-4-2-16,1-2 6 15,1-2-19-15,1-7-86 16,-1-3-63-16,-3 0-144 15</inkml:trace>
  <inkml:trace contextRef="#ctx0" brushRef="#br1" timeOffset="312911.9557">6427 11637 509 0,'0'-13'3'0,"0"1"13"15,10 1 8-15,7 2-21 16,5 0-2-16,2 4 5 16,5 3-1-16,-4 2-2 15,0 0 15-15,-6 13-12 16,-4 1-5-16,-8 7-4 0,-5 2-3 16,-2 1 19-16,-9 1-8 15,-9-6-3-15,4-1-3 16,-3-5-10-16,3-6 15 15,3-6 2 1,4-1 4-16,2 0 1 0,5-7 1 16,0-8-6-16,0-7-1 15,9-3-4-15,2-4-10 16,3-1 10-16,3 1 1 0,-7 6-2 16,0 6 1-16,0 4-1 15,-5 6 1-15,-1 7 9 16,-4 0-5-16,0 10 3 0,0 10-1 15,0 4-3-15,1 2-2 16,5 4-2-16,-1-1 1 16,2-2-1-16,6-4 1 0,-3-7-5 15,2-2 5 1,0-3-4-16,2-7-9 0,-1-4-44 16,-4 0-73-16,-2-17-216 15</inkml:trace>
  <inkml:trace contextRef="#ctx0" brushRef="#br1" timeOffset="313165.8059">6507 11353 479 0,'-2'-2'13'0,"2"0"-2"16,5 1-9-16,12-3 9 16,3 1 11-16,6-1 5 0,3 0-21 15,1 1-4-15,1-2-2 16,-1-1 1-16,-2-1-3 16,-3 0-32-16,-5-2-125 15,-4-2-66-15</inkml:trace>
  <inkml:trace contextRef="#ctx0" brushRef="#br1" timeOffset="313340.8686">6805 11237 326 0,'-2'-2'119'0,"-1"2"-31"16,-1 2-53-16,1 9 6 15,3 1 5-15,0 6-25 0,0 2-13 16,0-1 1-16,0 5 9 16,7 0 10-16,2 3-27 15,-1-2 0-15,2 2-1 16,0 0-9-16,-1-4-129 15,3-7-68-15</inkml:trace>
  <inkml:trace contextRef="#ctx0" brushRef="#br1" timeOffset="313714.8363">7100 11637 485 0,'-3'-2'28'0,"2"0"6"0,1 1 29 16,0 1-4-16,0-4-21 15,6 2-33-15,4 0 4 16,6-1-4-16,2-3-5 16,8 5-4-16,-3-1 6 0,2 2-2 15,-2 0-1-15,-5 0-3 16,-5 3-26-1,-6 4-82-15,-7 0-57 16,-2 3-140-16</inkml:trace>
  <inkml:trace contextRef="#ctx0" brushRef="#br1" timeOffset="313856.0866">7138 11714 344 0,'-12'7'109'16,"7"-2"-67"-16,5-3-12 0,0-1-5 15,13 2-13-15,8-3-1 16,8 0 17-16,7 0-18 15,2-3-6-15,3-4-6 0,0-5-99 16,-3-4-309-16</inkml:trace>
  <inkml:trace contextRef="#ctx0" brushRef="#br1" timeOffset="314332.8614">7879 11592 345 0,'2'0'47'0,"-2"0"-43"15,0-1-2-15,0-1-1 16,0 2-9-16,0 0 9 15,0 0-7-15,0-2-12 0,0 2-97 16</inkml:trace>
  <inkml:trace contextRef="#ctx0" brushRef="#br1" timeOffset="314832.5805">7754 11567 429 0,'-4'-10'54'0,"4"-1"-11"0,0-2-7 15,5 1-11-15,13 1-14 16,0 2-3 0,6 2-4-16,3 4 0 0,-1 3 0 15,-1 0 2-15,-3 3-2 16,-4 10-7-16,-7 2 1 15,-4 7 10-15,-7 3-6 0,0 0-1 16,-9 0 3-16,-8 0-12 16,3-4 5-16,-2-7-14 15,4-1 20-15,-1-8-4 16,4-5 7-16,5 0 3 0,3-10-2 16,1-8-3-16,1-4-11 15,14-4 15 1,1-3-8-16,2 1 1 15,0 3 0-15,0 1-1 16,-4 8 0-16,-3 6 6 0,-4 2 2 16,-3 8 10-16,-4 0-11 15,0 13-7-15,0 5 11 16,-6 7-5-16,1 3-1 0,2 3-2 16,3-1-2-16,0-2-1 15,0 0-1-15,10-6-1 16,6 0-3-16,4-7 0 0,9-10 3 15,0-5-66-15,3 0-213 16</inkml:trace>
  <inkml:trace contextRef="#ctx0" brushRef="#br1" timeOffset="315889.1751">7910 11651 404 0,'1'0'26'16,"6"-2"-13"-16,2-5 1 16,2-3 21-16,-2 0-6 15,0-3-21-15,1 1-3 0,-9-2-3 16,1 2 0-16,-2 0-1 15,-5 0 3-15,-10 2 5 16,-5 5-13-16,-1 3-4 16,-6 2 7-16,2 0 7 15,3 9-5-15,3 3-1 0,4 4 7 16,8 0 1 0,3 2 4-16,4 0-7 15,9-4-5-15,9-1-1 16,6-8 8-16,2-3-2 15,5-2-2-15,-3-4 3 0,-1-8-5 16,-1-4 4-16,-10-4-3 16,-5 2 2-16,-8-1 4 15,-3 1 25-15,-7-2-38 0,-11 6 20 16,-1 1-15-16,-7 5-3 16,3 4 1-16,-2 4-2 15,3 2 4-15,4 10 1 0,8 4-3 16,2 4 1-16,6 2-4 15,2-2 1-15,7 0 2 16,10-2-1-16,-1-3 1 16,7-8 5-16,1-4 1 0,-1-3 0 15,1-3-2-15,-5-10-1 16,-4-3 1-16,-7-2 0 16,-6 0 1-16,-2-2-6 15,-7 7-5 1,-8 0 3-16,-5 6 1 15,-2 7-2-15,-2 0 4 0,2 11 2 16,5 4-2-16,4 9-1 16,6-3 5-16,7 2-7 0,0 1 2 15,11-3 2-15,8-3-2 16,3-4 5-16,3-7-3 16,-1-5 5-16,-3-2-2 15,-3 0 0-15,-6-7 1 0,-8-4 0 16,-4 2 1-16,-9 2-17 15,-9 0 1-15,-5 3 0 16,0 4 6-16,3 0 3 0,6 0-2 16,7 6-20-16,7 1-25 15,7 0-26-15,16-5-11 16,8-2-152 0</inkml:trace>
  <inkml:trace contextRef="#ctx0" brushRef="#br1" timeOffset="316499.2893">8505 11565 251 0,'6'0'54'0,"-5"0"6"0,4 0 25 16,-5-3-19-16,2-2-12 15,-2-1-13-15,0-1-3 16,0-2-10-16,0-2-12 16,0 1-1-16,0-1 7 15,-7 0-13-15,-1 4-7 16,-4 0-2-16,-5 1-6 15,-2 5 0-15,-1 1 5 16,0 3-1-16,-1 8-1 16,1 3 4-16,3 4-1 0,5 2-3 15,1 0-3-15,10-1-15 16,1 2-1-16,1-4 11 16,10-2-2-16,3-3 10 0,6-7 3 15,2-5 6-15,0 0-4 16,2-4 0-16,3-6-2 15,-5-7 0-15,-2 1 1 16,-4-1 1-16,0-1 1 0,-7 0 0 16,-2 0-1-16,-4 4 4 15,-1 1 13-15,-2 4 2 16,0 4-1-16,0 5 4 16,0 0-13-1,0 0-18-15,0 9-7 0,0 7 24 16,0 0-13-16,0 7 2 0,0-2-2 15,10 3 3 1,4-5 1-16,4 1-9 0,3-4-20 16,4-3-26-16,2-8-74 15,0-5-181-15</inkml:trace>
  <inkml:trace contextRef="#ctx0" brushRef="#br1" timeOffset="317331.3448">8892 11357 268 0,'0'-4'10'16,"0"0"9"-16,0 1 7 15,0 1-1-15,0-1 12 16,0 1-1-16,-2 2 1 0,2-2 6 16,0 2-7-1,-3 0-3-15,0 0-11 0,-2 0-11 16,-2 0-3-1,-2 4-1-15,-2 6 4 0,-1 3 1 16,-2 6 0-16,-1 7-5 16,-1 0 2-16,3 4-4 15,3 8 1-15,4 0 3 16,6-1-7-16,0-1-2 0,9-1-3 16,7-6 1-16,9-4 1 15,2-6-1-15,4-8 4 0,6-3-14 16,0-8-47-16,0 0-64 15,-4-13-168-15</inkml:trace>
  <inkml:trace contextRef="#ctx0" brushRef="#br1" timeOffset="317902.8284">8976 11532 107 0,'-4'0'335'0,"2"0"-332"16,2 0-6-16,8 0 11 0,8-8 28 16,1-1-11-16,7-1-15 15,3-3 1-15,2-3-2 16,-4-1-5-16,1-5 0 16,-7-3-2-16,-4-2 0 15,-3-1 3-15,-9-1-5 0,-3 4-11 16,0 2 15-16,0 3 16 15,-7 6-17-15,-3 3 7 16,-1 6 19-16,2 3-17 16,-2 2-9-16,3 3 1 15,1 12-4-15,0 1-2 16,6 7-4-16,1 2 6 16,0 6-2-16,1-1 4 15,8 4-3-15,1-4 1 16,-2 0 0-16,3-1 0 0,0-2-1 15,-2-2 2-15,-2-6-1 16,-2-2 0-16,1-7-1 16,-6-5 0-16,2-1 0 15,-2-4-3-15,2 0 10 0,0-10 13 16,1-3-17-16,1-5 0 16,1 2 1-16,2-2-1 15,2 4-2-15,0 3 0 0,3 6 0 16,0 3-2-16,-2 2-2 15,3 2-3-15,1 9 4 16,-2-1 0-16,3 5 3 16,-1-1 1-1,1-3-1-15,-1-1-10 0,1-3-69 0,0-3-18 16,2-4-65 0,0 0-95-16</inkml:trace>
  <inkml:trace contextRef="#ctx0" brushRef="#br1" timeOffset="318253.205">9549 11435 378 0,'0'-11'74'16,"0"1"-6"-16,-4 5-9 15,-4-1-21-15,-4 2-24 16,-2 4-14-16,-4 0 2 16,2 8-3-16,-2 4 1 15,4 4 1-15,3 2-3 0,2 0 1 16,7 3-7-16,2-3-7 15,0-2 7-15,12-1 3 16,3-9-4-16,1-2-11 16,6-4-5-16,-2 0-6 0,-3-7-1 15,2-7 10 1,-4-2 19-16,-2 1 6 16,-4-1 0-16,-4 2 11 15,-1 5 19-15,-2 4 2 16,0 1 1-16,-2 4-10 0,2 0-21 15,0 0-11-15,1 9 3 16,4 0 4-16,2 5-1 0,2-3 0 16,1 0-1-16,2-4-7 15,1-4-90-15,-4-3-79 16</inkml:trace>
  <inkml:trace contextRef="#ctx0" brushRef="#br1" timeOffset="318468.5103">9675 11323 110 0,'-4'-18'418'16,"-1"4"-378"-16,5 4-4 16,0 7-13-16,3 3-9 0,8 3-11 15,4 14-3-15,2 4 1 16,5 8 2-16,1 3 5 16,-1 7-4-16,-6 1 2 15,-4-2 22-15,-6 2-26 16,-6-6-2-16,0-6-2 15,-11-5-14-15,-5-8-24 16,-6-10-35-16,1-5-92 16</inkml:trace>
  <inkml:trace contextRef="#ctx0" brushRef="#br1" timeOffset="318999.8986">9608 11114 387 0,'-7'-3'122'0,"2"0"-92"16,3 0 7-16,2 1 14 15,2 0-10-15,8-1-19 16,4 1-21-16,6 0 1 0,6-1-1 16,-1 1-1-16,2-1 0 15,-1 0 0-15,1 0-1 16,-5-1-5-1,-3-1-77-15,-6-2-11 0,-4-4-6 0,-4-1 29 16,-2-1 53-16,-3-1 8 16,0-2 23-16,-3 2 61 15,-2-1 8 1,2 8-3-16,-1 0-24 0,2 3 2 16,2 4-11-1,0 0-25-15,0 6-23 0,0 5 2 16,7 5 5-16,0 3 0 15,1 1 1-15,1 3-3 16,-2 4-1-16,-2 3-2 0,-5 4 2 16,0 2-5-16,0-1-84 15,0-6-119-15</inkml:trace>
  <inkml:trace contextRef="#ctx0" brushRef="#br1" timeOffset="319503.1684">10197 11360 361 0,'-2'0'153'0,"2"0"-141"16,0 0 18-16,0 0 8 15,0 0 0-15,7 0 4 16,6 0-27-16,0-3-11 15,7 1 1-15,-1 0-2 0,4 0 0 16,-1 2-4-16,-3 0 0 16,1 0 0-16,-3 0-12 15,-6 4-71-15,-6 1-77 0,-5-1-94 16</inkml:trace>
  <inkml:trace contextRef="#ctx0" brushRef="#br1" timeOffset="319691.18">10219 11457 421 0,'-9'3'26'16,"3"-1"-18"-16,6 0 16 16,0-1 7-16,6 1-18 15,8-2 17-15,6 0 16 16,5 0 12-16,2 0-29 0,1 0-21 16,1 0-8-16,0 0-1 15,-5 0-8-15,-4-3-111 16,-8-4-240-16</inkml:trace>
  <inkml:trace contextRef="#ctx0" brushRef="#br1" timeOffset="334448.3544">9367 11624 45 0,'-8'0'28'16,"1"0"-10"-16,-1 0-6 15,3 0-2-15,1 0-3 16,2 0-3-16,2-2-5 0,0-1-5 16,0 1 5-16,0 0 4 15,0 1-3-15,0 1-2 16,0-2-22-16,0 2-40 15</inkml:trace>
  <inkml:trace contextRef="#ctx0" brushRef="#br1" timeOffset="335931.3724">13458 11139 175 0,'-3'0'373'0,"-1"0"-315"16,4 0-16-16,0 0 0 15,0 0-2-15,0-4-18 16,0 0-19-16,7-4-3 15,0-1 0-15,5-6 0 0,-2-1-2 16,0-3 2-16,-3-6-3 16,0-2-1-16,-7-5 1 15,0-2-1-15,-2-1-4 16,-11 0 3-16,2 9 0 0,3 6 3 31,-2 4 0-31,5 7 15 0,-1 8-5 16,5 1-7-16,-3 3-8 15,4 16-1-15,0 7 6 0,0 8 1 16,4 5 0-16,4 5 1 16,-1 1-1-16,5-2 0 15,-5-4 2-15,0-4-2 16,-4-4 1-16,1-6-1 0,0-7 1 16,0-7 1-16,-3-8 0 15,1-3 3-15,3-5 2 0,4-11 13 16,2-6-17-16,3-1-1 15,6-2-3-15,1 5 3 16,3 5-3-16,-2 5 2 16,-1 8-4-16,-3 2-2 15,0 8-6-15,-4 6 1 0,-1 4-13 16,-1 4-1-16,1-5-12 16,-2 1-7-16,-1-2-11 15,1-5-16 1,2-4-57-16,-3-7-48 15</inkml:trace>
  <inkml:trace contextRef="#ctx0" brushRef="#br1" timeOffset="336181.7144">13935 11075 444 0,'5'1'64'15,"-5"1"-51"-15,0 3 1 0,0 3 0 16,0 2-2 0,0 5-12-16,0 0 4 15,-2 3 1-15,-2-3-33 16,-2-4-139-16</inkml:trace>
  <inkml:trace contextRef="#ctx0" brushRef="#br1" timeOffset="336629.3412">14269 10951 405 0,'0'-8'18'0,"-1"-1"28"0,-4 1 16 16,-2 1-20-16,-2 2-29 16,-3 2 12-1,0 3-16-15,-4 0-9 0,2 1-4 16,-5 12 0-1,4 3 2-15,0 4-7 0,6-1 12 16,4 0-2-16,3 0-3 16,2-7 1-16,2-1-7 15,7-6 1-15,7-3-9 0,2-2 19 16,3-2-3-16,5-7-5 16,-5-3-2-16,-1-1 3 15,-5 0 3-15,-5 5 1 0,-3 1 0 16,-5 3 4-16,0 4-4 15,1 0-5-15,-1 9-13 16,4 5 12-16,1 2 11 16,3 1-4-16,5-4-7 0,3 2-26 15,2-10-48-15,2-5-99 16</inkml:trace>
  <inkml:trace contextRef="#ctx0" brushRef="#br1" timeOffset="336900.0887">14676 10804 142 0,'-8'-2'285'0,"-7"2"-281"16,-4 0 6-16,0 10 4 0,-5 8 7 16,4 2-8-16,3 5-7 15,2 2-2-15,3 0-2 16,8 1 1-16,4-1-3 15,0-3 0-15,6-2-8 16,8-4 14-16,4-2-6 0,4-5 4 16,4-3 8-16,3-4-9 15,-2-4-2-15,1 0-19 16,0-4-44 0,-7-6-107-16</inkml:trace>
  <inkml:trace contextRef="#ctx0" brushRef="#br1" timeOffset="337065.6476">14534 10989 462 0,'-12'2'69'0,"4"-2"-67"16,8 0-2-16,3 0-3 0,17 0 1 16,9 0 9-16,5 0-6 15,7-2-2-15,3-5-52 16,-3-2-81-16,-5-2-190 15</inkml:trace>
  <inkml:trace contextRef="#ctx0" brushRef="#br1" timeOffset="337532.1576">14977 10811 255 0,'-17'0'98'16,"-2"0"-82"-16,-3 0 7 15,0 1 3-15,0 11-7 16,4 0-5-16,2 4 3 16,6 3 4-16,0-1-9 15,8 5-8-15,2-1-2 16,2-1-6-16,11-1 4 0,1-2 1 16,6-3-5-16,4-4 9 15,0-2 0-15,3-3-5 16,-2-6-1-16,-1 0-12 15,-3 0-17-15,-5-8-10 16,-3 0-12-16,-7-5 27 0,-5-1 20 16,-1-1 3-16,-6 1 6 15,-4 1 19-15,-2 3 23 16,0 1-8 0,2 4 5-16,3 3-9 0,5 2-18 15,2 0-14-15,0 6-9 16,4 2 7-16,8 6 1 15,1 1-1-15,3 1 5 16,-3-2-1-16,1 1 0 0,-2-3 0 16,-3 1-2-16,-2-3-1 15,-3 2-2-15,-1-2 5 16,-1 0-4-16,-2-2-4 0,0-3-72 16,-2-5-219-16</inkml:trace>
  <inkml:trace contextRef="#ctx0" brushRef="#br1" timeOffset="341435.7878">10716 11355 101 0,'2'2'3'16,"0"-2"112"-16,-2 0-47 15,0 0-17-15,0 0-5 16,0 0 3-16,0 0-1 0,0 0-18 15,0 0-1-15,0 0 4 16,1-2-24-16,1-2 3 16,2-3-5-16,-3 0-1 15,-1-4 1-15,0 2 0 16,0-1 1-16,0-3 6 16,-3 2-8-16,-8 3-7 0,3-2 0 15,-7 7 5-15,-1 3-7 16,0 2-6-16,-2 12 13 15,0 6-6-15,1 5 0 16,7 5 1-16,-1 0 2 0,6 2-4 16,5-5 3-1,0-4-4-15,9-3-5 0,5-9 7 16,4-8 8-16,6-3-6 16,-2-3 1-16,5-13 2 15,0-4-3-15,0-1 0 16,-1-4 0-16,-7 2-1 0,-4 5 3 15,-7 4-1-15,-2 3 0 16,-2 7 0-16,-4 4 2 16,0 0-9-16,0 9 1 15,0 5 6-15,0 4-1 0,4 2-1 16,6 1-1 0,2-1 0-16,5-4-26 0,0-4-11 15,5-5-6-15,0-7-36 16,0 0-90-16</inkml:trace>
  <inkml:trace contextRef="#ctx0" brushRef="#br1" timeOffset="341688.6278">11086 11144 373 0,'0'-5'57'15,"0"-11"8"-15,-5 14 5 0,-7 2-36 16,2 4-22-16,-2 10-8 15,-3 11 0-15,3 7 4 16,-1 5 6-16,4 6 5 16,5 2-9-1,3-2 0-15,1 0-4 0,5-4-7 16,10-5 0-16,4-4 1 16,5-3 5-16,4-5-4 15,5-7-3-15,2-6-8 16,3-7-69-16,-4-2-75 0,1-9-268 15</inkml:trace>
  <inkml:trace contextRef="#ctx0" brushRef="#br1" timeOffset="342185.035">11363 11346 314 0,'0'-11'57'0,"0"-1"16"0,0-1-8 16,0 1 0-1,-2-3-12-15,-7 3-22 0,0-1-5 16,-2 4-17-16,-1 4 2 15,-5 5-13-15,-1 0-1 16,-1 9 1-16,0 9 0 0,4 3 2 16,2 1-2-16,6 3 2 15,5-4-6-15,2-1-3 16,2-4-29-16,6-7 8 16,9-4 27-16,0-5 2 0,7 0-1 15,0-9-2-15,-3-7-18 16,2 0 14-16,-6 0 9 15,-3 0-1-15,-3 4 1 16,-4 4 0 0,-4 5 0-16,1 3 2 0,-4 0-6 15,2 5-2-15,-1 7 3 16,3 5 6-16,2-3-3 16,1 0-2-16,2-1 0 15,2-5-3-15,-2-2-52 0,-1-6-14 16,-1-2-65-16</inkml:trace>
  <inkml:trace contextRef="#ctx0" brushRef="#br1" timeOffset="342415.7434">11280 11064 520 0,'-4'-2'18'15,"4"1"17"-15,0 1-21 16,9 0 1-16,11 0 0 16,4 0-9-16,6 0-2 0,6 0-3 15,1 0 0-15,4-4-2 16,-4 0-2-16,-3-3-87 16,-7-2-41-16,-8-2-55 15</inkml:trace>
  <inkml:trace contextRef="#ctx0" brushRef="#br1" timeOffset="342572.3044">11585 10944 350 0,'-10'-8'64'16,"1"4"25"-16,-2 4-15 16,4 0-34-16,1 2-27 15,3 8-4-15,3 7 7 0,0-2-4 16,0 5-8-16,2 3 2 16,6 1-2-16,3 2-3 15,-2 3-1-15,2-1-5 16,-2 3-67-16,2-3-19 15,-2-5-87 1</inkml:trace>
  <inkml:trace contextRef="#ctx0" brushRef="#br1" timeOffset="343145.3505">11716 11292 434 0,'-2'-1'15'16,"2"-3"27"-16,0 0-3 15,0 1-11-15,10-4-21 0,0-2-5 16,4 0 0-16,3-3 0 16,5-5-1-16,-3-1 1 15,-1-1-2-15,1-2-1 16,-7 1 3-1,-2-3-2-15,-5 1-1 16,-2 2 3-16,-3 1-1 0,0 4-2 16,-3 3 3-16,-4 7-2 15,-1 1 4-15,-1 4 0 16,1 2-7-16,1 9 4 16,2 5-2-16,0 7 1 0,3 4-1 15,2 1 0-15,0 3 0 16,9 2 1-16,3-2 3 15,-1-1-3-15,0-3 2 0,0-4-2 16,-2-3 1-16,-2-6-1 16,-2-3 0-16,-2-6 0 0,-1-3 0 15,0-2 2 1,-2-3 5-16,3-8-6 0,-2-4 0 16,3-3-1-1,1 2 1-15,2 4-1 0,0 1-3 16,1 6-3-1,2 5 6-15,-1 0-1 16,4 2 0-16,-2 8 1 0,-1 1-1 16,1 0 0-16,-2-2-1 15,0-2-23-15,-4-3-22 16,-1-4-22-16,-2 0-42 0,-2-11-164 16</inkml:trace>
  <inkml:trace contextRef="#ctx0" brushRef="#br1" timeOffset="343456.6536">11919 10969 109 0,'-3'0'408'16,"1"0"-381"-16,2-7 42 15,0 0-35-15,7 1-4 16,5 0-19-16,8-1-10 16,2 1-2-16,2 2 2 15,2 1-4-15,1 1 3 16,-2 0-39-16,-3 1-77 0,-3-1-26 15,-4-2-32-15</inkml:trace>
  <inkml:trace contextRef="#ctx0" brushRef="#br1" timeOffset="343636.0053">12138 10876 291 0,'-3'-1'62'16,"-1"-3"22"-16,4 2-15 16,0 2-27-16,0 0-16 15,0 0-18-15,0 2-13 16,4 6 12-16,4 0-5 15,2 7 1-15,1-1-2 0,-1 4 1 16,1-1-2-16,-2 1 2 16,-2 4-4-16,0-5-1 15,1-2-71 1,-3-4-63-16,0-4-149 0</inkml:trace>
  <inkml:trace contextRef="#ctx0" brushRef="#br1" timeOffset="343938.7824">12323 10894 476 0,'0'-5'13'0,"0"2"21"15,0 1 17-15,2 2-13 16,3 0-10-16,3 3-27 15,4 10-2-15,2 1 2 16,6 8 2-16,2 3-1 16,0 5 2-16,-1 2 7 0,2 6-1 15,-3 0-3-15,-6 7-4 16,-5 0-3-16,-7 5 2 16,-2-4-4-16,-5 0 0 15,-13 1 3-15,-9-6-6 0,-5-5-33 16,-8-11-59-16,-1-9-190 15</inkml:trace>
  <inkml:trace contextRef="#ctx0" brushRef="#br1" timeOffset="347186.3196">10377 12314 477 0,'-5'2'54'0,"-1"-2"-16"15,2 0 4-15,4 0-15 16,0 0 5-16,0 0-16 16,4 0 3-16,7 0-2 0,3 0 1 15,2 0-4-15,6 0-8 16,3-4-4-16,2 3-2 16,0-1 1-16,0 0-5 15,-4 0-48-15,-4 2-36 16,-4 0-49-16,-8 0-89 15</inkml:trace>
  <inkml:trace contextRef="#ctx0" brushRef="#br1" timeOffset="347358.2486">10447 12373 469 0,'-9'4'50'0,"4"-4"-21"16,5 2 3-16,0-2-17 15,7 0 14-15,8 0 0 16,5 0 1-16,6 0-2 15,3 0-18-15,3 0-12 16,0 0 2-16,0 0-44 16,-1-4-65-16,-4-7-162 15</inkml:trace>
  <inkml:trace contextRef="#ctx0" brushRef="#br1" timeOffset="350660.8703">11135 12184 529 0,'0'0'22'0,"0"-4"-12"16,0-3 32 0,0-1 0-16,0-2-17 0,0-1-14 15,0 2-5-15,-3-1 24 16,0 1-8-16,-8 3-12 16,1 0-6-16,-7 6-1 0,2 0-3 15,-5 0-1-15,1 11 0 16,2 3-2-16,2 4 0 15,3 1 6-15,5 3-5 16,2 1 4 0,5-2-5-16,3 1 4 0,11-4-1 15,4-6-3 1,5-5-4-16,1-5-9 0,3-2 1 16,-2-9-4-16,-2-5 7 15,-5-6 5-15,-5 0 3 16,-4 2 5-16,-2 3 2 0,-6 2 6 15,-1 8 25-15,0-1-4 16,0 5-17-16,0 1-7 16,0 0-9-16,2 5-6 0,3 4 4 15,5 5 4-15,2 2-1 16,5 0-26-16,0-1-26 16,3-3-50-16,0-5-81 15</inkml:trace>
  <inkml:trace contextRef="#ctx0" brushRef="#br1" timeOffset="352107.3855">11549 12170 257 0,'0'0'61'16,"0"0"-23"-16,0 0 27 15,0 0-24-15,0-2-6 16,2-1-12-16,-2-1-1 16,0-2 13-16,0 1-4 0,0-2 0 15,0-1 2-15,0-2-17 16,-5 1 0-16,-6-2-6 15,-2 4-13-15,1 0 6 16,-6 2-6-16,2 5 5 16,-1 0-3-16,0 4-1 0,0 6-1 15,5 6 0-15,1 3 5 16,6-2-3-16,3 4 2 16,2-3-2-16,0 0 0 15,10-4-1-15,4-5-6 16,3-3 7-16,1-6-4 15,1 0 0-15,0-2-13 0,-3-9 11 16,-2-2 6-16,3-1 1 16,-8 2 3-16,-2 1-1 15,-2 2 5-15,1 3 17 16,-4 3-3-16,-2 3-9 16,3 0-11-16,1 0-7 0,1 9 3 15,2 0 5-15,3 2 0 16,2 1-2-16,-2 1-1 15,3-4 1-15,-2-2-2 16,-1-2-15-16,2-5-37 16,-4 0-36-16,-3-2-79 0</inkml:trace>
  <inkml:trace contextRef="#ctx0" brushRef="#br1" timeOffset="352697.593">11459 11915 447 0,'-3'-1'29'0,"-2"-2"-9"0,5 2 41 15,0 1-6-15,0 0-16 16,0-2-21-16,7 2-1 16,1-2-5-16,6 2-4 0,3 0-5 15,0 0 0-15,2 0-3 16,1 0 1-16,0 0-2 16,-1 0-2-16,3 0-51 15,-2-2-19-15,-3-1-29 16,0-4-64-1,-5 1-38-15</inkml:trace>
  <inkml:trace contextRef="#ctx0" brushRef="#br1" timeOffset="352897.3059">11702 11838 375 0,'0'-3'74'0,"0"0"-15"16,0 0 14-16,0 2-8 0,0 1-18 16,0 0-23-16,0 0-15 15,0 0-3-15,0 0-4 16,0 0-3-16,0 4 2 15,3 2 1-15,3 3 0 16,-1 4-1-16,3-1-1 0,-3 4-1 16,0 2 1-16,-1 0 0 15,1 2-2-15,-2 2-7 16,2-5-87-16,-3-6-48 16,-1-2-190-16</inkml:trace>
  <inkml:trace contextRef="#ctx0" brushRef="#br1" timeOffset="353149.4184">11844 11840 577 0,'4'0'34'0,"4"0"-37"15,5 6 3-15,0 9 20 16,1 6 10-16,4 3-27 15,1 8 0-15,-2 3 7 0,-3 3 3 16,-1 1-14-16,-6 1 3 16,-5-1 3-16,-2 0-5 15,-9-2 0-15,-13-2 0 16,-9-2-55-16,-6-6-64 16,-10-7-72-16</inkml:trace>
  <inkml:trace contextRef="#ctx0" brushRef="#br1" timeOffset="353598.0556">10946 11861 457 0,'-16'0'19'16,"-1"0"-14"-16,2 13 0 0,-5 7 15 15,2 10 2-15,2 10-11 16,0 4 8-16,6 4 17 16,7 7-15-16,3-1-13 0,7 1 13 15,15-2-18-15,10-3-2 16,7-3-1-16,12-8-2 15,10-9-12-15,10-12-74 0,5-9-32 16,3-9-134-16</inkml:trace>
  <inkml:trace contextRef="#ctx0" brushRef="#br1" timeOffset="354395.1266">12045 12048 455 0,'0'2'58'0,"0"-2"-61"16,5 0-2-1,6 0 15-15,3 0 17 16,5-6-16-16,2-2-7 16,2-5 2-16,-1-2 7 0,-3-3-11 15,0-2 1-15,-7-3 0 16,-1-2-1-16,-6 4 11 15,-3-2 7-15,-2-1-15 0,0 6-5 16,0 3 8-16,-3 4 10 16,-1 5 5-16,2 3 1 15,-1 3-16-15,-3 0-7 0,4 9-10 16,-3 9 6-16,3 5 2 16,-1 8-2-16,1 2 2 15,2 6 1-15,0 0-1 16,0 3 1-1,0-4-1-15,5-1 1 16,-3-6 1-16,3-4-2 16,-3-5 2-16,2-7 0 0,-4-4-2 15,2-4 1-15,0-7-1 16,-1 0 3-16,1 0 2 16,3-11-6-16,2-3 1 0,3-2-2 15,-1-1 1-15,1 2 2 16,3 3-2-16,1 3 0 15,-2 7 1-15,3 2-3 0,-1 0 0 16,1 11 1-16,-1 1 0 16,3 2 1-16,-4-1-1 15,2-2-46-15,-4-5 11 16,-1-2-32-16,-2-4-83 0</inkml:trace>
  <inkml:trace contextRef="#ctx0" brushRef="#br1" timeOffset="354782.4246">12355 11717 533 0,'-5'-2'52'15,"2"-2"-23"1,3 3 18-16,0 1-33 15,0-2 12-15,8 0-13 16,4 0-8-16,2 1-2 0,4-1-1 16,-1 0 0-16,4 0-2 15,-4 1 0-15,3-1-17 16,-2 0-61-16,-2-1-13 0,-1-3-44 16,-3-1-60-16</inkml:trace>
  <inkml:trace contextRef="#ctx0" brushRef="#br1" timeOffset="354979.9399">12564 11585 411 0,'0'-6'84'0,"0"1"-8"16,0 3 0-16,0 2-24 15,0 0-32-15,0 0-17 0,0 0-8 16,0 11-9-16,5 3 14 16,2 3 1-16,1 6-2 15,1 2 2-15,-1 0-1 16,-1 2 1-16,1 1-2 15,-4 4 2-15,-4-2 2 0,0 1-4 16,0-5-100-16,-5-4-245 16</inkml:trace>
  <inkml:trace contextRef="#ctx0" brushRef="#br1" timeOffset="357066.4635">10732 13210 251 0,'-16'2'284'0,"8"-2"-203"15,4 0 21 1,1 0-47-16,3 0-32 0,5 0-7 16,10 0-13-16,7 0 7 15,4-2-1-15,6 0-5 0,4 0-4 16,-2 0-1-16,-2 2 0 16,-5 0-1-16,-5 0-55 15,-8 2-87-15,-11 2-60 16,-3 5-134-16</inkml:trace>
  <inkml:trace contextRef="#ctx0" brushRef="#br1" timeOffset="357271.4874">10767 13304 456 0,'-20'8'55'0,"8"-6"3"0,9-2 3 16,6 0-42-16,21 0-18 0,13-5 19 16,9-3-16-16,8-4-3 15,5 2-2-15,1-1-40 16,-6-3-173-16</inkml:trace>
  <inkml:trace contextRef="#ctx0" brushRef="#br1" timeOffset="357667.8209">11325 13224 556 0,'-8'0'67'0,"5"0"-23"16,1 0 21-1,2 0-23-15,3-2-1 0,11-5-20 16,3-2-19-16,5-1-1 16,3-3-2-16,1-1 1 15,1-2 1-15,-7 2-2 0,-3-1 2 16,-8 1-1-16,-4 0 2 16,-5 5-4-16,-4 2-6 15,-9 5 2-15,-6 2-2 16,-3 0 5-16,0 12 2 0,-2 8 2 15,4 3-1-15,4 4 0 16,7 0-2-16,4 0 0 16,5-4 4-16,11-4-10 15,10-4 3-15,8-6 12 16,11-5-5 0,6-4-3-16,5 0-30 0,0-12-93 15,-2-7-163-15</inkml:trace>
  <inkml:trace contextRef="#ctx0" brushRef="#br1" timeOffset="358384.8526">11804 13074 444 0,'-5'3'34'16,"1"-3"-17"-1,3 0 18-15,1 0-14 0,0 0 11 16,5 0-12-16,8-6 6 16,1-5-11-16,6-2-5 15,-1-4-3-15,-2-1-3 0,-2-5-1 16,-3-1 0-16,-5-2-1 15,-6 1 0-15,-1 1 0 16,0-1 17-16,-1 10-6 16,-3 0 5-16,-3 5 10 15,1 6-18-15,1 4-7 0,-2 0-6 16,5 11 0 0,-3 8 3-16,5 5-2 15,0 8-2-15,0 1 3 16,2 7 2-16,5 1-1 15,1 0 0-15,2 0-1 0,-3-5-4 16,2-6-1-16,-4-7 4 16,-2-5-37-16,2-9 33 15,0-7-12-15,-3-2 14 0,3-9 20 16,0-9-13-16,4-4-1 16,1-3-1-16,0 2 1 15,5 4 3-15,-1 3 2 16,4 5-6-16,0 10-1 0,2 1 1 15,-3 0-2-15,3 10-4 16,-1 6 1-16,-4-1 3 16,0 0 4-16,-1-2-6 15,-2-2-64-15,-4-8-23 16,-3-3-28-16,-3 0-59 16</inkml:trace>
  <inkml:trace contextRef="#ctx0" brushRef="#br1" timeOffset="358851.1347">11997 12733 540 0,'0'0'47'0,"0"0"-11"15,9-1-6 1,3-6-21-16,6-1 10 16,4 0-13-16,2-1-3 15,2 0-2-15,1 0 1 16,0-2-5-16,-4-1-48 0,-4-1-31 15,0-1 27-15,-5 1 26 16,-3-3 24-16,-6 4 8 0,-1-4 7 16,-4 5 27-16,0 2 17 15,0 2 22-15,0 3-6 16,0 3-15-16,0 1-27 16,3 0-24-16,1 3-8 0,1 10-5 15,1 5 11-15,1 6 9 16,2 10-12-16,-2 8 1 15,-4 6-1-15,-3 5-2 16,0 2-93-16,0-5-137 0</inkml:trace>
  <inkml:trace contextRef="#ctx0" brushRef="#br1" timeOffset="359265.93">11023 14025 590 0,'-7'0'35'16,"4"0"7"-16,3 0-8 15,2 0-15-15,15-4-5 16,8-1-4-16,6 0-10 0,5-3 3 16,-1 5-4-16,-2 3-4 15,-5 0-92-15,-9 0-85 16,-11 0-131-16</inkml:trace>
  <inkml:trace contextRef="#ctx0" brushRef="#br1" timeOffset="359468.3891">11100 14093 240 0,'-23'12'222'15,"5"-4"-152"-15,11-5-32 0,7 0-25 16,14-3-15-16,11 0 17 16,13 0-9-16,5-3-4 15,9-4-12-15,0-2-162 16,-1 0-201-16</inkml:trace>
  <inkml:trace contextRef="#ctx0" brushRef="#br1" timeOffset="359917.2686">11493 14084 523 0,'-3'2'29'15,"3"-2"-14"-15,0 0 36 0,9-7 7 16,7-6-32-16,8-1-22 16,0-2 5-16,2-2-7 15,-1-3-1-15,-3-4 0 16,-5 0 0-16,-5-2-1 15,-9-2-2-15,-3 1 1 0,0 1-3 16,-13 0 4-16,1 6 5 16,-2 5-3-16,-1 5-4 15,1 3 2 1,3 8 3-16,2 0-2 0,4 10-1 16,5 9-2-16,0 8 0 15,0 5 1-15,10 6-1 16,5 3 3-16,1 0 0 0,2-2 0 15,-2 0 3-15,-1-1-4 16,-3-8 0-16,-1-1 0 16,-4-6 1-16,-2-5-1 15,-1-8 1-15,-4-2-2 0,1-5 1 16,-1-3 5-16,0-3 3 16,2-12 27-16,2-1-26 15,1-5-11-15,3-1 3 16,2 4-4-16,4 2 4 15,1 8-5-15,3 2 3 0,0 6-1 16,2 0 0 0,-3 4 1-16,0 6-3 15,-3 1 2-15,1 0-7 0,-5 1-5 16,-3-3-36-16,3-3-29 16,-5-3-20-16,-3-3-61 15,-2-3-110-15</inkml:trace>
  <inkml:trace contextRef="#ctx0" brushRef="#br1" timeOffset="360291.9377">11756 13663 549 0,'-2'0'45'0,"1"-2"5"15,1 0-1-15,0 1-8 16,7-1-13-16,5 0-17 16,6-2-9-16,4 2-2 0,1-1 1 15,2 1-1-15,2-1 0 16,-2-1-1-16,-4 1-21 16,-2 0-77-16,-3-2-62 15,-7-4-78-15</inkml:trace>
  <inkml:trace contextRef="#ctx0" brushRef="#br1" timeOffset="360751.1714">11960 13520 388 0,'-2'-5'44'16,"2"-1"7"-16,0 3 8 0,0-1-5 16,0 3-10-16,0-3-9 15,0 3-6-15,2-2 2 16,-2 3-7-16,2 0-5 15,-2 0-7-15,0 0-7 16,0 0-3-16,0 0 0 0,0 0-1 16,0 0 0-16,0 0-2 15,0 0 3-15,0 0-1 16,0 0 1-16,0 0 1 16,2 0 4-16,-2 0 6 15,0 0-1-15,0-2 1 0,0 2 1 16,0-3 0-16,2-1-3 15,0 3-2-15,-2-3-7 16,2-1-2 0,0 3 2-16,-1-4-2 15,1 2 0-15,0 1 0 0,-2 0 1 16,2-1 0-16,-2 3-2 16,1 0 2-16,-1 1-1 15,0 0 0-15,0 0 0 16,2 1-5-16,0 9 0 0,3 3 4 15,0 9 1-15,5 4 1 16,0 8-1-16,1 7-2 16,2 7 2-16,3 5-4 0,0 1-75 15,3-6-244-15</inkml:trace>
  <inkml:trace contextRef="#ctx0" brushRef="#br1" timeOffset="374865.2076">13966 10378 118 0,'-7'1'-25'0,"2"-1"64"16,-1 0 60-16,0 0-81 0,-1 0 21 15,2 0-7-15,2 0 4 16,-1 0 0-16,2 0-2 16,1 0 2-16,1 0-3 15,-2 0-12-15,2 0-8 16,0 0-2-16,0 0-4 16,0 0-4-16,0 0-1 0,0 0 2 15,0 0 1-15,0 0 5 16,2 0 1-16,3 0-5 15,2 0 9-15,4 0 5 16,0 0-11-16,4 0-4 16,2 0-2-16,1 0 2 15,3 0-2-15,3 0-1 0,1 0 0 16,4 0-1-16,0 0 0 16,1 0 0-16,2 0 0 15,-1-1 0-15,3-2-1 16,-2 2 1-16,2-1-1 15,4 0 2-15,0-1-2 0,2 1 1 16,-1-2-1-16,0 3 1 16,-1-1 0-16,0 2-1 15,1-2 0-15,-5 2 0 16,0-1 1-16,-2 1-1 16,-1 0-1-16,0 0 1 15,1 0 1-15,-5 0-1 0,0 0-1 16,-2 0 1-16,-1 0 0 15,-2 0 1 1,-3 1-1-16,-1-1-1 0,-2 0 2 16,-3 0 0-16,1 0 0 15,1 0 0-15,-1 0 0 16,-2 0 4-16,-1 0 3 16,0 0 0-16,0 0-2 0,-4 0-1 15,0-1-1-15,-2-1 3 16,-3 2-1-16,0-2-1 15,1 2 1-15,-3 0 1 0,0 0 0 16,0 0-1-16,2-2-2 16,-2 2-2-16,0 0-1 15,3 0-1-15,-3 0 1 16,0 0-1-16,0 0 1 0,0 0 1 16,0 0-2-16,0 0 2 15,0 0 0-15,0 0 0 16,0 0 1-1,0 0-1-15,0 0 0 16,0 0-1-16,0 0 1 0,0 0 0 16,0 0 2-16,0 0 2 15,0 0 0-15,0 0-2 16,0 0-2-16,0-2 0 0,0 2-1 16,0 0 0-16,0 0 0 15,0 0-1-15,0 0 0 16,0 0-1-16,0 0 1 0,0 0-1 15,0 0-1-15,0 0-5 16,0-1-30-16,0-2-12 16,-3-2-84-16,-4-2-141 15</inkml:trace>
  <inkml:trace contextRef="#ctx0" brushRef="#br1" timeOffset="377531.9031">3310 13679 351 0,'0'-13'194'32,"-3"3"-186"-32,-8 1 27 0,-3 5 5 15,-7 4-19-15,-5 0-3 0,-1 7 0 16,-2 8-9-16,1 0 3 15,7 3-7-15,4 0-4 16,10 0-1-16,7 1-2 16,2 0-1-16,18-1-4 0,4-1 8 15,9 1 8-15,2 0-7 16,-1 0-2-16,-4-2 1 16,-7 2-2-16,-8-2-13 0,-10-2-32 15,-5 2 22-15,-4-7 28 16,-12 2-1-16,-5-4 0 15,1-3-2-15,0-4 0 16,4 0 3-16,9-8-10 0,7-6-42 16,0-2-5-16,16-3-47 15,7-5 32 1,4 1 45-16,0 2 13 16,-1 3 9-16,-4 0 10 15,-2 5 52-15,-9 5 3 16,0 4-14-16,-5 2-1 0,-3 2-37 15,2 0-6-15,-1 0 4 16,1 7-8-16,-2 2-2 16,5 0 2-16,-4 0 0 0,-1-2-2 15,-1-2 0-15,1-1 0 16,-3-2-1-16,0-2 6 16,2 0 2-16,0-9 4 0,1-2-3 15,5 0-9-15,1 1 1 16,3 3-3-16,3 3 0 15,-1 4-2-15,4 0-1 0,-2 0 2 16,-3 6 6-16,-4 2-14 16,-2-3-15-16,-2 1-3 15,-5-2-14 1,0-4 35-16,0 0 19 16,0 0 5-16,0-8 7 0,0-6 4 15,0 0 1-15,0-2-20 16,10 0-4-16,4 1-3 15,2 5-3-15,3 6 0 16,1 3-1-16,-3 1 1 0,-1 0-3 16,-4 10 12-16,-4 3-4 15,-5 2-4-15,-3 0 5 16,0 3-1-16,-13-6-12 16,-2-3-77-16,-7-5-162 0</inkml:trace>
  <inkml:trace contextRef="#ctx0" brushRef="#br1" timeOffset="377708.651">3406 13673 343 0,'-1'-7'262'0,"1"0"-259"16,12 2-3-16,15-1-5 16,12 3 1-16,6-2-49 0,7-2-105 15</inkml:trace>
  <inkml:trace contextRef="#ctx0" brushRef="#br1" timeOffset="377847.9632">3904 13543 594 0,'-22'0'16'0,"2"7"-9"0,-1 2 20 16,1 8-18-16,4-2-4 15,5 7-5-15,7-1-2 16,4 1 2-16,7-1-3 15,11 0 0-15,8-4-3 0,4-7-49 16,-1-8-35-16,2-2-112 16</inkml:trace>
  <inkml:trace contextRef="#ctx0" brushRef="#br1" timeOffset="378098.9532">3953 13650 445 0,'0'0'85'15,"0"-2"-80"-15,8-3 0 16,6-2 5-16,6-4-3 16,-1-3-5-16,0 1 0 15,-5-2-2-15,-5 4 1 0,-9 4-13 16,0 3-6-16,-8 4 27 16,-7 4-4-16,-2 11 1 15,1 7 21-15,3 5-4 16,10 0-9-16,3 3-12 0,16 0-4 15,13-5 0 1,10-1 11-16,5-9-71 0,1-7-202 16</inkml:trace>
  <inkml:trace contextRef="#ctx0" brushRef="#br1" timeOffset="378667.0871">3627 14558 433 0,'5'-5'146'16,"2"-8"-138"-16,2-2 23 0,2-5 14 15,1-2-12-15,3-4-8 16,-1-3-16-16,-1-3-6 16,1-1 0-16,-5-5 0 15,-1-1 0-15,-8 1-2 16,0 1 0-16,0 6-2 16,-8 8-4-16,-1 7 7 15,4 7 1-15,-2 7 5 16,-1 2-12-16,6 13-1 15,-3 8-3-15,5 8 5 0,0 10 0 16,4 2-1-16,7 4 2 16,5 1 2-16,2-2-1 15,0-1 1-15,-2-1-2 0,0-7 1 16,-3-8-1-16,-4-6-2 16,-2-8-10-16,-2-8-20 15,-1-5 35-15,-2-11 17 16,1-7 16-16,1-1-29 0,1-2 9 15,0-1 7-15,1 8 3 16,0 5-16-16,3 5-8 16,3 4-6-16,4 0 1 15,8 11-2-15,2 2 7 16,4-3-7 0,5 1-31-16,0-6-16 0,0-5-17 15,-1-1-92-15,0-17-212 16</inkml:trace>
  <inkml:trace contextRef="#ctx0" brushRef="#br1" timeOffset="378901.6861">4260 14169 650 0,'-8'-5'60'16,"-5"5"-38"-16,-3 0-10 16,2 11-12-16,-1 7-1 15,-1 8 0-15,3 5 1 0,6 5 0 16,2-1-1-16,5 1 1 15,0-4 0-15,7-3-6 16,10-4-1-16,-2-6 5 16,7-6 9-16,7-6-6 15,-2-2 0-15,0-5-3 0,-1 0-22 16,-4-5-77 0,-5-6-52-16,-12-3-147 15</inkml:trace>
  <inkml:trace contextRef="#ctx0" brushRef="#br1" timeOffset="379049.9092">4170 14414 557 0,'-8'2'156'16,"6"-2"-149"-16,2 0 15 15,12-9-18-15,13-2 4 16,10-3-7-16,6-4-2 0,7-3-1 16,3-1-46-1,-7-3-121-15,-3 0-161 0</inkml:trace>
  <inkml:trace contextRef="#ctx0" brushRef="#br1" timeOffset="379214.0605">4479 14127 514 0,'-7'0'141'0,"0"0"-114"0,6 0-4 16,1 10-23-16,0 6 0 16,0 6 1-16,7 4 2 15,6 7-1-15,6-3 0 16,-3 4-3-16,5-6 0 15,1-4-21-15,2-6-59 16,-4-13-13-16,1-5-75 0</inkml:trace>
  <inkml:trace contextRef="#ctx0" brushRef="#br1" timeOffset="379437.3491">4699 14080 442 0,'-3'-7'173'16,"2"2"-104"-16,1 5-20 15,0 0-44-15,0 11-13 16,1 3 9-16,7 7 1 16,5 8-3-16,0 5 1 0,2 0 6 15,-1-2-6-15,-1 1 2 16,0-4-2 0,0-4-1-16,-3-5-6 0,-3-6 2 15,-1-3-43-15,-4-6-37 16,-2-5-67-16,-10 0-160 15</inkml:trace>
  <inkml:trace contextRef="#ctx0" brushRef="#br1" timeOffset="379621.976">4593 14257 664 0,'1'-9'18'16,"18"0"-18"-16,4 2-2 15,11-4 1-15,6 1-1 16,4 0-34-16,0 0-135 15</inkml:trace>
  <inkml:trace contextRef="#ctx0" brushRef="#br1" timeOffset="379934.0825">4117 15083 603 0,'-1'3'91'16,"1"-3"-91"-16,3 0-16 0,14-7 25 16,10-6-3-16,7-1-2 15,12-4-3 1,-2-1-1-16,5 1 1 0,-1 0-1 16,-4 4-1-1,-8 0-2-15,-11 7-85 0,-15 1-107 16</inkml:trace>
  <inkml:trace contextRef="#ctx0" brushRef="#br1" timeOffset="380205.3661">4150 15183 463 0,'-15'6'14'0,"11"-6"-12"0,4 0 4 16,19-12 12-16,8-11 26 15,7-5-29-15,8-7-11 16,4 0-1-16,-4-2-1 15,-6 1-1-15,-7 7-2 0,-11 6-32 16,-9 7-10-16,-4 5 44 16,-5 8 9-16,0 0 41 15,0 3-26 1,-1 4-28-16,1 4 4 16,0 4 0-16,1 3 1 0,12-1-2 15,3 4 11-15,2-4-9 16,0 4 0-16,-7 0-2 15,-7 5-10-15,-6-4-94 16,-20 4-41-16</inkml:trace>
  <inkml:trace contextRef="#ctx0" brushRef="#br1" timeOffset="380784.3874">4805 15008 646 0,'-7'3'68'0,"3"-3"-66"16,4 0 4-16,0 0 20 15,11-9 5-15,1-5-16 0,6-5-12 16,2-8 1-16,1-5-4 16,-2-6 1-16,-4-1 0 15,-3-2-1-15,-7-3-1 16,-5 4 2-16,0 2-2 0,-4 8-1 16,-3 6 6-16,-4 9-8 15,2 10 2-15,1 5-4 16,0 14-1-16,1 9 7 15,3 10 1-15,4 8-3 0,2 3-3 16,11 3 6-16,3 0-2 16,4 2-1-1,-1-3 0-15,3-9-8 0,-5-3 0 16,-4-11-9-16,0-6-16 16,-2-12 9-16,-4-5 19 15,2-8 18-15,-1-13-4 16,0-8-5-16,-1-3 3 15,2 0-8-15,-1 4 8 0,1 9-3 16,3 6-1-16,-1 9-1 16,3 4-4-16,1 7-1 15,1 8 5-15,0-1 1 0,0 2 2 16,0-1-36-16,-3-8-56 16,-3-6 3-16,-5-1-69 15</inkml:trace>
  <inkml:trace contextRef="#ctx0" brushRef="#br1" timeOffset="380985.3456">5040 14548 416 0,'4'-4'224'0,"8"0"-226"15,5 0 0-15,8 0 4 16,4-3 1-16,6-6-1 15,-1-1-2-15,0-4-7 16,1-2-80-16,-8-3-81 0,-8 0-52 16</inkml:trace>
  <inkml:trace contextRef="#ctx0" brushRef="#br1" timeOffset="381149.2601">5329 14332 161 0,'-9'-13'175'0,"-2"7"-64"16,1 6-16-16,1 0-24 15,2 10-28-15,1 8-12 0,6 7-20 16,1 3-6-16,13 8 1 15,5 2-4-15,6 1-2 16,2-4-12-16,0-2-121 16,2-12-126-16</inkml:trace>
  <inkml:trace contextRef="#ctx0" brushRef="#br1" timeOffset="381368.6718">5746 14503 336 0,'0'-7'132'0,"-8"2"-65"0,-6 5 10 16,-4 2-39-16,-3 12-28 15,-3 9-1-15,1 7 7 16,3 6 8-16,4 4-7 16,6-1-4-16,5-2 15 15,5-2-20-15,8-5-9 0,11-3-1 16,8-5 6-16,6-8-2 15,4-3-2-15,2-10-1 16,-2-1-5 0,1-4-23-16,-6-7-31 0,-7-7-52 15,-11 0-89 1</inkml:trace>
  <inkml:trace contextRef="#ctx0" brushRef="#br1" timeOffset="381517.1806">5622 14764 619 0,'-9'2'3'0,"9"1"-2"16,13-3-7-16,21 0 16 16,7-4-10-16,9-6 0 15,6-6-4-15,1-3-55 16,-1-3-66-16,-7-1-83 16</inkml:trace>
  <inkml:trace contextRef="#ctx0" brushRef="#br1" timeOffset="381686.244">6045 14532 255 0,'-14'-7'260'0,"-2"1"-189"16,4 6 10-16,3 0-22 16,3 9-21-16,4 9-25 15,2 7 2-15,2 2-9 0,13 5-3 16,2 0-3-16,3 0 2 16,2-2-6-16,0-3-44 15,0-6-46-15,0-7-35 16,-2-11-80-16</inkml:trace>
  <inkml:trace contextRef="#ctx0" brushRef="#br1" timeOffset="381900.765">6245 14450 576 0,'0'-7'82'0,"0"5"-26"0,2 2-34 15,1 9-28-15,4 12 21 16,2 4 2-16,2 5-11 15,3 4-3-15,-1 2-2 16,-2 1 0-16,1-4 0 16,1-1-1-16,-4-2-1 0,1-10-3 15,0-2-10 1,-5-2-29-16,-3-8-36 16,-2-6-58-16,-4-2-82 15</inkml:trace>
  <inkml:trace contextRef="#ctx0" brushRef="#br1" timeOffset="382054.7291">6184 14712 517 0,'-2'-5'132'16,"2"-5"-104"-16,9 0-18 15,16-1-14-15,9 0 2 16,7 0 2-16,8-10-42 16,5-2-151-16</inkml:trace>
  <inkml:trace contextRef="#ctx0" brushRef="#br1" timeOffset="386057.7556">11247 14929 193 0,'-13'0'264'0,"-2"0"-179"15,4 0 14-15,3-2-24 0,6-1-14 16,2 1-23-16,0-4-1 16,7 2-14-16,10-2-18 15,8 1-4-15,6-1 0 16,6 3-1-16,4-1-2 16,-2 4-3-16,-2-1-12 0,-3 1-40 15,-5 0-11-15,-7 0-61 16,-10 0-100-16</inkml:trace>
  <inkml:trace contextRef="#ctx0" brushRef="#br1" timeOffset="386212.9304">11298 14976 473 0,'-10'5'45'0,"7"-3"-7"16,6-2-22-16,18 0-9 15,9-2 29-15,9-5-22 16,7-4-10-16,6-1-4 15,-4-1-16-15,-4-1-231 0</inkml:trace>
  <inkml:trace contextRef="#ctx0" brushRef="#br1" timeOffset="386609.3827">11381 14904 472 0,'-20'6'32'0,"5"-3"10"15,5 0 11-15,4 1-25 16,6 0-17-16,2-4-17 15,12 0 1-15,4 0 16 0,6-4-6 16,0-3-4-16,-4 0-1 16,-3-2-1-16,-12 2-21 15,-5 0 11-15,-10 3-26 16,-15 4 25-16,-6 0 17 0,-5 4-3 16,-2 7 35-1,4 3 13-15,5 2-9 16,10 0-15-16,9-4-13 0,10-1-8 15,12-5-16 1,18-6 12-16,18 0 14 0,13-17-12 16,8-11-64-16,6-9-176 15</inkml:trace>
  <inkml:trace contextRef="#ctx0" brushRef="#br1" timeOffset="387176.56">12742 13786 364 0,'-20'-2'181'0,"-5"2"-171"16,-6 0 8-16,-3 4 19 16,-2 10 10-16,0 2-24 15,-1 6-9 1,5 3 15-16,3 1-8 0,7 1-10 15,7 2-2-15,8-4 0 16,7 0-7-16,4-4-3 16,14-2 9-16,7-4-6 15,8-4 1-15,2-5-2 16,3-2-1-16,1-4-6 0,0 0-36 16,-4-2-1-16,-4-5-31 15,-6-2-28-15,-9-1-87 0,-11-1-98 16</inkml:trace>
  <inkml:trace contextRef="#ctx0" brushRef="#br1" timeOffset="387386.9192">12460 13973 517 0,'-25'0'48'0,"10"0"10"0,13 0-3 16,4 0-40-16,20 0-17 15,12 0 18-15,13-1-11 16,6-7-5-16,10 3 0 15,4-2 0-15,1 0-21 0,-5-4-133 16,-9-1-114-16</inkml:trace>
  <inkml:trace contextRef="#ctx0" brushRef="#br1" timeOffset="387558.4601">13020 13768 594 0,'-7'-5'56'0,"1"3"17"15,4 2-23-15,2 0-23 16,0 5-19-16,6 9-2 16,3 4 5-16,0 4-5 15,3 6-3-15,1-1-4 0,-1 3 1 16,2-1 1-16,-4-2-1 16,2-4-4-16,0-4-66 15,1-6-60-15,1-6-43 16,-4-7-144-16</inkml:trace>
  <inkml:trace contextRef="#ctx0" brushRef="#br1" timeOffset="387809.4533">13271 13709 546 0,'4'-11'31'0,"-4"3"42"15,2 2 3-15,-2 6-28 16,1 0-27-16,5 11-24 15,-3 7 4-15,5 3 1 16,2 8 2-16,-1 3-4 16,3 3-2-16,-2 0 4 0,0-3-1 15,2 0-1-15,-3-6 0 16,-2-2-3-16,-2-5 4 16,-4-4-3-1,-1-3-1-15,0-3-69 0,0-4-48 16,-10-5-12-16,-4 0-115 15</inkml:trace>
  <inkml:trace contextRef="#ctx0" brushRef="#br1" timeOffset="387973.8507">13072 13884 137 0,'-9'-2'436'0,"5"-1"-399"15,4-1 7-15,11 2-29 16,12 1 13-16,8-1-15 15,8 2-10-15,8 0-2 16,0 0-2-16,-2 0-77 0,-2 0-293 16</inkml:trace>
  <inkml:trace contextRef="#ctx0" brushRef="#br1" timeOffset="388677.2295">8136 15928 670 0,'-14'0'44'0,"1"0"-16"15,6-2-3 1,5 1 8-16,2-1 4 15,0 1-10-15,12-3-18 0,6 0-8 16,8-1-1-16,6 1-1 16,4-1 0-16,3 3 0 15,1-2-1-15,-4 3 1 0,-2-1-2 16,-7 0-4-16,-6 0-40 16,-8 2-19-16,-8 0-47 15,-5 0-70-15,-10 0-162 16</inkml:trace>
  <inkml:trace contextRef="#ctx0" brushRef="#br1" timeOffset="388849.2858">8129 16000 473 0,'-15'6'27'0,"11"-4"-2"16,4-2-6-16,19 0 1 16,8-4 16-16,12-7-24 0,10-4-9 15,8-4-2-15,2-1 2 16,2 0-4-16,-4-1 0 15,-6-1-1-15,-10 3-57 16,-12-2-141-16,-11-1-59 0</inkml:trace>
  <inkml:trace contextRef="#ctx0" brushRef="#br1" timeOffset="389007.3993">8610 15749 66 0,'-20'-18'205'16,"-3"1"-103"-16,1 5 12 0,3 4-15 16,7 5 2-16,5 3-46 15,7 0-36-15,0 8-17 16,7 5 0-16,10 7 5 0,1 5 0 15,1 7-6-15,0 4 1 16,-7 1-2-16,-7 6-2 16,-5-2-2-16,-5-1-39 15,-11-7-71-15,-7-6-23 16,-1-7-91-16</inkml:trace>
  <inkml:trace contextRef="#ctx0" brushRef="#br1" timeOffset="389772.0814">9352 15857 250 0,'3'0'88'16,"-3"0"-66"-16,2 0 23 16,0-2 18-16,-1-3-14 15,1-2-24-15,2-2-6 0,-1-3 24 16,1-1-15-16,-1-2-15 15,0 0 11-15,-3-3 5 16,0-2-9-16,-12 1-12 16,-5 2-6-16,-7 3 4 15,-3 7-7 1,-5 4-2-16,-4 3 6 0,1 6-3 16,-4 14 0-16,7 2 0 15,3 6 1-15,10 2-2 0,4 5 2 16,13-6-2-16,2 0-2 15,15-4-1-15,8-7 2 16,7-9 5-16,5-7-1 16,3-2-1-16,1-9 1 15,-3-11-3-15,-4-3 0 0,-5-2 2 16,-7 0-1-16,-6 0 3 16,-4 2-2-16,-5 5 3 15,-5 6 9-15,0 4 17 0,0 6-6 16,0 2-15-16,0 10-9 15,2 2 0-15,3 8 1 16,4 1-2-16,7 2 2 16,3 1-2-16,5-5 0 15,3-1-4-15,2-5-53 16,1-6-69-16,-3-7-76 16</inkml:trace>
  <inkml:trace contextRef="#ctx0" brushRef="#br1" timeOffset="390210.7038">9588 15694 548 0,'0'-5'23'0,"0"0"24"16,12-2 8-16,5 0-25 0,6 1-10 15,3 3-13-15,1 3 3 16,2 0 4-16,-5 7-7 15,-6 7-5-15,-3 4-2 16,-8 4-1-16,-7 2 3 16,0 2-1-16,-9-4-2 0,-5 0-4 15,-3-6 0 1,1-5 5-16,1-6-7 16,5-5 17-16,3 0-6 15,5-11-2-15,2-7 3 16,0-7-3-16,9-1 2 0,4-3-4 15,5 1 4-15,0 1-4 16,-1 5 1-16,-2 7-1 16,-3 4 7-16,-5 9 3 0,-2 2-3 15,-5 3-7-15,0 12 6 16,0 5-4-16,2 2-1 16,1 6 0-16,4 0-1 0,3 1 1 15,5 1-2-15,1-3 0 16,8-4-4-16,-3-6-62 15,0-7-110-15,1-10-202 16</inkml:trace>
  <inkml:trace contextRef="#ctx0" brushRef="#br1" timeOffset="390642.3614">9696 15397 528 0,'-3'0'79'0,"3"-2"-53"15,0 0 24-15,14 0-32 16,6 0 26-16,7-1-21 15,2 0-17-15,5 1-1 16,2-2-3-16,-1 0-2 0,-1 3 0 16,-1-1-2-16,-5-2-46 15,-1 1-97-15,-3-4-20 16,-5-2-91-16</inkml:trace>
  <inkml:trace contextRef="#ctx0" brushRef="#br1" timeOffset="390810.6826">10080 15273 366 0,'-7'-12'78'0,"0"2"-5"15,0 0 4-15,1 7 13 0,4 1-33 16,1 2-18-16,-1 2-21 16,2 9-14-16,0 6 10 15,0 6-1-15,3 4-8 16,5 6-3-16,-1 2-1 16,2 4 0-16,0-1-5 0,2 1-5 15,3-7-105-15,-1-5-137 16</inkml:trace>
  <inkml:trace contextRef="#ctx0" brushRef="#br1" timeOffset="391443.251">10708 15618 313 0,'5'-7'48'16,"-4"0"-11"0,-1 0 29-16,0-1-2 15,0 3 3-15,-1 2-11 16,-6-1-24-16,-5 2-7 0,-2 2-15 16,-2 0 0-16,-3 7-7 15,-5 8-3-15,-1 4 0 16,-4 4 1-16,4 6 0 15,4 2 0-15,2 2 5 0,7-3-3 16,4 1-4-16,8-2 0 16,0-5-4-16,15-4 3 15,7-6 3-15,4 0 2 0,6-7-1 16,5-3-7-16,-1-4-1 16,1 0-11-16,-4 0-34 15,-1-7-1-15,-7-4-23 16,-5-1-79-16,-7-2-96 0</inkml:trace>
  <inkml:trace contextRef="#ctx0" brushRef="#br1" timeOffset="391632.1706">10565 15766 396 0,'-15'0'198'0,"3"0"-184"0,12 0 22 15,0 0-22-15,19 0-2 16,8 0 0-16,10-2-11 15,8-3 3-15,3 0-6 16,5-3-56-16,-4-1-120 16</inkml:trace>
  <inkml:trace contextRef="#ctx0" brushRef="#br1" timeOffset="392177.6369">11076 15714 492 0,'-8'0'24'0,"-3"0"-23"16,10 0 25-16,1-3 36 0,5-8-21 16,10-2-36-16,-1-2-2 15,7-5 3-15,-1-1-2 16,0-3-2-16,-2-2 0 15,-4-1 0-15,-7-2 0 16,-4 3-4-16,-3-5 13 16,0 4-1-16,-7 2-5 0,-3 4 7 15,-3 3-5-15,1 7 6 16,-1 8-3-16,2 3-8 16,1 3 0-16,3 12-2 15,1 8 1-15,2 5-2 16,4 8 1-16,0 3-1 0,6 4 0 15,3 4 2 1,3-1-3-16,3-2 1 16,-1 1 1-16,-1-8-2 0,-1-2 1 15,-1-9 1-15,-2-6-3 16,-4-9 2-16,1-6-2 16,-5-5-3-16,3 0 7 15,1-12 5-15,0-6-5 0,2-6-2 16,0 1 1-16,3 0 1 15,0 1-1-15,0 10 1 16,4 5 6-16,1 7-7 16,0 0 0-16,4 11 1 0,-3 5-2 15,-2 4 1-15,3 1 2 16,-3 2-2-16,0-2-1 16,1-1 0-16,-1-2-42 15,1-6-101-15,-3-6-232 0</inkml:trace>
  <inkml:trace contextRef="#ctx0" brushRef="#br1" timeOffset="392546.2972">11817 15607 324 0,'0'13'249'0,"2"-10"-255"15,10 1 38 1,8-2 31-16,4 0-4 16,5-2-28-16,5 0-22 15,5 0-2-15,-2 0-2 0,1-2-3 16,-1 0-2-16,-5 0-1 16,-8 2-28-16,-4 0-73 0,-11 0-46 15,-9 0-153-15</inkml:trace>
  <inkml:trace contextRef="#ctx0" brushRef="#br1" timeOffset="392926.9992">11856 15709 500 0,'-3'3'17'16,"3"-1"-1"-16,16-2-9 16,11 0 36-16,7 0-9 0,9 0-22 15,7-2-1-15,4-3 1 16,2-2-7-16,-2 0-1 15,-4 0-1-15,-7-2-3 16,-5-4 1-16,-11 3-3 16,-10-7-36-16,-7 3-13 0,-10-4-1 15,0-1-6-15,-13-3 8 16,-3 3 46 0,-2 1 9-16,-1 4 42 0,2 1 14 15,3 6-1-15,3 3 12 16,7 4-17-16,4 0-29 15,0 6-22-15,7 8-4 0,8 2 7 16,4 6 5-16,3 4-7 16,-2 3 0-16,-4 1-5 15,-3 2 0-15,-8 1 1 16,-5-1-1-16,-13-4-8 16,-9-3-63-16,-9-3-9 0,-8-7-21 15,2-9-60 1</inkml:trace>
  <inkml:trace contextRef="#ctx0" brushRef="#br1" timeOffset="393594.8591">13056 15600 357 0,'7'0'19'0,"-4"0"43"16,3 0 19-16,-4 0 0 15,0-7-7-15,-2-2-35 16,0-3-8-16,0-3-3 0,0 1-7 16,0-4-6-16,-8 2-7 15,-4-2-6-15,-5 2-1 16,-2 4-3-16,-6 4 1 15,0 5-2-15,-2 3 0 0,-1 3 1 16,6 12 0-16,2 6 0 16,3 4 1-16,8 4-1 15,6 3 1-15,3 0-3 0,3 0 4 16,14-3-1-16,0-8-2 16,7-5-6-16,3-9 4 15,2-7-1-15,1 0-16 16,-1-14-5-1,0-5 2-15,-4-3 11 0,-4-3 18 16,-1 2-2-16,-6 1 4 16,-1 6 3-16,-6 5 5 15,-3 4 7-15,-2 6-1 16,-2 1-10-16,0 7-13 0,0 9 6 16,1 4-1-16,1 3-2 15,5 4 0-15,4-2 0 16,2 0 0-16,1-4-2 0,6-5-7 15,0-6-44-15,2-10-66 16,0 0-57-16</inkml:trace>
  <inkml:trace contextRef="#ctx0" brushRef="#br1" timeOffset="393830.6585">13436 15425 612 0,'0'2'31'16,"0"-2"-27"-16,4 0 26 15,11 0 3-15,5 0 16 16,4 0-40-16,8 0-6 16,5 0 0-16,-1 0-3 0,1 0 0 15,-1 0 0-15,-5-2-5 16,-8 2-84-16,-7-2-85 15,-8 1-206-15</inkml:trace>
  <inkml:trace contextRef="#ctx0" brushRef="#br1" timeOffset="394037.7155">13492 15499 528 0,'-5'1'9'0,"5"-1"12"16,9 0 39-16,13 0-6 0,3 0-29 15,7-3-19-15,4-1-2 16,0 0-1-16,-2 3-3 16,-4-1 0-16,-5 2-3 15,-4 0-96-15,-9 0-33 16,-9 3-10-16,-3 5-96 0</inkml:trace>
  <inkml:trace contextRef="#ctx0" brushRef="#br1" timeOffset="394226.7318">13564 15668 464 0,'-6'9'23'0,"6"-5"26"15,0-3 14-15,12 1-9 16,7-2-19-16,6 0-25 16,8 0-4-16,2-3-4 15,6-3-3-15,-2-1-1 16,-2-4-135-16,-1 1-346 0</inkml:trace>
  <inkml:trace contextRef="#ctx0" brushRef="#br1" timeOffset="395417.4314">13909 15536 434 0,'-1'0'23'0,"1"-2"28"0,8-1 16 16,10-1-47-16,7 0 0 16,7 3-2-16,4 1 11 15,2 0-3-15,-4 3-12 16,0 8-8-16,-8 3-4 16,-12 2-2-16,-7 4-1 0,-7 1 3 15,-7 3-2-15,-11-5-5 16,-4 1-2-16,-1-4-10 15,-1-5 18-15,7-6 3 16,0-5-2-16,7 0 2 16,3-3-1-16,7-12 5 15,2-1 3-15,10-5-11 0,6-1 3 16,6-1-1-16,0 2-2 16,3 1 6-16,-2 2-4 15,-4 6-2-15,-4 3 1 16,-6 5 11-16,-5 4 9 0,-6 0-3 15,0 5-11-15,0 8 2 16,-6 6 8-16,5 3-10 16,-2 3-5-16,3 4 1 15,4-3-2-15,12 1-1 16,6-2-1-16,1-5-2 0,8-5-1 16,5-4-38-1,1-9-148-15,1-2-319 0</inkml:trace>
  <inkml:trace contextRef="#ctx0" brushRef="#br1" timeOffset="396889.2993">14676 15320 460 0,'-8'-4'69'16,"-1"1"-60"-16,1 3 14 15,3 0 18-15,0 0-22 16,3 0-18-16,2 0-1 15,0 3-2-15,2 2 3 16,6 1 1-16,-3 0 2 0,4-3-2 16,-4 0-2-16,-1-1-1 15,0 2-17-15,-4-4-62 16,0 0-80-16</inkml:trace>
  <inkml:trace contextRef="#ctx0" brushRef="#br1" timeOffset="398098.5973">14634 15504 528 0,'0'0'39'15,"0"0"6"-15,0 0 12 16,12 3-15-16,0 5-12 15,2-1-12-15,2 5 0 0,0 4-1 16,-3 0-13-16,-3 2-3 16,0 0 0-16,-6-2 1 15,-3-3-3-15,-1-3 2 16,0-4 0-16,-8-4 0 16,-2-2 1-16,-4-4-1 15,-3-10-1-15,4-5 0 16,1-2 1-16,5-2 0 15,4 0 1-15,3 1-1 16,7 4 1-16,11 4-2 0,6 7 0 16,2 4 2-16,6 3-2 15,3 5-1-15,2 11 1 16,-4 2 0-16,-4 1 0 0,-4 4 0 16,-9 1-1-16,-6-3 1 15,-10-3-1-15,0-6 1 16,-2-2-1-16,-10-10 0 15,-2 0 1-15,-1-11 1 0,3-7 0 16,2-5 0-16,7-2 1 16,3-2 0-16,2 4 1 15,13 2-1-15,4 3 0 16,4 7-2-16,3 6-2 16,1 5 2-16,0 0-1 15,0 12-1-15,-3 4 2 16,-2 4-1-16,-2-2-1 15,-4 3-2-15,2-3-24 16,-4-2-53-16,-1-2-29 0,-1-7-15 16,3-5-11-16,-1-2-2 15,-2-2 29-15,3-10 34 16,-1-4 141-16,-1-4 97 0,-6 0-50 16,0 1-14-16,-5-1-37 15,-2 4 4-15,0 4 2 16,-4 5-32-16,-6 5-17 0,-7 2-7 15,2 7-7-15,-2 5-1 16,5 8-2 0,3 1-2-16,3 3 1 0,6-1-2 15,0 0 1-15,11-5-3 16,3-6 0-16,5-6-1 16,0-6-3-1,3-4-2-15,-2-10-12 0,-1-4 9 16,-3-2 6-16,-5-3 5 15,-1 2-10-15,-5 3-38 0,-2 0-23 16,-1 6-41-16,0 4 25 16,1 5 53-16,1 3 28 15,1 0-23-15,3 0-9 16,2 5 2-16,-1 1 34 0,-1-3 25 16,2 1 27-16,-6-4 6 15,1 1 6-15,-3-1 17 16,-2 0-4-16,0 2 10 15,-4 2-22-15,-3 1-42 0,0 2-1 16,-1 4-4-16,3 0-9 16,2 1-3-16,3 1-3 15,0-1 2 1,8-3-7-16,4-3 3 0,2-5-2 16,-3-1 2-16,3-5-7 15,-3-10-20-15,-2-4 23 16,-2-4-13-16,-5-6 20 15,-2-1 4-15,0 0 11 0,0-2 9 16,0 3-5-16,-4 2 4 16,1 4-2-16,-1 7 9 15,-2 9-4-15,3 7-13 16,-1 3-7-16,1 15-7 0,1 9 0 16,2 3 1-16,0 8-1 15,0 1 0-15,5 4 0 16,5-4-3-16,4-1 0 0,-2-3-7 15,5-6-15-15,1-10-42 16,-1-6-59-16,2-13-120 16</inkml:trace>
  <inkml:trace contextRef="#ctx0" brushRef="#br1" timeOffset="398322.0357">15816 15329 476 0,'0'-8'172'16,"0"3"-136"-16,-4 5 10 0,-1 0-9 16,1 9-10-16,2 9-16 15,2 2-8-15,0 5 3 16,0 2 5-16,7 3-11 16,1-2 0-16,3 1-2 15,-1-4 0-15,3-5-6 0,-2-5-62 16,1-4-83-16,1-9-96 15</inkml:trace>
  <inkml:trace contextRef="#ctx0" brushRef="#br1" timeOffset="398566.3873">15990 15306 543 0,'0'-9'28'0,"-5"5"28"16,-1 4 2-16,3 6-24 15,1 11-18-15,2 5-5 0,0 5 5 16,0 3-2-16,4 2-12 16,4-2-3-16,-2 4 1 15,3-3-1-15,-2-3 0 16,0-1 0-16,0-4-1 16,-2-5 1-16,-3-2-10 15,1-7-45-15,-3-5-20 0,0-4-32 16,-10 0-79-16</inkml:trace>
  <inkml:trace contextRef="#ctx0" brushRef="#br1" timeOffset="398752.7229">15771 15507 584 0,'0'-3'81'16,"0"-2"-49"-16,18 1-26 15,9 0-4-15,6 2 1 16,4 1-4-16,4-3-61 15,-3-1-213-15</inkml:trace>
  <inkml:trace contextRef="#ctx0" brushRef="#br1" timeOffset="399551.9576">11794 16873 472 0,'0'2'91'16,"0"-2"-33"-16,0 0 2 0,1 0-27 15,12 0-9 1,7 0 18-16,7 0-17 0,5-5-9 16,9 0-7-1,8-3-5-15,-1 2-5 0,1 0 0 16,0 1-1-16,-7 1-7 15,-6 3-36-15,-11 1-23 16,-6 0-27-16,-14 0-29 16,-5 5-29-16,-15 6 78 0,-10-1 50 15,-8 2 11-15,-4 3 14 16,-4 1 7-16,0-2 35 16,1 1 15-16,6-3-6 0,7-3 23 15,9-2-17-15,9-3-12 16,9-4-14-16,6 0-32 15,18 0 19-15,8-9-7 16,10-2-1-16,3-3-5 0,4-2-6 16,-3-4-8-1,-2 2-61-15,-7 0-15 16,-10-1 10-16,-5-1 39 16,-13-1 38-16,-6 3 7 15,-3 0 41-15,-5 2-2 0,-6 5-6 16,0 2 18-16,6 4 12 15,3 5-12-15,2 0-34 16,0 7-29-16,14 5 10 0,3 10 12 16,0 3-14-16,3 7-4 15,-6 2-2-15,-1 2 1 16,-11-1-4-16,-2-1-28 0,-10-7-39 16,-9-5 18-16,-1-8 28 15,1-9-19-15,2-5-105 16</inkml:trace>
  <inkml:trace contextRef="#ctx0" brushRef="#br1" timeOffset="400101.0701">12677 16736 447 0,'-3'-9'134'15,"3"-3"-128"-15,7-1 17 16,10 3 2-16,7 3 15 15,3 1-18-15,-2 6-1 0,1 0 6 16,-6 9-20-16,-1 7-6 16,-7 5 1-1,-7 1-2-15,-5 3-1 0,0-2 1 16,-2 0-5 0,-8-5 0-16,3-5 2 0,-2-5 7 15,5-8-2-15,2 0 0 16,2-6 0-16,0-12-3 15,8-4 2-15,1-3 0 0,1-2 0 16,5 3-1-16,-4 2 1 16,-1 6 1-16,-2 5 3 15,-5 6 2-15,1 5 0 16,-4 2 0-16,0 10-2 0,0 8 7 16,0 1-4-16,0 6-3 15,0 0-4-15,9 0-1 16,4 1-1-16,6-5-1 15,6-3-1-15,4-6-24 0,5-8-96 16,3-6-98 0</inkml:trace>
  <inkml:trace contextRef="#ctx0" brushRef="#br1" timeOffset="400453.0264">13572 16595 451 0,'0'-9'66'16,"0"2"-43"-16,-15 2 24 15,-4 3 2-15,-7 2-22 16,-3 0-6-16,-3 11 1 15,-2 5 11-15,-3 4-9 0,7 3-7 16,2 4 1 0,6-1-8-16,4 3-6 15,9-1 1-15,9-1-4 0,0-4-4 16,12-1 1-16,8-6 4 16,8-5-5-16,0-5 1 15,5-2 0-15,1-4-5 16,-4 0-33-16,-1 0-32 15,-5-7-28-15,-7-4-11 0,-6 1-83 16</inkml:trace>
  <inkml:trace contextRef="#ctx0" brushRef="#br1" timeOffset="400642.0377">13295 16754 598 0,'-20'0'67'0,"6"-2"-31"16,8-1 5-16,6 1-11 0,10-2-17 15,9-1-8-15,11 0-6 16,12-3 1-16,3 0-26 16,3-5-103-16,0 1-170 15</inkml:trace>
  <inkml:trace contextRef="#ctx0" brushRef="#br1" timeOffset="401184.7363">14096 16488 525 0,'7'-4'40'16,"-7"1"-22"-16,0-1 26 0,-9 4-15 16,-6 0-28-16,-2 0 7 0,-7 0-7 15,-3 0 0 1,-2 0-1-16,1 2 1 0,-1 2-1 15,4 0 1-15,4 1 0 16,2 0 0-16,7 2 2 16,4 4 1-16,6-1 2 15,2 3-2-15,0 3 1 0,12 5-4 16,0 3 2-16,1 4 0 16,1 4-3-16,-3 3-1 15,-2 0 0-15,-2 3 0 0,-3-3 1 16,-3 1-1-16,3-4 1 15,-4-4 0-15,2-4 2 16,-1-5 20-16,5-4-9 16,3-6 2-16,2-2 0 15,5-2-7-15,7-3-3 16,4 0-2-16,2-2-2 16,5 0-1-16,2 0 1 15,2-6-17-15,-4-2-78 0,0-3-74 16,-5-5-157-16</inkml:trace>
  <inkml:trace contextRef="#ctx0" brushRef="#br1" timeOffset="401622.2012">14356 16729 375 0,'0'-9'122'0,"0"0"-94"16,-5-3 20-16,-4 1 10 15,-2 0-31-15,-5 1-20 16,-2 0-2-16,-3 7 1 16,-3 1 7-16,-1 2-6 15,-1 0-5-15,3 9 0 0,2 4 0 16,3 3 0-16,4 1 2 16,4 1-3-16,8 2 0 15,2 0-1-15,6-4-2 16,10-4 4-16,3-3-2 15,1-5-5-15,6-4 2 16,1 0 0-16,0-7-3 16,-2-6-9-16,-2-3 6 0,-5 0-2 15,-4 2 10-15,-3 3 4 16,-5 4-2-16,-3 4 6 16,-1 3 14-16,-2 0-7 15,2 0-13-15,1 8 0 0,2 1 0 16,5 2-2-16,-1 1 2 15,3-1-2-15,1-4 1 16,-3-1-1-16,5-3-13 16,-4-3-67-1,-1 0-26-15,2-5-50 0,-5-9-118 16</inkml:trace>
  <inkml:trace contextRef="#ctx0" brushRef="#br1" timeOffset="402102.1716">14464 16420 530 0,'0'2'29'16,"0"0"-31"-16,0-1 16 0,12 1 28 15,5-2-1-15,5 0-16 16,4 0-6-16,3 0-1 15,-2 0-12-15,-2-3-4 16,-6 3 0-16,-4-2-2 16,-6 2 1-16,-4 0 0 15,-3 0-2-15,-2 5 7 16,0 5 4-16,-2-2-3 16,-3 7-1-16,1 0 5 0,1 4-1 15,1 2-6-15,2 4-4 16,0 2 2-16,0 3-1 15,0 0 0-15,7 2-1 16,0 1 1-16,1-1 5 0,1 0-6 16,-4-3 0-16,2-1 0 15,-4-3 0-15,2-4 1 16,-5-3-2-16,0-2 2 0,0-1-1 16,0-6 1-16,-3-1 0 15,-8-2 0-15,-1-2 0 16,-6-1 0-16,-7-3-2 15,-4 0-10-15,-7 0-28 16,-1 0-34-16,-3-7-35 16,2-2-54-16</inkml:trace>
  <inkml:trace contextRef="#ctx0" brushRef="#br1" timeOffset="402620.9074">13760 17505 698 0,'0'4'11'0,"7"-4"-9"16,11 0 13-16,7-1 12 16,5-8-4-16,7 2-12 15,6-1 4-15,3-6 2 16,3 6-10-16,0 0-3 0,-1-4-2 16,0 6 0-1,-7-1-2-15,-3 1 0 0,-8 2-2 16,-4 1 0-16,-10 1-7 15,-3 2-19-15,-10 0-15 16,-3 0-21-16,-5 0-34 16,-11 5 5-16,-6 5-48 15,-3 1-46-15</inkml:trace>
  <inkml:trace contextRef="#ctx0" brushRef="#br1" timeOffset="402888.7049">13880 17620 306 0,'-16'13'231'0,"5"-4"-196"16,10-3-9-16,1-3 23 16,15-3 0-16,14 0-15 15,7-5-5-15,9-4 1 16,9-4-4-16,1 1-7 0,5-2-1 16,-3 3-6-16,-1-2-7 15,-9 3-4-15,-8 4-1 16,-5-4 0-16,-10 3 0 15,-10 0-1-15,-5 3 1 0,-3-2-1 16,-6 1-3-16,0 2-13 16,0-2-18-16,0-3-36 15,0-4-80-15,0-9-229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6T09:55:11.16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199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2-06T09:59:06.545"/>
    </inkml:context>
  </inkml:definitions>
  <inkml:trace contextRef="#ctx0" brushRef="#br0">16755 9110 564 0,'-9'-13'148'16,"4"2"-75"-16,1 4-11 15,2 2-14-15,2 5-15 0,0 0-21 16,6 5-16 0,3 13-5-16,5 7 11 0,1 7-3 15,2 4 0-15,1 3 0 16,-4 0 1-16,3-1-1 16,-3-4 3-16,-3-3-3 15,0-8-6-15,-4-1-21 0,1-8-23 16,-7-5-6-16,-1-8-39 15,0-1-29-15,-6-8-29 16</inkml:trace>
  <inkml:trace contextRef="#ctx0" brushRef="#br0" timeOffset="214.1609">16784 9231 287 0,'-12'-32'239'16,"4"1"-162"-16,6 5-19 0,2 0 17 15,5 9-32-15,14 2-17 16,2 6-13-16,5 6-12 15,0 3 2-15,1 7-5 0,-4 9-1 16,-2 5-1-16,-4 5 1 16,-7 0-15-16,-7 0-40 15,-3-4-18-15,-2-4-3 16,-9-4 33-16,-3-8-1 16,1-4-37-16,2-2-8 0,4-4-12 15,6-9-62-15</inkml:trace>
  <inkml:trace contextRef="#ctx0" brushRef="#br0" timeOffset="804.2775">16998 9184 545 0,'5'0'53'0,"0"-5"9"0,5-2-23 15,2 1-7-15,3 1-11 16,6 1-16-16,0 4-3 16,-1 0-2-16,0 6 0 15,-7 3 0-15,-5 5 3 16,-2-4-3-16,-6 4-11 16,0-6-13-16,-2-4 19 0,-7-1-5 15,1-3 10-15,0 0 9 16,2-9-6-16,6-3 1 15,0-3-2-15,4 0-5 16,11-2 3-16,4 3-4 0,6 3 1 16,-1 3 1-16,3 4 0 15,-5 4-3-15,-1 0-6 16,-8 4-3-16,1 6 6 16,-9 1 7-1,0 0 0-15,-3-3 0 0,-2 3 4 16,3-2-2-16,-1-3 0 0,2-2 1 15,5-2-2-15,0-2 4 16,4 0 4 0,1-2-2-16,-2-8-3 0,1-2 0 15,-4-3-2-15,-4 1 2 16,-5-4 0-16,0 3 0 16,-3-2-2-16,-11 6-3 0,-1 3-5 15,-1 4-29-15,3 4-30 16,1 0 1-16,8 5-21 15,4 4-34-15,0-1-47 16</inkml:trace>
  <inkml:trace contextRef="#ctx0" brushRef="#br0" timeOffset="1029.8252">17500 9077 401 0,'5'-5'104'15,"0"1"-27"-15,-5 3 12 0,0 1-32 0,0 0-37 16,0 8-26-16,1 3 8 15,3 2-2-15,1 1-4 16,2-2 2-16,3-1 4 16,4-4-6-16,-2-3 2 15,-1-4 1-15,-2 0 4 16,-2-9 1-16,-2-7-2 0,-5 1 1 16,0 0-1-16,-3-2-2 15,-6 5 3-15,-3 3-3 16,0 4 0-16,2 1-2 15,1 4-3-15,3 0-12 0,6 5-51 16,0 5-26-16,8-6-15 16,8 2-120-16</inkml:trace>
  <inkml:trace contextRef="#ctx0" brushRef="#br0" timeOffset="1312.9439">17795 8882 500 0,'0'-19'70'0,"0"3"29"16,0 6-14-16,-5 2-47 16,-1 8-5-16,0 0-27 15,1 6-8-15,0 9 0 0,3 9 2 16,0 4-2-16,2 4 0 16,0 2 4-16,2 4-4 15,7-1 4-15,0-3-4 16,4-1 1-16,-3-7 1 15,-3-2-3-15,-1-7-38 16,-6-5-60-16,0-7-95 16</inkml:trace>
  <inkml:trace contextRef="#ctx0" brushRef="#br0" timeOffset="1410.6844">17739 9106 520 0,'17'-13'75'0,"2"-3"-72"0,8 2-1 15,5-2 0-15,4 0-1 16,0-4-120-16</inkml:trace>
  <inkml:trace contextRef="#ctx0" brushRef="#br0" timeOffset="2162.9299">18433 8867 589 0,'0'-2'122'0,"-3"2"-119"0,-6 2-10 16,-1 12 4-16,-3 5 9 16,4 5-6-16,2 4 4 15,5-1-4-15,2 0-1 16,0-2-2-16,4-7 1 15,3-7-2-15,4-8-2 0,-2-3 3 16,-4-13 6-16,0-8 0 16,-1-8-2-1,-1-3 1-15,-1-4-1 0,1 1 1 16,2-1 7-16,2 6 1 0,2 5 5 16,2 7-2-16,1 5-6 15,2 12-4-15,3 1-5 16,-3 14-4-16,0 11 1 15,-1 9 1-15,-2 7 8 16,-2 3-5-16,-1 3 0 16,-2 1 1-16,0-5 1 0,1-3 0 15,-2-7-1-15,0-7 0 16,2-2 0-16,-1-7 0 16,1-6 0-16,-1-3 0 15,1-5 0-15,1-1 1 16,2-2 1-16,2-5 6 0,1-10-2 15,-4-6-4-15,-2-8-1 16,-4-1-4-16,-3-4-11 16,-5 1-9-16,-5 4 1 15,-7 4 21-15,1 7 21 16,2 5 13-16,3 6-2 0,6 0-7 16,5 4-5-16,0-1 0 15,16 0-15 1,9 1-1-16,11-2-6 0,6 1-17 15,0-3-62-15,-4 1-109 16</inkml:trace>
  <inkml:trace contextRef="#ctx0" brushRef="#br0" timeOffset="2728.9047">16818 9651 537 0,'0'0'57'15,"3"0"-39"-15,19 0-8 0,12-7 2 16,13-4 31-16,18-3-16 15,10-2-1-15,15-2-4 16,13-4-1-16,13 2-9 16,6-5-4-16,2 0-7 15,1 3 1-15,1 1-3 0,-7 3 2 16,-8 2-1-16,-7 1 1 16,-14 2-2-16,-17 1 2 15,-13 0 0-15,-17 1-2 16,-12 4 2-16,-14 0 0 15,-7 0-2-15,-5 4 2 16,-5-1 1-16,0-2-20 0,-5 3-39 16,-5-2-47-16,1-5-110 15</inkml:trace>
  <inkml:trace contextRef="#ctx0" brushRef="#br0" timeOffset="5367.076">19521 8856 328 0,'0'-9'144'16,"0"-3"-68"-16,0 1-21 16,0 2 9-16,0 2 19 0,0 1-20 15,0 4-14-15,-2 2-20 16,2 0-24-1,0 6-10-15,0 8-20 0,0 9 18 16,2 8 10-16,1 5-1 16,1 4 1-16,1 2 2 0,-2-2-7 15,5-2 2-15,-3-8 0 16,2-5 0 0,4-3-7-16,-2-9-30 0,4-7-19 15,3-6-30-15,0-2-25 16,-1-13-96-16</inkml:trace>
  <inkml:trace contextRef="#ctx0" brushRef="#br0" timeOffset="5526.6481">19746 8902 298 0,'-1'-2'-29'0,"-8"1"-53"0,2 1-25 15</inkml:trace>
  <inkml:trace contextRef="#ctx0" brushRef="#br0" timeOffset="8792.1701">19755 8799 229 0,'5'-9'50'0,"-4"4"-2"15,-1-1 12-15,0 2-3 0,4 3-2 16,-4-3-10-16,0 3-7 16,0-1 3-16,0 0-4 15,0 2-13-15,0-2-8 16,-7 2-8-16,-5-2-6 16,-1 2-4-16,-6 0 0 0,-1 0 0 15,-1 0 1-15,1 0 2 16,3 0-1-16,0 0 0 15,8 2 0 1,2 0 0-16,1 2 0 0,5 1-4 0,-1 2 1 16,2 5-1-16,0 3 4 15,0 2 0-15,0 5 0 16,0 5 0-16,0-1 0 16,-2 3 1-16,0-2-1 15,-3-2 1-15,3-2 0 16,1-2-1-16,-1-3 0 0,0 0 0 15,2-4 0-15,0 0 0 16,0-1 1-16,0-4-1 16,0 2 0-16,0-2-1 15,0 2-2-15,2-4 0 16,3 1 7-16,0 1 0 16,2-1-1-16,1 0-1 0,-1-1 0 15,4-3 2-15,-4-1-1 16,2 0 0-16,2-2 1 15,-3 1-1-15,4-2 1 16,-2 0-4-16,1 0 1 0,-2 0-2 16,5 0-30-16,-3-2-81 15,4-4-101-15</inkml:trace>
  <inkml:trace contextRef="#ctx0" brushRef="#br0" timeOffset="9298.3938">19969 9006 419 0,'0'-11'46'15,"0"4"-29"-15,0 0 35 16,0 0 0-16,0-2-10 15,-5 1-21-15,-2 1-7 16,-2 2-5-16,-2 0-8 16,-2 2-3-16,-3 3 1 15,-2 0-1-15,-2 1 0 0,-3 10 1 16,2 1 1-16,3 2-2 16,0 4 1-16,7 0-1 15,6 2 2-15,5-4-8 0,0 0-3 16,5-5 8-16,10-1 15 15,0-5-11-15,4-2-1 16,3-3 2-16,-2-3-2 16,0-7-2-16,-2-5-4 15,-2 1 1-15,-3-2 8 16,-4 0-2-16,-2 4 2 0,-3 3 3 16,-4 4 11-16,0 3 20 15,0 2-13-15,0 0-22 16,1 2-16-16,1 5 2 15,3 4 13-15,3 3-7 16,1-2 4-16,3 1-10 0,3-2-16 16,1-4-16-1,-1-6-47-15,0-1-87 0</inkml:trace>
  <inkml:trace contextRef="#ctx0" brushRef="#br0" timeOffset="9802.1999">20101 8754 469 0,'-10'2'26'0,"8"-2"-28"15,2 0-3-15,2 2 9 16,13-2 19-16,-1 2 25 15,8-1-17-15,0-1-18 16,-2 2-6-16,1 0-4 0,-5 2-2 16,-5-1 0-16,-1 0-7 15,-7 7 4-15,2 0 5 16,-5 5 7-16,0-1 2 16,0 4-5-16,0 1 0 15,0 2-1-15,0 3 1 0,0-1 7 16,3 2 14-16,4 2-25 15,0-2-4-15,5 1 2 16,0-4 1-16,-2-4 1 16,-3-2 2-1,-5-4-3-15,-2-1-5 0,0-2 0 0,-12-4 8 16,-8 1 0-16,-1-5-3 16,-6-1-2-16,2 0-9 15,3-10-37-15,6-2-43 16,7-5-106-16</inkml:trace>
  <inkml:trace contextRef="#ctx0" brushRef="#br0" timeOffset="10061.5548">20890 8842 477 0,'-7'-11'138'16,"-3"0"-132"-16,0 2 10 16,-2 4 28-16,3-1-3 0,-2 3-36 15,-1 3-6-15,0 0-2 16,-2 2 0 0,0 7 0-16,0 3 2 0,3 3 0 15,1 0 1-15,4 2-1 16,4 1-1-16,2-1-3 0,2-1 1 15,11 0 2 1,2 0 7-16,9-1-3 0,1-5-1 16,4 1 0-16,2-2 0 15,-1-2-5-15,-1-2-28 16,-4 1-76-16,-9-1-93 16</inkml:trace>
  <inkml:trace contextRef="#ctx0" brushRef="#br0" timeOffset="10245.1106">20722 9166 393 0,'-5'6'201'0,"3"-6"-199"15,2 2-19-15,5-2 23 16,11 0 41-16,4 0 6 16,7 0-30-1,7 0-7-15,5-2-6 0,3-1-8 0,-4 2 0 16,1-3-7-16,-5 0-127 15,-5-4-150-15</inkml:trace>
  <inkml:trace contextRef="#ctx0" brushRef="#br0" timeOffset="11013.4157">21453 8750 532 0,'0'-3'75'0,"0"-1"-19"0,2 4-9 16,-2 0-8-16,0 0-12 16,3 6-26-16,-3 3-17 15,2 7 14-15,1 5 8 16,1 4-7-16,-1 2 4 16,-1 3 0-16,3-1 0 0,3-1-3 15,-4-2 3-15,4-4-1 16,-1-2 2-16,3-4-5 15,-1-2-9-15,1-8-68 16,2-6-19-16,-2 0-98 16</inkml:trace>
  <inkml:trace contextRef="#ctx0" brushRef="#br0" timeOffset="11340.8141">21711 8708 646 0,'2'-4'58'0,"-2"4"-46"16,0 0-9-16,0 4-4 16,2 8-13-16,1 6 17 15,1 5 1-15,4 4 2 16,-2 5-4-16,3-2 2 16,0-1 1-16,2-1 0 15,-2-1-4-15,3-1-1 0,-2-5 5 16,-3-3-5-16,0 0 1 15,-2-3-1-15,-2-4 2 16,0 0-2-16,-3-4-36 16,0-4-63-16,-6-3 11 15,-4 0-99-15</inkml:trace>
  <inkml:trace contextRef="#ctx0" brushRef="#br0" timeOffset="12674.0792">21469 8956 332 0,'-2'0'67'0,"2"0"-51"0,0 0 9 15,0 0 18-15,5 0 10 16,7 0-28-16,1-4-16 15,6 1 1-15,5-3 5 16,1 1-6-16,-1-1-7 16,1 3-1-16,2 1-2 0,-4-1-9 15,1 1-118-15,-3 0-93 16</inkml:trace>
  <inkml:trace contextRef="#ctx0" brushRef="#br0" timeOffset="13362.6891">22059 8932 254 0,'5'-1'70'16,"2"-5"-48"-16,-6 3 10 15,1-1 30-15,2 1 3 16,-3-1-15 0,-1 0-15-16,0 1-4 0,0-1-8 15,0 1-3-15,0-2-11 0,-5 1-7 16,0-2-3-16,-7 3-1 16,0 1-1-16,-4 2 0 15,0 0 2-15,-4 0 0 16,4 2-1-16,1 6 1 15,3-2 1-15,3 5-4 0,3-2 0 16,5 2 0-16,1 2-2 16,0-1-5-16,7-1 4 15,2-1 3-15,5-1 2 16,1-4 2-16,1-1-1 0,0-4 1 16,0 0 0-16,1 0 0 15,-7-6 1-15,0-4 0 16,0-1 1-16,-3 2 1 15,-3-1 1-15,-1-1 8 16,-1 2 20-16,-1 4-10 16,-1 1 0-16,0 1 4 0,0 3-8 15,0-3-9-15,0 3-7 16,0 0-9-16,0 0-6 16,0 4-1-16,0 3 15 15,0 2 1-15,0 2-3 0,2 0 0 16,3-3 2-1,0 0 0-15,4 1 2 0,1-2 1 16,3 0-2-16,-1-2-1 16,5 2-1-16,-1-3-11 15,-1-2-78-15,-3-2-154 16</inkml:trace>
  <inkml:trace contextRef="#ctx0" brushRef="#br0" timeOffset="15324.7987">17195 10246 525 0,'-2'-31'83'0,"2"6"-21"16,0 4 4-16,5 7-10 16,5 5-21-16,0 7-22 0,1 2-9 15,0 14 0-15,0 7-5 16,-1 11-3 0,-2 6 8-16,-1 3-4 0,-2 2-1 15,-1 2-2-15,1-5 3 16,3 0 0-16,-3-6 1 0,4-8-1 15,1-2 0-15,5-11-3 16,3-1-5-16,3-9 7 16,4-3-17-16,3 0-35 15,2-7-50-15,-1-7-90 16</inkml:trace>
  <inkml:trace contextRef="#ctx0" brushRef="#br0" timeOffset="15642.2478">17536 10431 586 0,'-12'-2'55'0,"5"-2"-49"0,5 1 25 16,2-1 5-16,7-1 2 15,7 0-26-15,6-4-13 16,3 0 1-16,-2 0-2 16,-2-2-29-16,-6 4-6 15,-8 2 16-15,-5 2 16 16,0 1 0-16,-8 2 3 0,-6 0 0 15,-2 8 2-15,0 6 2 16,4 4-1-16,0 0 2 16,9 0 2-16,3 2-3 15,9-2-2-15,9-2-4 16,9-7 12-16,2-2-19 0,3-7-66 16,-1 0-97-16</inkml:trace>
  <inkml:trace contextRef="#ctx0" brushRef="#br0" timeOffset="15930.7992">17764 10217 623 0,'-5'-9'27'16,"2"0"-2"-16,3 9 26 0,0 0-47 16,8 9-3-16,3 7 0 15,4 3 1-15,2 6-4 0,-2 4-1 16,-3 2 4-16,-1-1-4 15,-3 0 4-15,-2-1 1 16,0-4 3-16,-3 0 0 16,2-4-1-16,2-1-3 15,0-6 1-15,3-1-3 0,-1-5 1 16,6-4 8-16,0-2-7 16,0-2 1-16,-1-6-23 15,-3-9-61-15,-5-8-101 16</inkml:trace>
  <inkml:trace contextRef="#ctx0" brushRef="#br0" timeOffset="16030.4925">17863 10368 529 0,'-12'-3'122'15,"4"-1"-105"-15,8 1 42 16,0 1-27-16,18-1-12 16,8 1-20-16,8-2 1 15,8-1-2-15,5-2-54 16,0-2-172-16</inkml:trace>
  <inkml:trace contextRef="#ctx0" brushRef="#br0" timeOffset="20780.785">18515 10346 416 0,'-11'1'60'0,"0"-1"-2"16,4 0 31-16,3 0-2 16,3-1-16-16,1-9-37 15,3 2-16-15,12-5-12 16,6 3-1-16,4-2-4 15,6 5-5-15,-1 6 2 0,1 1 0 16,-4 3 0-16,-5 12-3 16,-10 4 0-16,-3 6 3 15,-9 2-10-15,0 4-1 16,-6-7 0 0,-6-1-13-16,-1-3 16 0,4-6 3 15,1-8 10-15,2-6-1 0,3 0 6 16,3-7 8-16,0-11-15 15,0-3 4-15,9-3-5 16,3-1 3-16,3 2-2 16,-3 4-2-16,1 0 2 15,-6 11-2-15,0 2 2 16,-2 6-1-16,-1 2-8 0,-3 10 9 16,3 7 2-16,0 1 2 15,3 4-3-15,2 1-3 16,1-2 0-16,5-2-4 15,5-4 1-15,-1-6-12 0,9-5-13 16,0-6-63-16,1 0-71 16,3-12-158-16</inkml:trace>
  <inkml:trace contextRef="#ctx0" brushRef="#br0" timeOffset="21134.5068">19269 10221 490 0,'2'-3'148'0,"-2"-5"-98"15,0-1 0-15,-10 9-20 16,0 0-19-16,-6 4-11 0,0 9-4 16,-3 5 6-16,0 6-1 15,4 1 0-15,3 1-1 16,7 1-1-16,3 2-1 0,2-4-3 15,5-2 8-15,9-2-6 16,6-5 4-16,4-5 0 16,1-4-4-16,6-5-16 15,-2-2-14 1,-5-2-24-16,-4-8-66 0,-8-7-88 16</inkml:trace>
  <inkml:trace contextRef="#ctx0" brushRef="#br0" timeOffset="21225.2655">19168 10363 651 0,'-12'0'67'16,"7"-3"-55"-16,5 1 25 15,7-1-24-15,11-1-5 0,13 0-6 16,4 0-7-16,11-3 1 16,2 0-84-16,-4-4-200 15</inkml:trace>
  <inkml:trace contextRef="#ctx0" brushRef="#br0" timeOffset="21830.828">19933 10083 533 0,'0'-5'53'16,"-9"-2"-51"-16,-4 3 5 15,-4-3-1-15,-3 2 16 16,1-1-16-16,-3-1-4 16,0 4 1-16,5-1 1 15,2 4-3-15,1 0 1 16,2 0 0-16,4 5-2 0,4 6 0 16,-1 5-3-16,3 7 1 15,2 6 2-15,0 5 2 16,4 3-1-16,4 2 2 15,6 0 4-15,-2-1-7 16,-4-4 1-16,4-4 0 16,-3-4-1-16,-2-5 1 0,-1-3 0 15,1-4 0-15,-4-2 8 16,2-5 9-16,6 0-11 16,0-2-2-16,5-2-1 15,2-3-5-15,9 0 5 0,1 0-16 16,5-3-61-16,3-9-71 15,0-2-164-15</inkml:trace>
  <inkml:trace contextRef="#ctx0" brushRef="#br0" timeOffset="22184.7449">20210 10303 264 0,'-9'-10'268'0,"4"0"-260"16,0 1 48-16,-2-2 4 15,4 1-11-15,-1 3-32 0,-1-3-13 16,-2 5 3 0,0 2 2-16,-2 3-10 0,-4 0-2 15,-3 5 3-15,2 5-5 16,-3 3 7-16,3 4-2 16,6-4-5-16,2 2 6 15,4-3-4-15,2 3-3 0,0-7-1 16,9 3 10-16,5-3-5 15,5-5-4-15,0-3 0 16,4 0-13-16,-1 0-21 16,-3-11 14-16,-2 0 19 15,-3-1 7-15,-3-1 3 16,-4 3 1-16,-3 1 33 0,1 3 5 16,-5 3-12-16,0 3 2 15,2 0-23 1,-1 0-17-16,6 9 8 0,-2 4-1 15,4-1 0-15,3 2 2 16,3-2-1-16,0 0-28 0,5-6-26 16,0-2-27-16,-2-4-86 15</inkml:trace>
  <inkml:trace contextRef="#ctx0" brushRef="#br0" timeOffset="22581.6414">20369 10046 627 0,'-3'-4'41'0,"3"-1"-25"15,0 3 24-15,3 0-13 16,12 0-4 0,1 0-19-16,6-1-4 0,3 3 0 15,-3-2-1-15,-3 2 2 16,-4 0-2-16,-6 0 2 15,-2 0-2-15,-7 0-4 16,0 5-4-16,0 6 6 16,0 5 11-16,-2 2-1 0,0 4-4 15,0 5-2-15,2 1 1 16,0 2-1-16,2 4-3 16,5 0 4-16,3-4-5 0,2 2 4 15,-2-1 0-15,2-5 0 16,-5 2-2-16,-4-7 1 15,-3-2 1-15,0-3-4 16,-15-3-3-16,-7-4 2 16,-7-5 2-1,-5-4-41-15,-2 0-16 0,2-10-48 0,4-8-128 16</inkml:trace>
  <inkml:trace contextRef="#ctx0" brushRef="#br0" timeOffset="23019.7233">21054 10233 282 0,'-3'3'267'0,"-9"-1"-255"15,11-2 8-15,1 0-2 16,0 2 17-16,13-2-4 0,4 2-18 16,5-1 20-16,7 2-16 15,3-3-10-15,2 0-2 16,0 0-2-16,0 1-2 15,-7 1-1-15,-1 0 0 16,-9 0-20-16,-7 1-96 0,-10 1-91 16</inkml:trace>
  <inkml:trace contextRef="#ctx0" brushRef="#br0" timeOffset="23287.8957">21077 10343 455 0,'-2'3'44'15,"2"-3"-47"-15,13 0-5 0,11 0 27 16,4 0 52-16,10 0-43 16,7-3-6-16,2-4 12 15,-3 2-20-15,-3-2-9 16,-1 1-2-16,-9 1-2 0,-6-2-1 16,-7 4 0-16,-5-3-2 15,-6 1-21-15,-4-2-32 16,-3 0-33-16,0-3 4 15,-7-2-34-15,-2-1-21 16</inkml:trace>
  <inkml:trace contextRef="#ctx0" brushRef="#br0" timeOffset="23461.6868">21438 10174 187 0,'-5'-16'127'15,"3"4"-28"-15,2 2 20 16,0 5-12 0,0 2-38-16,2 1-37 0,7 2-26 15,4 2-6-15,4 8 0 0,5 7 2 16,0 2 9-16,0 8-8 15,-3 3 4-15,-7 2-7 16,-6 4-2-16,-6-2-6 16,-13-4 4-16,-11-3-58 15,-8-6-6-15,-5-8-20 0,-3-9-60 16</inkml:trace>
  <inkml:trace contextRef="#ctx0" brushRef="#br0" timeOffset="24166.8672">22668 10226 351 0,'7'-5'52'16,"1"-6"15"-16,-1 0 19 16,2 0-19-1,-2-3-11-15,-2 0-12 0,1-2-18 16,-4 0 1-16,-2-2-11 0,0 2-9 16,-4 0 6-16,-9 3-11 15,-4 3-10-15,-7 6 5 16,-3 4-2-16,-2 0 4 15,-3 16-3-15,5 2 5 16,3 7-3-16,5 3 0 16,6 3 2-16,6-1-1 0,7-3-2 15,0-2-2-15,17-8 4 16,4-4 1-16,6-8 3 16,3-5-3-16,4 0 0 15,-1-13 0-15,-5-4 0 16,-2 1 1-16,-6 2 1 0,-6-2 0 15,-7 5 2-15,-1 6 8 16,-6 3 4-16,0 2-7 16,0 2-16-1,0 9-8-15,0 2 20 0,2 5-5 16,5 1-1-16,0 0-1 16,7-3-4-16,4-1-16 0,2-3-14 15,4-5-23-15,0-7-37 16,-1 0-103-16</inkml:trace>
  <inkml:trace contextRef="#ctx0" brushRef="#br0" timeOffset="24350.9202">23022 10060 545 0,'-4'-2'121'0,"1"-1"-97"0,3-1 50 16,0 2-46-16,13 0 0 15,2 1-18-15,11 1-11 16,4 0 0-16,2 0 1 16,2 0-3-16,0 7 1 15,-5 0-59-15,-9 0-87 16,-7 4-82-16</inkml:trace>
  <inkml:trace contextRef="#ctx0" brushRef="#br0" timeOffset="24525.9394">23090 10215 508 0,'-6'6'103'0,"3"-6"-91"16,3 0 31-16,13 0-9 0,9 0 9 15,4-3-29-15,11-2-12 16,2 2 2-16,-2-1-2 16,-4 3-3-16,-1 1-31 15,-12 0-136-15,-11 5-83 16</inkml:trace>
  <inkml:trace contextRef="#ctx0" brushRef="#br0" timeOffset="24623.5194">23121 10385 549 0,'-11'5'51'16,"9"-3"-26"-16,2-2 32 0,10 0-9 16,9 0-1-16,8 0-8 15,7 0-26-15,6-6-10 16,1 5-5-16,2-6-45 15,-3-3-188-15</inkml:trace>
  <inkml:trace contextRef="#ctx0" brushRef="#br0" timeOffset="25340.6534">23651 10181 425 0,'-11'-7'76'0,"1"-2"-14"15,7-1 38-15,3-3-15 0,2-1-36 16,13 1-41-16,5 1-8 16,9 3 1-16,0 1 0 15,3 8 1-15,-3 0-2 16,-4 6-1-16,-6 8-3 15,-7 8-3-15,-7 1 0 0,-5 5 7 16,0 3-8-16,-10-5 2 16,-3-2-11-16,-1-6-1 15,2-6 16-15,2-5 3 16,5-3 6-16,1-4-2 16,4-2 20-16,0-11 29 0,2-3-50 15,7-3 4-15,2-4-6 16,3 0-2-16,-3 3 1 15,-2 8-2-15,0 2 3 16,-6 7 0-16,1 3-2 16,-4 3-9-16,3 12-6 0,0 6 20 15,4 6-4 1,2 2-1-16,1 2 0 0,7-2 1 16,6-2-17-16,1-8-57 15,4-6-71-15,4-9-237 16</inkml:trace>
  <inkml:trace contextRef="#ctx0" brushRef="#br0" timeOffset="26039.4801">24341 10185 606 0,'0'0'109'0,"0"0"-100"0,0 0-4 15,5 0-3-15,4 7-3 16,-1 2 7-16,4 5-6 16,2 0 2-16,-4 0-1 15,0-1-1-15,-3-1 2 16,-4-4-1-16,-1-3-2 0,-2-5-7 16,0 0 10-16,-4-2 8 15,-3-9 6-15,0-2-9 16,1-6 7-16,1 0 14 15,3-1-6-15,2 2-11 16,0 6-10-16,6 1 1 16,4 6-8-16,5 5 1 0,5 0-2 15,-1 10 4-15,6 8-2 16,-4 4 2-16,-1 3 1 16,-3-4-3-16,-5-1-25 15,-4-6-20-15,-6-3 1 16,-2-6 26-16,-2-3 6 0,-9-2 37 15,0-6-4-15,1-8 20 16,0-4 18-16,5-3-22 16,5-1 11-16,0 1-19 15,5 2-19-15,8 6-2 0,5 4-4 16,2 8-2-16,5 1-2 16,-1 6 1-16,0 11 1 15,1 4-1-15,-3 6 1 16,-3-4 0-16,-2 1-7 15,-3-5-24-15,-4-1-29 0,-2-8-1 16,1-1-7-16,2-5 0 16,0-4-45-16,4 0-49 15</inkml:trace>
  <inkml:trace contextRef="#ctx0" brushRef="#br0" timeOffset="26324.699">24977 10203 166 0,'4'-7'336'0,"-4"-1"-221"15,-2 5-28-15,-12 1-77 16,-6 2-11-16,-5 0 1 16,1 3 1-16,2 8-1 15,3 0 0-15,7 5-2 0,4-2-2 16,8 1-4-16,0-1 1 16,13 0 9-16,5-3 2 15,5-6-3-15,1-1-2 16,3-4 2-16,-3 0-17 15,-5-4-2-15,-4-7 17 0,-7-2 2 16,-6-4-5 0,-2 1 3-16,-3-1-5 0,-8 0-2 15,1 5-54-15,2 3-18 16,3 5-3-16,5 4-25 16,1 0-95-16</inkml:trace>
  <inkml:trace contextRef="#ctx0" brushRef="#br0" timeOffset="26774.2892">25198 10213 413 0,'4'0'183'0,"-4"-7"-102"15,0 4-16-15,-11-1-56 16,-1 4-10-16,-8 0 0 16,5 0-1-16,1 0 1 15,4 9-1-15,4 1-3 16,6 3-5-16,0-2-7 15,6 0-6-15,8-4 12 0,2-4 7 16,5-3 2-16,1 0-1 16,-2-10-5-1,-3-7 3-15,-2-4 6 0,-4-4 0 16,-6-5 3-16,-3-2 18 0,-2-2-11 16,0 3 1-16,-7 3-6 15,-2 3 23-15,2 7-2 16,3 5 2-16,-2 8-7 15,5 4-11-15,-1 1-9 16,0 3-12-16,2 13-5 0,0 4 15 16,0 8-8-16,2 5 10 15,7 2 0-15,2 3 0 16,1-5-1-16,1 1-1 16,1-5 0-1,1-6-4-15,1-3-23 0,0-8-28 16,4-4-47-16,1-8-132 15</inkml:trace>
  <inkml:trace contextRef="#ctx0" brushRef="#br0" timeOffset="27142.3301">25818 9994 452 0,'0'-15'235'0,"0"7"-179"0,0 2 11 16,0 3-32-16,-2 3-11 16,2 0-17-16,0 3-10 15,0 8-12-15,0 7 13 16,2 3 4-16,1 6 3 16,3 4-5-16,-1-1 2 15,2 0 0-15,0-2-4 0,0-1 1 16,0-4 0-16,-2-3-29 15,2-5-29-15,-2-8-34 16,5-4-57-16,-2-3-78 0</inkml:trace>
  <inkml:trace contextRef="#ctx0" brushRef="#br0" timeOffset="27387.793">26041 9965 462 0,'3'-7'211'0,"-3"0"-150"15,0 3 11-15,0 2-31 16,0 2-20 0,0 0-17-16,0 4-11 0,0 5-10 15,2 6 13-15,0 4 6 16,1 4-4-16,3 4 2 16,1 2 0-16,-2-3 4 0,4 1-4 15,-2 0 1-15,0-2 0 16,-3 0-2-16,-4-2-28 15,0-4-23-15,-2-2-40 0,-8-7-25 16,-5-6-106-16</inkml:trace>
  <inkml:trace contextRef="#ctx0" brushRef="#br0" timeOffset="27577.4323">25884 10155 679 0,'0'-8'32'0,"4"-1"-7"0,12 2-8 16,8-1-16-16,4 2-2 15,10 0-2-15,5 1-50 0,2 0-147 16</inkml:trace>
  <inkml:trace contextRef="#ctx0" brushRef="#br0" timeOffset="28254.8351">22275 11310 572 0,'-2'0'72'0,"2"0"-12"16,0 0-29-16,11 0-18 15,5-1 11-15,8-3-16 16,4 0-3-16,8 2 5 0,-2 1-6 16,4 1-3-16,-3 0 0 15,0 1-2-15,-7 5-1 16,-4 1-44-1,-2 2-60-15,-10-4-54 0,-10 0-78 16</inkml:trace>
  <inkml:trace contextRef="#ctx0" brushRef="#br0" timeOffset="28456.9576">22318 11442 424 0,'-9'4'133'0,"9"-4"-119"16,1 0 4-16,21 0-21 15,9-4 30-15,8-1 0 0,6-4-18 16,6 0-4-16,-3 2-3 16,-7-2-2-16,-1 2-4 15,-13-2-49-15,-6 2-58 16,-8-2 13-16,-6-2-56 0</inkml:trace>
  <inkml:trace contextRef="#ctx0" brushRef="#br0" timeOffset="28696.145">22622 11191 347 0,'-3'-10'71'0,"2"7"26"16,1 0-23-16,0 1-25 16,0 0-3-16,0 2-28 15,0 0-18-15,6 0-6 0,4 5 5 16,6 8 4-1,0 3 0-15,5 7 1 0,-6 4-1 16,-2 5 3-16,-9 0-5 16,-4 4-1-16,-17 3-3 15,-10-3 4-15,-9-2 4 0,-6-2-57 16,-4-9-70-16,4-9-49 16</inkml:trace>
  <inkml:trace contextRef="#ctx0" brushRef="#br0" timeOffset="29768.335">23769 11381 423 0,'-3'0'40'0,"-2"0"-23"0,0 0 58 16,5 0-22-16,0-3-1 15,0-4-32-15,2-4-16 16,6 0 0-16,-3-1 1 16,0-4 0-16,-1-2 6 0,-4 0 3 15,-2 1-11-15,-12 2-2 16,-8 1-2-16,-5 5 1 16,-5 5-2-16,-2 4 0 15,-2 4 2-15,2 12 1 16,0 3 2-16,4 7-3 15,8 2 0-15,5 4 0 0,10 0-2 16,7-1 1-16,4-3-3 16,14-6 3-16,6-3 2 15,6-8 1-15,4-4-4 16,0-7 0-16,0 0-10 16,-2-4-9-16,-3-8 4 15,-4-6 12-15,-5-2 3 0,-6-3 2 16,-5 0 1-16,-5 0 3 15,-1 4 13-15,-3 2 3 16,0 3 2-16,0 7 5 0,-5 5-1 16,1 2-20-16,1 4-5 15,1 10 0-15,2 2-1 16,0 4-1-16,5 3 0 16,6 0 1-16,5 0 0 15,4-1-1-15,1-1-3 16,5-3-20-16,1-7-17 0,2-4-12 15,-2-6-54-15,0-1-59 16</inkml:trace>
  <inkml:trace contextRef="#ctx0" brushRef="#br0" timeOffset="30179.0923">24033 11271 602 0,'-6'-14'23'15,"6"3"31"-15,0 2 7 16,12 5-56-16,7 2-5 0,5 2-1 16,4 2 0-16,-1 11 1 15,2 6 0-15,-8 3-2 16,-4 1-1-16,-7 6 3 16,-10-4-4-16,0 0-15 15,-7-4-14-15,-5-5-8 0,-5-5 33 16,5-7 11-1,-1-4 1-15,6 0 12 0,2-11 18 16,5-5-4-16,0-6-24 16,0-3 2-16,10 0-3 15,2 0-1-15,2 4-3 16,-2 3-1-16,1 5 1 0,-3 6 1 16,-1 7-1-16,-3 0 0 15,-2 7-2-15,1 9 3 16,0 4 4-16,0 4-6 15,3 0 1-15,1 2 1 0,3-4-2 16,0 0-2-16,3-6-1 16,0-4-4-16,1-4-8 15,0-8-49-15,-3 0-37 16,-1-9-131-16</inkml:trace>
  <inkml:trace contextRef="#ctx0" brushRef="#br0" timeOffset="30702.043">24107 10976 581 0,'-2'-5'22'0,"2"0"21"0,7 0-20 15,9 1-19-15,9-2-2 16,7 1-1-16,4 2 1 15,1-1-1-15,-3 1-2 16,-4-3 1-16,-4 1-43 16,-9-2-69-16,-4-4-12 15,-4 0 20-15,-6-3 65 16,-3 1 56-16,0 1 58 0,0-1 28 16,0 3-16-16,-1 5 7 15,-1 0-20-15,2 5-21 16,0 0-35-16,0 5-26 0,5 9 1 15,4 5 14-15,2 8-1 16,1 5-4-16,3 5-1 16,-3 1-1-16,-1 2-1 15,2-3-2-15,-3-3-86 16,-1-10-118-16</inkml:trace>
  <inkml:trace contextRef="#ctx0" brushRef="#br0" timeOffset="31286.6767">25047 11071 366 0,'0'-5'215'16,"-8"0"-158"-16,-9 5 7 16,0 0-51-16,-7 0-5 15,0 10 0-15,-2 5 3 16,3 4-6-16,-1 4 1 0,7 7 0 15,7 5 3-15,5 0 2 16,5 1-10-16,5-1-2 16,15-6 5-16,7-4-1 15,7-5-2-15,2-8-1 16,5-3-1-16,-4-6-1 0,0-3-20 16,-5 0-37-16,-11-5-50 15,-4-7-59 1,-14-4-109-16</inkml:trace>
  <inkml:trace contextRef="#ctx0" brushRef="#br0" timeOffset="31442.9926">24942 11268 318 0,'-29'-4'220'15,"7"0"-170"-15,12 2 28 16,10 1-34-16,3 1-22 16,22 0-9-16,13 0-10 15,9 0-2-15,8 0-1 0,4 0-1 16,1 0-26-16,-5 0-82 15,-7-6-156-15</inkml:trace>
  <inkml:trace contextRef="#ctx0" brushRef="#br0" timeOffset="31628.4887">25340 11093 563 0,'-3'-6'75'16,"1"2"-29"-16,0 2 38 0,2 2-60 15,0 2-17-15,7 9 0 0,6 2 4 16,-2 5 9 0,5 5-6-16,-1 0-10 0,-2 5-1 15,0 3-3-15,-2-3-2 16,-1-1 1-16,-3-3-8 16,3-5-14-16,-5-5-46 0,2-5-52 15,-2-9-43-15,2 0-133 16</inkml:trace>
  <inkml:trace contextRef="#ctx0" brushRef="#br0" timeOffset="31902.6871">25606 11066 553 0,'1'-9'80'16,"4"1"-12"-16,-5 7 3 15,1 1-48-15,1 0-18 16,3 9-6-16,2 5 3 15,0 6 1-15,7 3 0 0,-1 2-2 16,1 2 0-16,-1 3-1 16,-4 0 0-16,3-1-1 15,-4-3 1-15,-3-4 0 16,-3-2-2-16,2-4-5 16,-4-4-43-16,0-4-28 0,-4-5-21 15,-4-3-26-15,-5 0-135 16</inkml:trace>
  <inkml:trace contextRef="#ctx0" brushRef="#br0" timeOffset="32059.2606">25417 11235 489 0,'0'-5'41'0,"0"-2"-1"16,12 0 6-16,7 1-35 15,8-1 5-15,7 2-8 0,1 1-6 16,6 3-1-16,0 1-2 16,-2 0-4-16,-7 0-178 15</inkml:trace>
  <inkml:trace contextRef="#ctx0" brushRef="#br0" timeOffset="38324.7616">23467 11644 275 0,'-1'0'94'16,"1"0"-34"-16,0 0 24 16,0 0-7-16,0 0 0 0,0 0-31 15,0 0-20-15,0 0-16 16,0 2-12-16,0 6-3 16,0 5 13-16,3 2-2 15,1 0 0-15,-1 2-4 0,0-2-2 16,2-2 1-1,-2-1 1-15,1-2-1 0,-2-5 0 16,-1 0 0-16,1-1-1 16,2 0 1-16,-3-4 0 15,1 1 0-15,2 2 1 16,1-1-1-16,1 0-2 0,-1 2 0 16,2-2 3-16,2-1-1 15,-1 1 0-15,4-2-1 16,0 2 1-16,3-2 0 15,2 0-1-15,2 0 1 16,-1 0-1-16,1 0 0 0,0 0 0 16,0 0 1-16,-1 0-2 15,4 0 2-15,-6 0-2 16,4 0 2-16,0 0-2 16,-3 0 1-16,3 0 0 15,-2-2 0-15,2 2 1 16,0-2-2-16,-3 2 1 0,2 0 0 15,-2-1 1-15,0 1 0 16,0-2 0-16,1 2-1 16,1-2 0-16,-2 0 0 15,2 2 0-15,-2-2 0 0,-2 0 0 16,2 2-1 0,0-1 1-16,-3 1-1 0,1-2 1 15,0 2 1-15,0 0-1 16,1-1 0-16,0 1 0 15,0 0 0-15,1 0-1 0,1 0 1 16,-2 0 1-16,0 0-1 16,-2 0-2-16,-1 0 3 15,-2 0-3-15,-1 0 1 16,3 0 2-16,-4 0-1 16,1 0 0-16,0 0 0 15,-1 0 0-15,-2 0 0 0,0-3 0 16,2 2 0-16,0 1 1 15,-2-2-1-15,2 0 0 16,-1 2 0-16,0-3 0 16,-1 1 0-16,-1 0 0 15,2 0 1-15,-5 1 0 0,0-2 0 16,-1 2 2-16,0-3-2 16,1 2 4-16,-3 1 6 15,0-1-3-15,0 0 2 16,0 0 3-16,0-1-1 15,0 1-1-15,0-4-4 16,0 3-1-16,0-4 2 0,0 0 0 16,0-2 0-16,0 0-3 15,0-1 3-15,0-3-5 16,0 0 0-16,-3 2-2 16,1 3-2-16,0-1 2 0,1 4 1 15,1-1 1-15,-2 4-1 16,2 0 0-16,-2-1-2 15,2 3 1-15,0 0 0 16,0 0 0-16,0 0 0 16,0 0-1-16,0 0 0 0,0 0 0 15,0 0-1-15,0 0 1 16,0 0 0-16,0 0 0 16,0 0 0-16,0 0 0 15,0 0 0-15,0-2 0 16,0 2 0-16,0-2 0 15,0 2 0-15,0 0 0 0,0 0-1 16,0 0-11-16,0 0-47 16,-3 0-70-16,-5-3-181 15</inkml:trace>
  <inkml:trace contextRef="#ctx0" brushRef="#br0" timeOffset="43178.3479">22495 12646 187 0,'-19'9'185'16,"-1"-2"-106"-16,5 0 11 0,-4-3-16 15,10 1 13-15,3-1-26 16,1-1-27-16,5-1-16 16,11-2-6-16,10 2 19 15,8-2-4-15,11 0-15 16,7 0-8-16,5 0-3 15,0 0 1-15,0-4-3 16,-7 3 0-16,-7 1-7 0,-8 0-46 16,-10 0-21-16,-13 0-30 15,-7 1-55-15,-11 5-133 16</inkml:trace>
  <inkml:trace contextRef="#ctx0" brushRef="#br0" timeOffset="43565.0892">22546 12801 445 0,'-29'11'68'15,"10"-4"13"-15,9-1-6 16,9-4-37-16,1-1-19 16,16-1-5-16,15 0 15 0,8 0-14 15,13-9-7 1,2-2-5-16,1-1-3 0,1-2 0 16,-7-1 0-16,-6 1-49 15,-13-6-52-15,-8 3-7 16,-11-3 4-16,-11-1 5 15,0 1 78-15,-11 2 28 0,-5 2 89 16,-2 4 3-16,2 4 13 16,4 5-45-16,4 3-15 15,4 0-20-15,4 7-24 16,4 9 5-16,10 4 2 0,2 5-3 16,2 3-3-16,3 3-8 15,-6-1-1-15,-6-3 0 16,-6-1-4-16,-3-2-2 15,-8-8-7-15,-11-4-11 16,-5-7-18-16,0-5-61 0,4-5-83 16</inkml:trace>
  <inkml:trace contextRef="#ctx0" brushRef="#br0" timeOffset="44207.9006">23909 12787 320 0,'-4'2'221'0,"4"-2"-189"0,0 0 22 16,0 0-4-16,2-4 15 15,6-4-33-15,-1-2-27 16,2-2 4-16,-1-2 4 16,-4-2-6-16,-4-2-1 15,0 0-4-15,-7 2-4 0,-9 2 3 16,-7 3-5-16,-6 6 1 16,-2 3 4-16,1 2 2 15,-1 5-3-15,4 8 0 16,4 3-7-16,7 2 10 15,5 1-3-15,11 4-2 0,0-1 1 16,9-6-1-16,13-2 1 16,2-5 5-16,7-7-1 15,3-2-3-15,3-4 0 16,-5-7 0 0,-2-1 0-16,-7-1 1 0,-5 3-1 0,-5 3 1 15,-6 3 0 1,-3 4-1-16,-2 0-2 0,-1 7-4 15,1 4 8-15,2 3-1 16,1 2-5-16,5 2 2 16,0 0 3-16,4-2-1 15,1-2-25-15,2-5-44 0,-2-4-49 16,-1-5-70-16</inkml:trace>
  <inkml:trace contextRef="#ctx0" brushRef="#br0" timeOffset="44597.4323">24073 12693 532 0,'-4'-15'47'16,"4"3"4"-16,0 3 30 15,9 3-58-15,7 5-13 16,4 1-5-16,2 0 1 16,3 5 1-16,-2 9 1 15,-3 2-2-15,-5 4-6 16,-3 0 2-16,-7 1-8 0,-5-1 7 15,0-3-1-15,-2-4 2 16,-3-2 3-16,-5-6-3 16,5-5 0-16,0 0 2 0,1-12 0 15,3-6 2-15,1-6-4 16,0-1 5-16,3-1 2 16,6 1-2-16,1 4-5 15,-2 4 4-15,1 7-2 16,-2 4-2-16,1 6 3 0,-5 0-6 31,1 7-3-31,3 9 3 0,0 2 4 0,2 6-2 16,0-1 1-16,3 2-3 15,0-4-1 1,-2-1 3-16,2-4-1 0,1-6-4 0,-2-1-25 16,-4-5-30-16,1-4-45 15,-5 0-63-15,-3-9-147 16</inkml:trace>
  <inkml:trace contextRef="#ctx0" brushRef="#br0" timeOffset="44959.1228">24189 12487 155 0,'-7'-5'463'0,"5"0"-401"0,2-1 22 15,0 2-31-15,5-1-22 16,12-2-12-16,2 2-17 15,6-1 0-15,1 3 0 16,4-2 1-16,-3 3-2 0,-3 0-2 16,-3 2-1-16,-1 0-5 15,-5-2-52-15,-3 1-43 16,-2-3-47-16,-6-4-69 16</inkml:trace>
  <inkml:trace contextRef="#ctx0" brushRef="#br0" timeOffset="45151.2688">24431 12341 445 0,'0'-4'81'0,"-1"-1"18"16,1 5-21-16,0 0-22 15,0 0-30-15,3 0-14 0,7 9 5 16,-2 4 4-16,1 1-5 16,4 5-9-16,-4 3-4 15,-2 3-2-15,2-2-1 16,-3 4-1-16,-1-4 0 15,0-3-15-15,0-3-42 16,-1-2-35-16,-1-8-39 0,-1-6-93 16</inkml:trace>
  <inkml:trace contextRef="#ctx0" brushRef="#br0" timeOffset="45401.278">24631 12320 577 0,'5'-2'98'16,"1"2"-57"-1,4 4-26-15,3 11-8 0,5 7 30 0,3 6 9 16,6 8-42-16,-3 5 0 16,-2 2 34-16,-3 5-38 15,-6 2 1-15,-9 2-2 16,-4 0 1-16,-17-3 1 15,-10-2-15-15,-14-7-42 16,-8-10-41-16,-9-12-91 0</inkml:trace>
  <inkml:trace contextRef="#ctx0" brushRef="#br0" timeOffset="45778.1988">23410 12485 615 0,'-18'-8'13'16,"-3"8"19"-16,0 3-14 16,2 17-3-16,1 9 9 0,4 6-12 15,4 8 5-15,9 9 5 16,1 1-12-16,16 6-6 15,10-2-3-15,11-5-2 16,11-7-2-16,10-13-22 16,11-12-58-16,9-19-106 0</inkml:trace>
  <inkml:trace contextRef="#ctx0" brushRef="#br0" timeOffset="46287.7274">24480 12098 503 0,'-3'2'96'0,"3"-2"-43"15,0 0 4-15,10 0-43 16,7 0 34-16,5 0-25 0,7 0-15 16,5 0 9-16,1 0-11 15,-1 0-9-15,-2 0-23 16,-1-2-82-1,-4-5-73-15,-6-1-156 0</inkml:trace>
  <inkml:trace contextRef="#ctx0" brushRef="#br0" timeOffset="46449.0303">24805 11986 525 0,'-4'-1'102'0,"4"-1"-28"0,0 2-18 15,0 0-50-15,0 7 1 0,4 7 4 16,2 4 38-16,3 7-25 15,-1 1-19-15,1 9-4 16,2 0 2-16,-2 1-2 16,1 0-39-16,2-8-98 15,0-6-163-15</inkml:trace>
  <inkml:trace contextRef="#ctx0" brushRef="#br0" timeOffset="46925.3755">25401 12430 481 0,'6'-14'108'0,"-6"0"-47"16,-4 3 38-16,-11 4-48 16,-2 5-41-16,-8 2-9 15,-2 2 1-15,-2 12 4 16,0 4 4-16,5 3-3 15,2 4-6-15,5 2 1 16,10 0-1-16,5 1-1 0,2-1-1 16,7 0 0-1,12-6 3-15,6 3 1 0,6-8 3 16,1-2-3-16,2-3 0 16,0-6-12-16,-4-1-19 0,-1-4-14 15,-8 0-47-15,-9-8-39 16,-11-4-66-16</inkml:trace>
  <inkml:trace contextRef="#ctx0" brushRef="#br0" timeOffset="47113.8723">25217 12577 548 0,'-22'-4'49'16,"11"0"14"-16,6 2 6 16,5 2-24-16,14 0-19 15,11 0-16-15,9 0-8 16,9 0-1-16,4 0-2 15,4 0 3-15,-3 0-2 16,-6 0-5-16,-1 0-93 0,-11 0-58 16,-3-3-80-16</inkml:trace>
  <inkml:trace contextRef="#ctx0" brushRef="#br0" timeOffset="47289.5205">25690 12398 556 0,'0'-5'61'16,"2"1"48"-16,-2 2-37 16,0 2-31-16,2 0-26 15,1 13-19-15,2 3 3 0,0 5 15 16,2 3-7-16,0 2-2 16,0 3-6-16,2-2-1 15,0 1 0-15,0-3 2 16,0-5-3-16,2-1-13 0,-1-6-48 15,5-8-30 1,-4-5-26-16,2 0-121 0</inkml:trace>
  <inkml:trace contextRef="#ctx0" brushRef="#br0" timeOffset="47557.8284">25914 12389 607 0,'0'-7'54'15,"0"2"4"-15,0 3 22 16,0 2-54-16,3 0-12 0,2 12-13 16,2 5 3-16,4 4 1 15,4 4 4-15,-2 4 2 16,2 1-7-16,-2-2-3 16,1 1 0-16,-5-2-1 15,0-4 1-15,-6 0-3 16,1-5 3-16,-4-2-3 0,0-4-2 15,0-3-12-15,-11-3-21 16,3-6-10 0,-7 0-65-16,1-4-89 0,-5-10-231 15</inkml:trace>
  <inkml:trace contextRef="#ctx0" brushRef="#br0" timeOffset="47757.9435">25775 12554 468 0,'-4'-6'105'0,"4"2"-49"0,0 1 41 16,7-3-61-16,7 5-23 15,10-3-10-15,6 4-3 16,8 0 1-16,4 0-3 16,2-1-72-16,5-5-260 15</inkml:trace>
  <inkml:trace contextRef="#ctx0" brushRef="#br0" timeOffset="52488.4484">22571 13937 598 0,'-8'2'95'15,"3"-2"-48"-15,2 0 10 16,3 0-28-16,0 0 3 15,11 0-2-15,5 0-3 0,7 0-1 16,10 0-13-16,4 0-7 16,5 0-2-1,3 0-3-15,-3 0 1 0,5 0-2 16,-2-2 4-16,-7 1-9 16,-5-1 2-16,-8 0-17 0,-9 2-32 15,-11 0-30 1,-5 0-40-16,-12 0-44 0,-15 2-100 15</inkml:trace>
  <inkml:trace contextRef="#ctx0" brushRef="#br0" timeOffset="52706.689">22715 13987 105 0,'-40'10'296'15,"8"-4"-240"-15,8 2 39 16,10-1-16-16,9-4-35 16,5 1-22-16,12-4-9 15,14 0 36-15,8 0-18 16,9 0-14-16,4-5-8 0,7-4-2 15,-2 0-4-15,-6-2-2 16,-5 2 0-16,-7 0-1 16,-7 2 0-16,-10 0-5 15,-8 0-25-15,-9 2-25 16,0-5-23-16,-6 2-49 0,-8-1-22 16,0-2-8-1,-5-1 29-15</inkml:trace>
  <inkml:trace contextRef="#ctx0" brushRef="#br0" timeOffset="52940.5788">22945 13838 207 0,'-4'-15'158'0,"4"3"-47"16,0 1-9-16,0 2-19 0,2 6-24 16,7-1-20-16,6 4-19 15,4 2-5-15,4 10 1 16,4 5-3-16,0 9-6 16,0 3-1-16,-6 3-4 15,-8 3-2-15,-7 0-2 16,-6-4-9-16,-19 0-50 0,-8-4-28 15,-8-6-31-15,-5-10-41 16</inkml:trace>
  <inkml:trace contextRef="#ctx0" brushRef="#br0" timeOffset="54056.0659">23740 13950 286 0,'-1'0'72'16,"1"-2"1"-16,0 1-1 15,0-7-10-15,5 1-15 16,7-2-20-16,6 2-2 15,6 0 5-15,3 1-8 16,-1 5-4-16,3 1-3 0,0 0-5 16,-4 11-9-16,-5 3 1 15,-8 2-4-15,-3 2-1 16,-3 1 5-16,-6 1-1 16,0-2-1-16,-9-2-1 0,-2-3-1 15,-1-5 7-15,1 0-7 16,2-8 1-16,4 0 9 15,1-2 0-15,2-7-2 16,2-6 5-16,0-2-1 16,2-3 1-16,7 0-6 15,0-1-3-15,2 7 1 0,-2-2-1 16,-2 7 5-16,0 4-3 16,-1 3 0-16,-1 2-4 15,0 5-2-15,2 7 3 16,0 5 0-16,3-1 0 0,0 3-1 15,1-1-1-15,2 0 1 16,1-2-1-16,-1-2 0 16,-1-3-4-16,-2-2-34 15,0-2-43-15,-5-7-59 16,-3 0-127-16</inkml:trace>
  <inkml:trace contextRef="#ctx0" brushRef="#br0" timeOffset="54443.4804">23868 13672 535 0,'-9'-4'57'15,"6"1"-24"-15,3 1 32 16,0 0-46-16,12-1 21 15,6 1-27-15,1-2-8 16,8 0 0-16,2 3-2 16,-2-3-2-16,2 1-2 0,-2 1-3 15,-4-2-51-15,-3 0-53 16,-2-3-32-16,-2-3-66 16</inkml:trace>
  <inkml:trace contextRef="#ctx0" brushRef="#br0" timeOffset="54697.3508">24151 13527 373 0,'0'-5'122'0,"0"-1"-34"16,0 5 5-16,-1 1-54 16,1 0-23-16,0 9-11 15,0 1 1-15,0 7 7 0,1 2 10 16,6 2-12-16,3 6-8 16,0-2-2-16,1 4-1 15,2-1 0-15,1-1-1 16,1-4-17-16,0-3-89 15,-3-8-53-15,0-6-205 16</inkml:trace>
  <inkml:trace contextRef="#ctx0" brushRef="#br0" timeOffset="54878.4014">24348 13583 733 0,'-2'-6'38'0,"2"1"-20"16,0 5 11-16,12 5-28 16,5 13 3-16,7 5 2 15,5 7-1-15,3 8 6 0,0 3-4 16,-5 7-1-16,-5 4-5 16,-10 0-1-16,-10 1 0 15,-5-3-1-15,-21-3-27 16,-10-10-68-16,-12-7-57 15,-10-8-6-15</inkml:trace>
  <inkml:trace contextRef="#ctx0" brushRef="#br0" timeOffset="55190.9881">23627 13659 368 0,'-14'-14'350'16,"-4"5"-340"-16,-4 9 24 16,-2 7-20-16,0 16-9 15,2 13 1-15,5 7-1 16,5 9-4-16,12 3 2 15,0 2-2-15,19 0-1 16,9-3 1-16,12-8-2 0,10-9 0 16,8-11-57-16,5-14-94 15,6-12-159-15</inkml:trace>
  <inkml:trace contextRef="#ctx0" brushRef="#br0" timeOffset="55782.889">24360 13347 459 0,'-4'0'106'0,"1"0"-59"15,3 0 9-15,0 0-41 16,7 0 30-16,7 0 5 16,8 0-27-16,5 0-12 15,3-1-5-15,4-3-5 16,0 1-1-16,-2-2-7 0,-3-1-61 15,-3-1-36 1,-6 0-2-16,-8-3-23 0,-5-2 47 16,-4 0 51-16,-3 3 37 15,0-2 55-15,-3 4 48 16,-1 1-2-16,1 3-26 0,1 1-14 16,2 2-40-1,0 0-24-15,0 9-1 0,2 5 16 16,5 4 7-16,4 3-11 15,0 5-9-15,-1 6-4 16,1 6-1-16,0 2-1 16,-1-3-21-16,3-2-153 0,1-7-320 15</inkml:trace>
  <inkml:trace contextRef="#ctx0" brushRef="#br0" timeOffset="56754.0366">25017 13825 289 0,'1'0'62'0,"1"0"-8"16,0 0 14-16,2-2-15 15,-2 1-3-15,0-1-23 16,0 2-3-16,-2-2 4 16,0 0-7-16,0 1 2 15,1-3-3-15,-1-2-6 0,0-1-2 16,0-1-4-16,0-3 1 16,0-3 4-16,-7 1-5 15,-2-1-5-15,-3 3-2 16,-7 2 0-16,2 4-2 15,-5 5 0-15,-2 0-1 16,-1 3 0-16,4 10 1 0,1 5-1 16,6 1 1-1,1 5-1-15,8 1 0 0,5 1 1 16,0-1-1-16,5-3 1 16,12-7 0-16,2-2-3 0,4-11 4 15,3-2 2-15,1-5-1 16,-2-11-1-16,-1-2 1 15,-2-2-1-15,-9 1 2 16,0 2 0 0,-7 7 2-16,-2 2 0 0,-4 5-1 0,3 3 0 15,0 3-8-15,1 7 4 16,3 5 0-16,1 3 1 16,7 0-1-16,1 2 0 15,4-4 2-15,-1-2-11 16,1-7-74-16,2-3-26 0,-8-4-112 15</inkml:trace>
  <inkml:trace contextRef="#ctx0" brushRef="#br0" timeOffset="57038.793">25006 13543 369 0,'-5'0'162'0,"5"0"-108"16,0 0 15-16,0 0-50 15,12 0 23-15,3 0-19 16,4-3-13-16,5-1-5 0,1-2-1 15,0 3-5-15,-2-2-2 16,1-1-61-16,-3-2-48 16,-5 1-26-16,1-4-50 15</inkml:trace>
  <inkml:trace contextRef="#ctx0" brushRef="#br0" timeOffset="57252.0226">25240 13426 223 0,'0'-8'213'0,"-4"-1"-121"0,-2 6 4 0,5-1-24 16,-1 4-32-16,2 0-24 15,-2 7-16-15,2 5 4 16,0 3 5-16,0 7 5 0,2 0-3 16,3 6-6-1,0 2-3-15,2 0-2 0,0 3 0 16,1-4 0-16,4-1-3 16,-2-7-97-16,4-5-113 15</inkml:trace>
  <inkml:trace contextRef="#ctx0" brushRef="#br0" timeOffset="57780.424">25895 13629 126 0,'5'-16'320'0,"-3"4"-266"15,-2-3 51-15,0 5-17 16,-7 2-22-16,-6 5-39 0,-3 3-21 16,-4 0-5-16,-2 7 0 15,-5 9 0-15,1 5 1 16,1 6 0-16,1 2-1 15,5 4 1-15,10-1-3 0,5 3 1 16,4-5 1-16,7-3-1 16,13-4-1-16,7-5-1 15,6-6 1 1,4-5 5-16,2-5-6 0,0-2-18 16,-5 0-31-16,-5-7-41 15,-10-5-67-15,-10-5-139 16</inkml:trace>
  <inkml:trace contextRef="#ctx0" brushRef="#br0" timeOffset="57871.8399">25741 13763 452 0,'-25'-2'142'0,"11"-1"-105"0,7 0 22 16,7 1-41-16,17 2-5 16,14-1-2-16,10-1-8 15,9-1-4-15,10-3 0 16,2 1-3-16,1-2-24 0,-7-2-74 15,-8-2-94 1</inkml:trace>
  <inkml:trace contextRef="#ctx0" brushRef="#br0" timeOffset="58084.2966">26179 13540 369 0,'-11'-13'231'0,"0"6"-167"0,4 3 22 15,4 4-43-15,1 0-20 16,2 8-14-16,0 6-1 15,2 6 10-15,4 1-1 16,6 6-6-16,0 1-7 16,0 1-2-16,1 3-2 0,3-2 0 15,-3-2-2-15,-1-1 1 16,1-5-22-16,0-6-61 16,-1-7-41-16,1-7-48 15,-4-2-199-15</inkml:trace>
  <inkml:trace contextRef="#ctx0" brushRef="#br0" timeOffset="58320.7121">26393 13554 552 0,'0'-13'63'16,"0"5"21"-16,0 2 7 16,0 6-54-16,1 0-24 15,3 11-17-15,1 5 6 0,3 6 3 16,1 4 1-16,1 2-3 15,3 3-2-15,-2 3-1 16,1-2 0-16,-3 0 0 16,-2-3 0-16,0-8-1 0,-1-1 0 15,-5-6-20-15,-1-5-26 16,0-6-24-16,-5-3-39 16,-7-2-55-16</inkml:trace>
  <inkml:trace contextRef="#ctx0" brushRef="#br0" timeOffset="58528.494">26221 13695 88 0,'-8'-5'508'0,"4"-2"-475"0,4 1 35 16,9-1-16-16,13 3-33 16,8 1-16-16,10 3-1 0,5 0-3 15,3 0-2-15,-3 0-93 16,-2 0-221-16</inkml:trace>
  <inkml:trace contextRef="#ctx0" brushRef="#br0" timeOffset="59167.9256">23377 15168 538 0,'-6'0'59'0,"4"0"8"16,2 0 10-16,0-2-44 16,12-1 9-16,8-4-26 15,9 2-8-15,5-3 7 16,5 1-6-16,5 2-4 0,-3 1-1 15,-2 4-5-15,-5 0-1 16,-3 0-7-16,-8 2-29 16,-5 5-33-16,-9 4-42 15,-9-2-44-15,-7 0-124 16</inkml:trace>
  <inkml:trace contextRef="#ctx0" brushRef="#br0" timeOffset="59461.2289">23411 15277 343 0,'-13'4'145'0,"7"-2"-80"16,6-2 2-16,9 0-51 16,15 0 30-16,10-6-8 15,5-3-17-15,8 2-3 16,-3-5-1-16,3 2-6 16,-5 0-6-16,-7 1-3 0,-4 2-3 15,-6 2-2-15,-11-2-11 16,-4 3-11-1,-7 0 6-15,-3 2-1 0,0-1 3 16,0 1 6-16,-3 0 13 16,-3 1-3-16,4 1 1 0,0-2-1 15,2 2 2 1,0-2-10-16,0 0-35 0,5 2-15 16,5-3-27-16,-1-1-46 15,1-5-129-15</inkml:trace>
  <inkml:trace contextRef="#ctx0" brushRef="#br0" timeOffset="59820.8582">23747 14969 594 0,'-10'-3'66'0,"3"2"-44"0,3-1 36 15,4 2-47-15,1 0-7 16,12 2-4-16,5 7 24 16,7 3-7-16,4 3-8 15,3 3-1-15,-1 5-3 0,-4-2-1 16,-5 5-6-16,-10 1 2 16,-7 6 5-16,-5 1-3 15,-17-1 1-15,-12 5-5 16,-10-3 4-16,-5-1-2 0,-1-1-7 15,4-5-33-15,10-5-69 16,12-7-161-16</inkml:trace>
  <inkml:trace contextRef="#ctx0" brushRef="#br0" timeOffset="63778.4068">24540 14988 163 0,'-12'0'-13'0,"3"0"195"15,1-2-136-15,3-1 9 16,1-3 3-16,0 3-16 15,0-2-2-15,4 1 4 16,0-3 12-16,0 0-11 0,0-2-17 16,4-4-11-16,7 4-1 15,6-1-1-15,7 1-3 16,1 3 1-16,4 5-1 16,-2 1 2-16,0 0-10 0,-6 10-3 15,-3 8-6 1,-4 5 1-16,-4 2-2 0,-10 2 2 15,0 0-2-15,-2 0-3 16,-11-4 3-16,-1-3 9 16,1-6-3-16,1-6 0 15,1-2 4-15,2-6 0 0,5 0 6 16,4-9 11-16,0-3-10 16,4-6-7-16,11-4 2 15,-1 3-6-15,4-4 0 16,-1 1 0-16,-2 1 0 15,-3 4 0-15,-2 2 1 16,-3 2 0-16,-3 6-1 0,-3 2 1 16,-1 2 0-16,0 3-3 15,0 3-1-15,0 5 0 16,-5 10 5-16,3 2-2 16,-1 1-1-16,3 4 2 0,0 0 0 15,2 0 0-15,8 0 0 16,2-3-1-16,7-3-2 15,-1-5-7-15,4-1-26 16,2-8-45-16,3-5-69 16,0 0-189-16</inkml:trace>
  <inkml:trace contextRef="#ctx0" brushRef="#br0" timeOffset="64300.1782">25184 15022 404 0,'2'-11'58'0,"0"1"-11"15,-2-3 38-15,0-1-29 16,0-1-23-16,-4 1-11 15,-9 0-7-15,-1 3-4 16,-2 3-2-16,-2 2-9 16,-5 6 0-16,-1 0 1 15,0 7-1-15,2 6 2 0,2 5-2 16,4 1 3-16,6 1-3 16,7-1 3-16,3 1-3 15,5-3-3-15,14-4 4 0,-2-2 2 16,8-5 3-16,6-6-3 15,-1 0-2-15,-1-6 0 16,-4-6 0-16,-1-5-2 16,-10 2 1-16,-3-2 1 15,-5 3 2-15,-6 3 0 16,0 8 8-16,0 1 5 0,-4 2-8 16,-1 2-5-16,2 8-3 15,3 4 3-15,0 3-3 16,3 1 3-16,9-3-4 15,4 2 0-15,2-3 0 16,0-4-19 0,2-2-31-16,-4-6-48 0,-2-2-48 0,-1-2-158 15</inkml:trace>
  <inkml:trace contextRef="#ctx0" brushRef="#br0" timeOffset="64725.5079">25116 14660 305 0,'-13'-2'266'15,"4"1"-222"-15,4-2 38 16,5 3-34-16,0-3-18 16,7 3-15-16,11 0-8 15,3 0-4-15,6 0-2 0,4 0-1 16,3-1 0-16,-2-1 1 16,1-2-14-16,-3 0-55 15,-1-3-46-15,-6-1-44 16,-2-5-86-16</inkml:trace>
  <inkml:trace contextRef="#ctx0" brushRef="#br0" timeOffset="64933.9497">25407 14507 446 0,'-11'-7'67'15,"3"1"29"-15,3 3-8 16,0 3-35-16,3 0-14 16,2 3-24-16,0 6-1 15,0 7 15-15,2 1-3 16,5 5-8-16,1 2-7 0,-1 1 0 15,1 0-5-15,-1 0-6 16,0 1-1-16,-2 3 1 16,-3-2-4-16,-1-1-35 15,-1-4-77-15,0-8-158 0</inkml:trace>
  <inkml:trace contextRef="#ctx0" brushRef="#br0" timeOffset="65483.5175">26035 14745 501 0,'0'-6'85'16,"0"-1"-10"-16,-4 3-6 15,-6 0-32-15,-1 4-24 16,-7 0-7-16,-4 0-5 16,1 12 2-16,-2 3-1 0,-1 3-1 15,6 7 1-15,2 1-1 16,6 2 1-16,2 3-1 15,8 0-1-15,0-3 1 16,3-5 2-16,12-1-4 16,9-7 3-16,-2-2 0 0,5-4 2 15,2-3-4-15,2-5-6 16,-4-1-6-16,-2 0-27 16,-3-3-37-16,-8-6-45 15,-7-2-24-15,-7-1-131 16</inkml:trace>
  <inkml:trace contextRef="#ctx0" brushRef="#br0" timeOffset="65700.5533">25868 14876 557 0,'-10'-4'49'0,"4"2"25"0,6 1-18 16,1-2-22-16,14 2-12 15,11 0-18-15,6-1-1 16,5 0-2-16,9 2 0 15,-5-4 0-15,1 2-2 16,0 0-52-16,-6-2-61 16,-7 1-63-16,-5-5-131 0</inkml:trace>
  <inkml:trace contextRef="#ctx0" brushRef="#br0" timeOffset="65918.5242">26331 14683 539 0,'0'-5'55'0,"0"2"40"16,0 3-5-16,0 0-42 15,0 0-27-15,0 3-19 16,0 9-9-16,0 6 30 0,0 2-10 16,6 6-6-1,1 0-2-15,1 2-4 0,2 1-1 16,-1-2 2-16,0-1-2 15,2-3 1-15,-3-2-1 16,1-3-4-16,1-5-44 0,-3-6-54 16,0-5-36-16,1-2-43 15,-3-9-211-15</inkml:trace>
  <inkml:trace contextRef="#ctx0" brushRef="#br0" timeOffset="66204.4117">26525 14695 460 0,'5'-9'74'16,"0"1"-6"-16,0 2 15 16,-3 4-35-16,3 2-8 15,-3 0-25-15,3 8-11 16,0 4 3-16,0 6-1 0,2 2-3 16,-1 0 0-16,1 6-1 15,-1 1 0-15,2-2-1 16,-3 0 0-16,-2-2 0 15,1-2-1-15,-3-3 0 16,1-4-1-16,0-1 0 0,-2-5-6 16,0 0-31-16,0-5-27 15,0-1-16-15,0-2-16 16,-5 0-88-16</inkml:trace>
  <inkml:trace contextRef="#ctx0" brushRef="#br0" timeOffset="66422.8552">26367 14829 516 0,'-3'-3'33'0,"3"-1"43"16,0 4-5-16,5-2-23 15,12 1-20-15,2 1-13 0,8-3-3 16,5 3-4-16,0 0-6 16,2 0-2-16,0 0-3 15,0 0-92-15,-4 0-169 16</inkml:trace>
  <inkml:trace contextRef="#ctx0" brushRef="#br0" timeOffset="72109.7819">24525 15293 226 0,'-6'-4'167'0,"3"1"-119"15,1 0 50-15,0-1-18 16,2 2-16-16,0 0-19 16,0 2-13-16,0-2-17 15,0 2-8-15,0 0-4 0,2 10-6 16,0 2 5-16,3 4 2 16,-1 7 0-16,-1 1-3 15,2-1 2-15,-2-4-1 16,1-1 0-16,-1-2-2 15,2-5 2-15,0-6-1 16,1 0 0-16,-2-1 0 0,0-2-1 16,-1 0 1-16,-1 0 0 15,3-1 0-15,-3 1 0 16,3 0-1-16,0 0 1 16,3-2-2-16,-1 0 3 15,2 0-1-15,2 0-1 0,1 0 1 16,-1 0-1-16,4 0 1 15,0 0-1-15,2 0 0 16,2-4 0-16,3 2-1 16,2-1 2-16,-1 1-1 15,1 0 0-15,2 0 0 16,1 0-3-16,0 1 4 0,3-1-4 16,-1 2 5-16,0-2-2 15,0 2 0-15,-2-1 0 16,-2 1-1-16,-4 0 0 15,1-4 0-15,-2 2-1 0,-1 0 2 16,-1 0 0-16,0 1 0 16,0-1-1-16,2 0 0 15,-2 2 2-15,2-2-1 16,2 2-1-16,-1-1-1 16,2 1-8-16,1-2 1 0,-1 0-2 15,-2 0-4 1,-1 0 6-16,4-1 1 0,-7 1 0 15,0-1 2-15,-3 1 1 16,1 0 3-16,-7 0 2 16,1 0 0-16,1 0 0 15,-5 1 0-15,0 1 0 0,2-2 0 16,-2 0 1-16,0 1-1 16,2-1 0-16,-2 0 0 15,-2 0 0-15,1 0 1 16,-1 0 0-16,1 1 0 15,-2-1 2-15,-1 0 0 0,1-1 1 16,1 1 7-16,-2 0 1 16,-1-3 3-16,2-1-2 15,-2-1 1-15,0 0-2 16,0-2-3-16,0-1 2 0,0-3 4 16,0-1-1-1,0 1 0-15,-2-1-1 0,-2 1-2 16,1 1-5-16,-1-1-2 15,1 3-1-15,-1 0-2 16,1 2-1-16,-1 1 0 16,2 2-1-16,1 1-6 0,1 4-44 15,-4-4-42-15,4-3-92 16</inkml:trace>
  <inkml:trace contextRef="#ctx0" brushRef="#br0" timeOffset="83342.0702">21860 16281 49 0,'-5'0'333'16,"2"-3"-202"-16,-2-2-95 15,5-1 26-15,0 1-28 16,0-2 1-16,0 0-6 0,5-1-8 15,3 1 12-15,3 2-15 16,4 0-9-16,2-1-5 16,1 4 0-16,2 2-1 15,-2 0-2-15,2 7-1 16,-3 5-6-16,-3 5 6 16,-6 5-2-16,-3 5 1 15,-5-1-6-15,0 3-5 16,-6-1-22-16,-5-5 15 0,-4-2 13 15,3-6 5-15,2-5 3 16,3-6-2-16,2-2 10 16,2-2 6-16,3-7 4 0,0-6-11 15,5-5-7 1,5-3-3-16,5-3 1 0,1 0 0 16,1 1 0-16,0 1 0 15,-4 0 0-15,-1 3-1 16,-2 2 2-16,-5 2 0 15,-3 5 3-15,-2 0 11 16,0 5-1-16,-2 3 2 0,-3 2 2 16,-3 0-11-16,1 6-1 15,0 5-8-15,2 3 6 16,1 4-1-16,3 3-3 0,1 3 1 16,0-2 2-16,0 1 6 15,7-1-3-15,3-5-6 16,3-2-2-16,3-4 3 15,2-4 2-15,7-4-1 16,-4-3-8-16,5 0-50 0,1-5-92 16,-4-8-302-16</inkml:trace>
  <inkml:trace contextRef="#ctx0" brushRef="#br0" timeOffset="84248.9307">18857 16050 412 0,'-5'-4'59'0,"2"1"29"15,-1 3 10-15,1 0-31 16,1 3-28-16,2 9-26 16,0 8 0-16,2 4 33 15,7 5-22-15,4 5-2 0,1 6-7 16,1-1-11-16,4 1-1 16,-5 2-5-16,0-3 3 15,-1-3-8-15,-5-6-62 16,-5-9 15-16,-3-4-20 0,0-12-7 15,-11-5-68-15</inkml:trace>
  <inkml:trace contextRef="#ctx0" brushRef="#br0" timeOffset="84955.7837">18579 16278 668 0,'0'-3'41'0,"12"-3"-40"15,10-1 4-15,12-3 12 16,10-2-1-16,7-2-13 16,3-4 0-16,7-3-2 0,1-6 3 15,-5 0-3-15,-4-1-1 16,-11-4 0-16,-8 2-1 16,-14-1 2-16,-11 5 0 15,-9-1 1-15,-5 5 0 16,-13 7-3-16,-5 4-3 0,-4 7 14 15,1 4 4 1,-1 9 1-16,8 11-9 0,1 8 2 16,6 8-4-16,6 5-3 15,6 2 1-15,1 6-1 16,12-2 0-16,5-2-1 16,2-5 0-16,0-3-1 0,-3-2 0 15,0-10-1 1,-5-4-16-16,-5-10-6 0,-1-8 0 15,-4-3 15-15,-2-7 15 16,0-9-5-16,0-3 0 16,-2-2 0-16,2 4 14 0,0 2-3 15,4 8 2-15,6 4-8 16,5 3-4-16,-1 0 2 16,8 5-3-16,-3 6 2 15,3-2-4-15,-2 0 1 16,-1-2-7-16,-1-3-24 0,-4-4-30 15,1 0-23-15,-8-11-46 16,-2-3-6-16,-3-3 74 16,-2-2 66-16,0 1 44 15,-9 2 59 1,3 2-40-16,-3 3 22 0,3 4 1 0,0 5-33 16,5 2-22-16,-1 0-23 15,2 2-12 1,0 7 1-16,2 2-2 0,5 1-1 15,2 1-9-15,-2 1-38 16,0-7-52-16,-3 0-41 16,-3-6-99-16</inkml:trace>
  <inkml:trace contextRef="#ctx0" brushRef="#br0" timeOffset="85048.5351">19244 16151 483 0,'0'-17'61'16,"0"-1"-39"-1,10 2 12-15,7-3-14 0,0 6-15 16,4-3-6-16,0 7-7 16,-1-3-57-16,-4 4-70 15,-2 1-46-15</inkml:trace>
  <inkml:trace contextRef="#ctx0" brushRef="#br0" timeOffset="85273.5071">19398 16008 290 0,'-1'10'123'0,"-3"2"-44"0,2 1 0 16,2 4-25-16,0-1-5 15,9 2-33-15,5 0-12 16,4 0 4-16,-1 0-5 0,0-1-2 16,-3 2-4-16,-7-2-21 15,-7-3 8-15,0 1 8 16,-7-5 11-16,-10 0 4 16,3-8 8-16,-1 1-7 0,3-3-5 15,4 0-1 1,6-13-13-16,2 1-85 0,7-6-93 15</inkml:trace>
  <inkml:trace contextRef="#ctx0" brushRef="#br0" timeOffset="86810.6091">19945 16096 55 0,'8'-9'344'15,"-4"0"-307"-15,-4-1 23 16,0 0 38-16,0 2-25 15,-5 1-43-15,-9 1-19 16,-1 3 1-16,-5 3-6 0,1 0 3 16,-2 10-4-16,1 4-4 15,5 1 0-15,3 1-1 16,9 0 0-16,3-3-3 16,1-3 2-16,13-1-7 0,1-8 13 15,5-1 1-15,1 0-4 16,-4-7-3-16,0-2 2 15,-5-3 0 1,-2 3 0-16,-2 1 1 0,-4 4 11 16,-4 4 22-16,1 0-11 0,1 11-29 15,1 7 1-15,4 1 11 16,1 7-4-16,1 3-1 16,0 1-2-16,-1-2 3 15,0-2-3-15,-6 0-2 16,-2-2 2-16,0-3-12 15,-3-5 14-15,-9-7-8 0,2-9 4 16,-1 0 2-16,0-20-6 16,4-6 4-16,2-5 3 15,1-6 0-15,4-4-8 16,2 0-1-16,7 2-15 16,5 3-3-16,1 7-15 0,3 1 27 15,-2 10 9-15,-3 8 5 16,1 2 0-16,-2 8 0 15,-4 0 1-15,-1 3 2 16,-2 8 19 0,2 1 8-16,0 5-5 0,2 1-1 0,2 0 5 15,-1 1-19-15,3 0-7 16,-2-6 0-16,-4 0-3 16,1-4 0-16,-5-2-4 15,-3-5-41-15,0-2-25 16,-3 0 20-16,-12-11-49 0,-4-4-62 15,-1-6 90-15,-2-5 74 16,3-2 12-16,0-1 17 16,9 4 17-16,4 5 19 15,6 2 17-15,0 8-55 16,16 0-10-16,4 9 4 0,5 1-8 16,5 0-4-16,3 4-8 15,0 10-3-15,-5 2-1 16,0 3 0-16,-6 6 0 15,-2-2-2-15,-7 1-4 16,-5-4 1-16,-3-7 2 16,-4-1-1-16,-1-11 10 0,0-1 8 15,0-7 28-15,0-10-17 16,0-9-13-16,0-2-5 16,0-4-5-16,0-1-4 15,11 5-42-15,3 3-22 16,1 9-23-16,0 3-3 0,2 10 15 15,-5 3 38-15,1 2 36 16,-4 10 4-16,-2 2 4 16,-4 3 35-16,2-1 4 15,-3-3 3-15,1-5 1 0,1-1-4 16,3-5-17-16,1-2-11 16,5-2 12-16,0-9-14 15,1-3-8-15,-3 0-2 16,-2-4 2-16,-4 4-3 15,-4 2-2-15,-1 1 2 16,-3 5-2-16,-4 6 0 0,-3 0 4 16,3 7-2-16,-1 6 0 15,4 3-3-15,4 0 13 16,2 0-2-16,11 1-9 16,5-9-2-16,3-2 2 15,3-6 2-15,-1 0-4 16,0-11 2-16,-3-9-4 0,-4-1-10 15,-5-1 0-15,-2-1 9 16,-6 2 5-16,-3 4 7 16,0 5 17-16,0 3 19 0,0 5-10 15,4 4-5 1,4 0-25-16,1 13-6 0,3 2 5 16,4 4 0-16,0 8-3 15,-5 1-3-15,-5 5-9 16,-6 0-52-16,-15 1-85 15,-19 0-154-15</inkml:trace>
  <inkml:trace contextRef="#ctx0" brushRef="#br0" timeOffset="87381.8424">19560 16599 506 0,'-5'-5'248'16,"1"3"-240"-16,4 2 36 15,0 5-37-15,0 9-4 16,2 6 0-16,7 1-3 0,2 2 0 16,-1-1 0-16,6 0-1 15,1-6-1-15,3-6-2 16,-3-4-19-16,5-6-5 16,0 0 20-16,-1-13 4 15,2-6 3-15,-3-6-3 0,1 3 5 16,-4 1-1-16,-3 6 0 15,-3 6 1-15,-2 6-1 16,0 3 0-16,-1 3 1 16,0 8 1-16,1 0 1 0,0-3-2 15,4 0-1-15,1-3 1 16,1-5-1-16,0 0 1 16,0-9-2-16,-1-7 1 15,-3-2-1-15,-2-2 2 16,-2-1-2-16,-4 5 3 0,-1 0 5 15,-2 6 11 1,0 3 3-16,4 7-2 0,-3 0-7 16,6 7-10-16,-2 5 5 15,5 7-1-15,1 3 0 16,4 1-4-16,-3 1-1 0,-6 2-1 16,-4 1-2-1,-2 0-31-15,-13-4-34 0,-11-3-69 16,-8-8-171-16</inkml:trace>
  <inkml:trace contextRef="#ctx0" brushRef="#br0" timeOffset="88850.1553">22471 16295 432 0,'0'0'81'15,"0"0"-17"-15,0 0 8 16,0 0-7-16,2-5-20 16,-2-4-22-16,0-2 5 0,0 1-5 15,0-2-11-15,0-2-4 16,0 3-1-16,-4 0-1 15,-5 0-1 1,-5 2 0-16,-5 4-5 0,2 2-5 16,-5 3-1-16,0 3-1 0,3 8 2 15,1 3 5-15,6 4-6 16,2 2 4-16,10 3-3 16,0 1-3-16,3-1-5 15,14-3-1-15,1-4-4 16,5-5 13-16,2-9 6 15,1-2-1-15,-1-6 2 16,-1-10-3-16,-5-1 2 0,-4 0 1 16,-3-1-1-16,-5 4 3 15,-2 3-2-15,-2 4 8 16,-3 6 3-16,0 1 0 16,0 0-18-16,3 11 6 0,2 3-1 15,4 0 0-15,1 4-1 16,5 0-2-1,-1-6 6-15,6 1-7 0,-6-5-14 16,1-4-30-16,-4-4-51 16,-3-4-68-16,-5-10-137 0</inkml:trace>
  <inkml:trace contextRef="#ctx0" brushRef="#br0" timeOffset="89337.5856">22399 15930 613 0,'-7'2'37'16,"3"-2"-1"-16,4 0 1 16,2 2-24-16,10-2 2 15,6 0 12-15,4 0 0 16,5 0-17-16,-1-2-7 0,1-4-3 15,2 2 0-15,-2-4-2 16,2 1-54-16,-4-2-50 16,-3-2-25-16,-3-1 10 15,-4-1 39-15,-4 1 33 16,-8-2 49-16,-3 0 27 0,0 1 41 16,0 0 37-16,-7 4-6 15,0 2 0-15,2 4-24 16,1 1-19-1,0 2-17-15,4 0-16 0,0 4-20 16,0 6 11-16,5 6-2 0,5 4-5 16,-1 5-3-16,1 5-4 15,2 6-1-15,-4 7-7 16,3-1-63-16,-3 1-73 16,-1-7-109-16</inkml:trace>
  <inkml:trace contextRef="#ctx0" brushRef="#br0" timeOffset="89820.8161">22926 16240 423 0,'-5'2'192'16,"2"-2"-160"-16,3 0 40 15,0 0-27-15,0 0-10 16,0 0-16-16,11 0-15 15,1 0 4-15,4 0 6 16,6 0-8-16,1 0-4 0,1 0-1 16,-1 0-1-16,-2 0-1 15,-2 0-8-15,-5 3-42 16,-6 2-52-16,-3 0-74 16,-5-2-120-16</inkml:trace>
  <inkml:trace contextRef="#ctx0" brushRef="#br0" timeOffset="90005.7663">22934 16358 521 0,'0'7'98'0,"0"-2"-76"16,0-1 40-16,12-3-22 0,5 2-1 16,4-3-13-16,4 0-12 15,4 0-4-15,0 0-7 16,1-3-4-16,3 0-15 15,-5 0-89-15,0-4-118 0,0-3-226 16</inkml:trace>
  <inkml:trace contextRef="#ctx0" brushRef="#br0" timeOffset="90891.85">23442 16234 176 0,'-3'3'352'15,"-1"-2"-315"-15,1-1 26 16,3 0-8-16,0 0-12 16,8 0-15-16,3-5-17 0,9-3-2 15,2-4 1-15,1-3-5 16,2-5-2-16,0-2-2 15,-3-4-1-15,-2-6 1 16,-6-2-1-16,-6 0 0 16,-4 4-2-16,-4 3-4 0,0 2 7 15,-5 5-2-15,-4 8 1 16,-1 3-3-16,-5 6 3 16,3 0 3-16,-3 3-3 15,2 3 2-15,5 9-4 16,-2 4 4-16,5 6-2 0,1 5-1 15,4 8 0-15,0 4 2 16,0 2-2 0,6 0 4-16,-1 0-2 0,1-2-1 15,-2-1-1-15,-3-1 1 16,1-7-1-16,-2 0 2 0,2-2-1 16,-2-7 0-16,1-7 0 15,-1-4 1-15,0-4-1 16,0-6-1-16,2 0 1 15,0 0 5-15,-2-9 0 16,2-5-4-16,1 1-1 0,1-2 2 16,1-2-2-16,1-1 1 15,3 3 0-15,-2 2 2 16,6 2-1-16,-1 2-2 16,2 2 3-16,1 4-2 15,0 3-1-15,2 0 0 16,-1 5 0-16,0 4 1 0,1 7-2 15,-7 1 1-15,-1 4 2 16,-2-1-1-16,1 2 0 16,-8-2 3-16,2-3-7 15,-2 0 6-15,0-5-2 16,1-3-1-16,3-2-4 0,3-7-43 16,3 0-57-16,3 0-85 15,5-10-217-15</inkml:trace>
  <inkml:trace contextRef="#ctx0" brushRef="#br0" timeOffset="91043.4446">24027 16384 668 0,'2'6'59'16,"-2"-1"-13"-16,0 2 13 16,0 4-3-16,0 3-28 15,-3 1-23-15,1 1-4 0,-3 5-1 16,1-3-17-16,-1 0-92 15,-1-8-121 1</inkml:trace>
  <inkml:trace contextRef="#ctx0" brushRef="#br0" timeOffset="91758.6906">24719 16252 198 0,'0'0'358'16,"0"0"-332"-16,4-1 9 15,6-6-1-15,7-3 0 0,4-2-10 16,2-5-7-16,4-5-1 16,2-3-2-16,0-3-11 15,-4-6-1-15,-6 0 0 16,-4-3-2-16,-6 1 2 16,-6 2 0-16,-3 5-2 0,0 7 2 15,-8 4-2 1,-3 7 3-16,-2 5-1 0,-1 6 3 15,-1 0-1-15,3 7 1 16,-1 10-1-16,6 4-1 16,2 6-1-16,3 7 1 15,2 3 1-15,0 3-2 0,7 2 0 16,0 1 1-16,3-2-1 16,-3 0 0-16,0-4-1 15,-4-1-1-15,1-8 1 16,-3-1-1-16,-1-5 0 0,0-8 0 15,0-7 0-15,0-7 1 16,0 0 3-16,0-7 4 16,0-6-5-16,0-5-3 15,2 0 1-15,4 1-3 16,1 5-11-16,-2 2-8 16,2 3-23-16,-1 3-49 0,-2 3-64 15,-2-2-100 1</inkml:trace>
  <inkml:trace contextRef="#ctx0" brushRef="#br0" timeOffset="92039.9877">24965 15964 474 0,'-3'-30'49'0,"-7"3"7"16,-2 9-21-16,-1 5-11 0,-3 10-2 15,-6 3-8-15,3 5 10 16,1 17 14-16,1 6-3 16,9 13-16-16,2 6 9 15,6 6-14-15,0 3-3 16,9-1 13-16,6 2-9 0,1-2-9 16,-2-7-3-1,0 0-2-15,-2-5 0 0,-4-4-3 16,-4-7 3-16,-1-3-2 15,-3-8-3-15,0-4-1 16,-5-7-38-16,-2-6-22 16,-8-4-43-16,0-11-125 15</inkml:trace>
  <inkml:trace contextRef="#ctx0" brushRef="#br0" timeOffset="92757.4531">24640 16394 416 0,'0'-6'289'15,"2"-1"-268"-15,16-4-7 16,12 1-9-16,10-5 1 16,10 1-3-16,5 0-1 15,6-1-2-15,2 3 1 16,-4 0-2-16,-6 3-4 0,-8 0-57 16,-12 4-23-16,-13 0 13 15,-5 0 45-15,-10 4 30 16,-5-1 10-16,-10 2 41 15,-10 0-1-15,-2 0 10 16,1 10-8-16,-1 3-11 16,2 3-14-16,6 3-16 0,6-2-6 15,8 4-6-15,0 1 0 16,8-4-4-16,8-2 1 16,4-5 5-16,2-4-4 15,1-6-20-15,-5-1-11 0,-1-5 4 16,-4-8 8-16,-6-4 17 15,-5-5 3-15,-2 0 1 16,0-2 4-16,0 1 14 16,0 1 1-16,0 5-4 15,4 3 4-15,5 10-1 16,5 2-11-16,5 2-5 0,0 5-1 16,1 6 0-16,0 5-2 15,-3 0-2-15,-2 2 1 16,-3-4-2-16,-3 0-5 15,-5-3-12-15,-4-4-6 0,0-3-5 16,-2-4-3-16,-5 0 22 16,0-7 5-16,2-10 3 15,3 2-1-15,0-3 5 16,2 0 1-16,0-1-6 16,5 6 10-16,6 1-2 15,2 4-2-15,-1 4 0 0,0 3 2 16,0 1 0-16,0 0 2 15,-2 0 3-15,-2 3 0 16,1 4 1-16,-4-1-2 16,-1-3-6-16,-3 3-1 0,1-3-2 15,0-1 1 1,-2 0 0-16,0-1-23 0,0 2-27 16,0-1-52-16,-2-2-71 15,-1 0-199-15</inkml:trace>
  <inkml:trace contextRef="#ctx0" brushRef="#br0" timeOffset="93360.5816">25900 16194 397 0,'13'-16'13'0,"-4"-4"0"0,-2 6 53 16,-3 0 11-16,-4 0-23 15,0 6-8-15,-12 5 4 16,-7 3 3-16,-1 0-29 0,-2 7-8 16,-4 9-5-1,8 0-3-15,0 3-2 0,5 5 0 16,6-3 0-16,7 4-2 16,7 0-9-16,12 0 5 15,6 0 11-15,6-2-15 16,1-2 8-16,-5-3-7 0,-5-5-16 15,-5-6-10-15,-10 0-7 16,-7-3 0-16,-9-3 8 16,-11-1 31-16,-3 0-3 15,-3 0 1-15,-1-1 2 16,5-3 3-16,8-1-3 0,8 0-3 16,6 1 1-16,9-1-23 15,17-1-33-15,13-1-27 16,2-2-25-16,8 0-81 15</inkml:trace>
  <inkml:trace contextRef="#ctx0" brushRef="#br0" timeOffset="94082.2281">26191 16256 481 0,'0'-12'111'0,"-7"2"-29"16,-10 4-3-16,-5 3-30 16,-2 3-26-16,-1 0-8 15,2 3-6-15,1 11-6 0,8 0-2 16,5 5-1-1,9 1 1-15,0-2-7 16,9 2 8-16,9-2-7 0,4-2 6 16,-1-8-24-16,4-2 2 15,-3-4-1-15,-4-2-10 16,-2-5-3-16,-4-6-9 0,-6-4 2 16,-1-3 26-16,-3 1 16 15,-2 0 4-15,2 0 18 16,-2 3 13-16,2 3-2 15,3 5-3-15,2 5-11 16,2 1-14-16,2 1-4 0,1 9 1 16,3 1-2-16,-1 4 0 15,-5-2-2-15,2-1 3 16,-4 1-1-16,-5-2-1 16,-2-4-13-16,0-6 4 15,0-1 9-15,-7 0 0 0,1-5 1 16,5-7 1-1,1-3 0-15,0-3 3 0,1 1 12 16,12 1-11-16,0 2-5 16,2 3 0-16,6 5-5 15,-1 6 8-15,-3 0-3 16,0 7 0-16,-2 6 0 0,-2 3-2 16,-6 1 2-16,-3 1-2 15,-4-1 1-15,0-2-5 16,-4-4-2-16,-4-4 4 15,-4-4-5-15,4-3 10 0,2-3 0 16,3-11 4-16,3-4 6 16,0-1-1-16,9-1 5 15,4-1 0-15,6 3-7 16,3 4-5-16,-3 5-3 16,1 5 1-16,-3 4-1 15,0 0 1-15,-5 11 0 0,0 3-1 16,-2 2 1-1,-1 3 0-15,-1-2-2 0,-1-1-2 16,-2-4-25-16,-2-2-38 16,1-3-17-16,1-6-36 15,-1-1-56-15</inkml:trace>
  <inkml:trace contextRef="#ctx0" brushRef="#br0" timeOffset="94284.7631">26642 16292 315 0,'0'-5'128'0,"0"-1"-49"16,0 3 17-16,0 3-16 15,2-2-31-15,3 2-23 0,5-3-20 16,0-1 2-16,4-2-1 16,1-2-3-16,-1-5-3 15,-1 2 0-15,-6-1 0 16,-5 1 0-16,-2 3 2 16,0 0 4-16,-13 6 7 15,-1 2-5-15,0 4 1 0,-1 10 0 16,6 4-3-16,4 4-4 15,5 0-4-15,0 3 2 16,14-7-7-16,8 2-33 16,6-6-49-16,8-9-39 15,2-2-189-15</inkml:trace>
  <inkml:trace contextRef="#ctx0" brushRef="#br0" timeOffset="95036.2061">27326 16256 228 0,'-2'0'354'0,"2"0"-333"16,0-1 32-16,0-6 9 15,0-1-33-15,7-2-19 16,5-5-5-16,0-4-2 0,4-5 0 15,-2-4-3 1,1-6 1-16,-3-3 0 0,-3-8-1 16,-1 3 1-16,-5 0-1 15,-3 5 1-15,0 6-1 16,0 9 2-16,0 5 5 16,0 6 11-16,-1 11-4 0,-1 0-5 15,2 10-12 1,-2 9 4-16,2 6 0 0,0 11-1 15,2 4 1-15,7 8-1 16,1 0 1-16,0 2-2 16,0 0 1-16,-1-4 1 0,2-4-1 15,-5-4 2-15,-1-6-2 16,-2-4-2-16,-1-8 4 16,0-4-4-16,-2-7 1 15,0-8 0-15,3-1-1 0,2-6 4 16,3-9-1-16,1-6 0 15,7-4 1-15,0 2-2 16,3-1 1-16,-2 6 2 16,3 6 3-16,-1 9 0 15,0 3 0-15,-3 3-1 16,-2 13-1-16,-5 4-1 0,2 1 0 16,0 2-3-16,-3 2 0 15,2-1-1-15,-1-6 0 16,3-3-25-16,1-5-54 15,1-9-99-15,4-1-295 16</inkml:trace>
  <inkml:trace contextRef="#ctx0" brushRef="#br0" timeOffset="95456.6512">28165 16138 402 0,'12'-20'128'0,"-10"0"-79"15,-2 2 34-15,0 4 1 16,-2 6-37-16,-10 6-27 0,-4 2-14 16,-3 10-2-16,0 8 2 15,-1 8-3-15,4 4-2 16,3 6 5-16,5 1-1 16,8 1-2-16,0-2-1 15,3-4 1-15,15-4-6 0,5-3 6 16,6-7 0-16,1-7 0 15,6-4-3-15,-1-3-2 16,-1-4-19-16,-2 0-22 16,-9-11-64-16,-5 0-61 15,-12-4-71-15</inkml:trace>
  <inkml:trace contextRef="#ctx0" brushRef="#br0" timeOffset="95621.2119">28150 16294 259 0,'-20'-2'347'15,"10"-3"-312"-15,6 1 23 16,4 2-9-16,11-3-15 0,12 2-29 16,10-1-4-16,8-2-1 15,2 1 0-15,5-2 0 16,-1 1-23-16,-4-1-61 16,-4-1-74-16,-5-3-77 15</inkml:trace>
  <inkml:trace contextRef="#ctx0" brushRef="#br0" timeOffset="95797.7734">28567 16056 477 0,'-1'-10'143'0,"-2"3"-80"15,0-1 24-15,3 7-28 0,0 1-12 16,0 0-18-16,0 11-21 16,0 4 0-16,6 10 4 15,1 2 2-15,0 5-8 16,1 0-2-16,4 1-4 15,-4-4 0-15,3-1-2 0,0-3-2 16,-2-6-9-16,0-3-40 16,-2-5-26-16,2-6-56 15,-2-5-76-15</inkml:trace>
  <inkml:trace contextRef="#ctx0" brushRef="#br0" timeOffset="96075.1112">28833 16043 634 0,'3'-6'89'16,"-1"0"-40"-16,-2 6-7 15,0 3-18-15,2 9-8 0,-2 6 7 16,2 5-3-16,4 3-9 16,-3 4-3-16,4 2-3 15,-2-5-2-15,5 4-3 16,-5-4 0-16,0-3 0 15,-1-2 0-15,-1-2 0 0,-1-2-3 16,-2-6-7-16,0-1-29 16,0-4-21-16,-4-6-25 15,-1-1-37-15,-3 0-44 16,-4-5-181-16</inkml:trace>
  <inkml:trace contextRef="#ctx0" brushRef="#br0" timeOffset="96291.3106">28603 16237 609 0,'-3'-3'39'16,"3"0"-9"-16,1 3 35 0,12-1-31 15,5 1-9-15,5 0-10 16,4-2-3-16,1 2-4 15,1 0-5-15,0 0-3 0,-2 0-2 16,-2 0-61-16,-1-2-170 16</inkml:trace>
  <inkml:trace contextRef="#ctx0" brushRef="#br0" timeOffset="113864.3254">21709 17220 255 0,'-7'2'215'0,"-2"-2"-154"16,2 0-9-16,2 0 4 16,-1-2-5-16,3 0-6 15,-1 1-5-15,4 1-11 16,0-3-5-16,0 3-10 0,0 0-10 16,7 0-5-16,7 0 3 15,6 0 2-15,7 3 1 16,2-2 2-16,5-1-3 15,2 0 1-15,2 0-4 16,-1-1 0-16,-2-5-1 0,-1 0 1 16,-7 3-2-16,-8 1-1 15,-2 0-5-15,-8 2-25 16,-8 0-8-16,-1 0-35 16,-1 6-2-16,-10-1-24 15,-4-2-43-15,0 3-23 0</inkml:trace>
  <inkml:trace contextRef="#ctx0" brushRef="#br0" timeOffset="114183.4643">21742 17302 279 0,'-14'6'307'0,"4"-5"-269"15,3-1 33-15,5 0-18 16,2 0-14-16,0 0-18 15,7 0-8-15,8 0 14 16,1 0-7-16,6 0-9 16,3 0-4-16,-1-1-4 0,3 1-1 15,2-3-2-15,-2 2 0 16,0-1 0-16,-5 0 0 16,-1 0 0-16,-3 1 0 15,-4-1 0-15,-4-1 0 0,-3 3 0 16,-4-1 0-16,-1 1 1 15,-2-1 0-15,0 1 0 16,0-3-1-16,0 2 0 16,0-3-15-16,0 1-11 15,0-1-15-15,0 1-28 0,2-5-80 16,3-1-71-16</inkml:trace>
  <inkml:trace contextRef="#ctx0" brushRef="#br0" timeOffset="114667.7493">21918 17009 450 0,'-2'0'101'0,"0"0"-81"16,2 0 12-16,0 0 8 15,0-1-3-15,4 1-15 0,1-3-15 16,4 3-4-16,0 0 0 16,2 0 1-1,3 4 0-15,1 5 4 0,2 0-3 16,3 4 5-16,2 5 1 15,-3-3-7-15,1 7-1 16,-1 0 0-16,-4 1-3 0,-2 4 5 16,-6-4 0-16,-3 1 4 15,-4 2 0-15,-5-7-1 16,-12 1-1-16,-3-2-1 16,-3-3-2-16,-4-2-4 0,2-2 1 15,1-1-3-15,7-2-25 16,6-4-80-16,7-4-125 15</inkml:trace>
  <inkml:trace contextRef="#ctx0" brushRef="#br0" timeOffset="122394.1005">29019 15759 169 0,'-5'0'229'0,"2"0"-197"15,1 0-50-15,-2-2-133 16</inkml:trace>
  <inkml:trace contextRef="#ctx0" brushRef="#br0" timeOffset="123114.3167">28409 15622 607 0,'20'5'344'16,"7"-5"-343"-16,2 0-23 15,5 0 8-15,0-7 16 0,-2-4-2 16,-2-3-44-16,-4-4 2 15,-6-5 35-15,-6-2 2 16,-6-5-18-16,-8-8-12 16,0-1 2-16,-15-6 15 15,-12-3 15-15,-6-6-6 0,-8-3 9 16,-6 0 2-16,-7-3 2 16,-1-7 0-16,-4-1 9 15,0-3 4-15,-4-5-15 16,4-4-1-16,-1-5 0 0,-1-4-2 15,0-5 2-15,-2-2-1 16,2-4-2-16,-2 0 1 16,2-6-8-1,0-4 4-15,4-2 2 0,1-8 3 16,0 1 0-16,8-9 0 0,1 4 0 16,6-6 0-16,2-4 0 15,2 2 0 1,5 0 3-16,7-3-3 0,2 1 3 15,8-2 1-15,6 3 6 16,6 0-9-16,3 4 0 16,10-2 6-16,7 5 0 0,10 2-4 15,5 5 2-15,9 5-1 16,6 3-1-16,5 7 4 16,7 10-6-16,7 7 1 15,3 5-3-15,-1 10 2 16,-1 10-2-16,-3 9 2 0,-5 8-2 15,-8 9 2-15,-7 10-1 16,-3 4 0-16,-10 7-1 16,-6 6 1-16,-6 3 0 15,-4 2 0-15,-7 2 0 0,-1 2-1 16,-2 0-2-16,-3 0-8 16,0 0-19-16,0-5-41 15,-2-4-61-15,0-7-155 16</inkml:trace>
  <inkml:trace contextRef="#ctx0" brushRef="#br0" timeOffset="123315.7774">27976 10355 754 0,'-4'0'13'0,"4"0"-1"16,10 5-16-16,14 13 13 0,7 6-3 15,7 9 0-15,5 7-4 16,-2 9 1-16,-1 6-3 15,-11 3-1-15,-8 2 1 16,-11-3-4-16,-10-6-27 16,-17-6 12-1,-7-8 12-15,-4-8 3 0,-6-8-8 0,5-10-74 16,5-11-108-16</inkml:trace>
  <inkml:trace contextRef="#ctx0" brushRef="#br0" timeOffset="124663.104">29077 10374 551 0,'-4'-13'16'0,"4"3"23"0,7-3 26 16,13 3-48-16,6 2-9 15,8 3 2-15,2 3-4 16,-1 2 0-16,-1 11-4 16,-5 5-1-16,-7 7-4 15,-8 6-1-15,-11 1-2 16,-3 4-7-16,-3-4-3 0,-11-1 17 15,-4-6-11-15,-2-7 14 16,4-5-2-16,4-8 1 16,0-3 5-16,7-3 31 15,3-12 11-15,2-5-30 16,0-5-15-16,12-1-1 0,3-4-4 16,5-1-1-16,1 5-1 15,3 1 2-15,-4 5 0 16,-3 4 0-16,-3 5 0 15,-4 4 2-15,-7 7-1 16,-1 0-2-16,-2 5-9 0,0 10 13 16,0 3 3-16,0 5-5 15,0 3 0-15,0 2-1 16,2 0 1-16,4 2-1 16,5-3 1-16,2-4-4 15,2-2 0-15,-1-6-15 16,3-5-37-16,0-4-39 15,0-6-63-15,-5-4-155 0</inkml:trace>
  <inkml:trace contextRef="#ctx0" brushRef="#br0" timeOffset="125266.0453">29793 10449 243 0,'0'-3'59'16,"0"-1"-38"-1,2 0 40-15,1 1-24 0,-2-4-8 16,1 1-5-16,2 1 3 16,-4-1 15-16,0 0 5 15,0-3-15-15,0-1 4 0,0 2-6 16,-10 0-8-16,-1 1-14 16,-1 5-3-16,-4 2-2 15,0 0-2-15,-2 7-7 16,-2 10 8-16,6 3-2 15,0 3 1-15,6 1-1 0,4 3 0 16,4-2-2-16,4-4-3 16,7-3-7-1,5-7-7-15,4-8 11 0,-1-3 5 16,-1 0 3-16,1-11-1 16,0-6-1-16,-2-1 2 0,-5-1 1 15,-1 2 0-15,-2 2 1 16,-4 4 3-16,-1 5 13 15,1 6-4-15,-2 0-7 16,3 6-12-16,3 6 10 16,2 6-3-16,3-1-3 0,2 2 1 15,1-2 0-15,-2-2-3 16,0-5-42-16,-4-2-32 16,-4-8-66-16,-4-2-175 15</inkml:trace>
  <inkml:trace contextRef="#ctx0" brushRef="#br0" timeOffset="125457.6051">29618 10131 569 0,'-2'0'25'15,"2"-2"14"-15,7 1-4 16,10 1-28-16,11 0 6 16,4 0 5-16,5 0-10 0,-2 0-4 15,1 0-3-15,-2 0 0 16,-5 0-16-16,-2 0-98 16,-10 0-68-16,-4-4-121 15</inkml:trace>
  <inkml:trace contextRef="#ctx0" brushRef="#br0" timeOffset="125666.0484">29937 10021 481 0,'0'-6'80'0,"-2"4"-36"15,2 2 52-15,0 0-66 16,6 2-23-16,5 9 14 16,-1 5 6-16,6 3-16 0,-1 3-6 15,-1 3-2-15,-1 0-2 16,-1 3-1-16,-3-1-2 15,-1-2 0-15,-1-3-51 16,-4-4-33-16,-1-8-30 16,-2-6-96-16</inkml:trace>
  <inkml:trace contextRef="#ctx0" brushRef="#br0" timeOffset="125902.0851">30187 10021 590 0,'18'0'75'0,"-4"5"-72"16,3 11 17-16,2 7 11 15,1 8-14-15,0 6-9 16,-1 6 5-16,-4 7 1 0,-5 3-6 16,-8 8-9-16,-2 1 7 15,-14-3-5-15,-15-3-12 16,-8-6-75-16,-12-10-21 15,-10-7 7-15,-9-16-89 16</inkml:trace>
  <inkml:trace contextRef="#ctx0" brushRef="#br0" timeOffset="126275.9634">28736 10129 674 0,'-19'-3'-1'0,"4"6"4"16,-4 23 6-16,6 7 1 0,6 14 14 15,7 6-2 1,0 10-8-16,19 6 4 0,13 1-15 15,8 3-4-15,13-6 0 16,16-8-68-16,10-14-68 16,5-21-180-16</inkml:trace>
  <inkml:trace contextRef="#ctx0" brushRef="#br0" timeOffset="127108.7199">30675 10360 366 0,'5'-5'22'0,"-1"-3"47"16,2-1 3-16,-2 0-13 16,-3-3-25-16,-1 1 12 0,0-2-16 15,-3 1-12-15,-12 1-10 16,-2 4-6-1,-7 4-1-15,-1 3 1 0,-4 0-2 16,0 7 1-16,2 9-1 16,0 4-1-16,10 3 1 0,3 4 0 15,9 1 1 1,5 1-2-16,2-4-4 0,15-6 5 16,5-5-1-16,10-4 7 15,-3-9-4-15,8-1 0 16,-5-5-2-16,-1-9-2 15,-6-4 1-15,-6-2 2 0,-2-2 0 16,-10 1 5-16,-4 2 5 16,-1 5 16-16,-2 1-21 15,0 8 5-15,-2 3 5 16,-1 2-11-16,1 7-5 16,2 7 0-16,0 4 1 0,2 3-2 15,10 3 1-15,1-3 0 16,4 0-1-16,4-1 1 15,0-4-1 1,2-2-2-16,1-6-19 0,-1-3-18 0,1-5-14 16,-2 0-43-16,0-7-55 15,-3-9-163-15</inkml:trace>
  <inkml:trace contextRef="#ctx0" brushRef="#br0" timeOffset="127242.3677">31070 10324 410 0,'-3'0'199'16,"-7"0"-171"-16,10 0 61 15,0 0-48-15,8 0-26 16,11 0 3-16,8 0-11 0,4 0-4 16,3 0-1-16,4 4-2 15,-2-1-2-15,-9 2-51 16,-9-1-88-16,-10-2-136 15</inkml:trace>
  <inkml:trace contextRef="#ctx0" brushRef="#br0" timeOffset="127386.5722">31083 10424 533 0,'-11'5'84'0,"11"-1"-80"16,0-2 44-16,22-1-13 15,9-1-25-15,6 0-6 16,7 0-3-16,5 0-1 0,-1 0-25 15,-6-1-158-15,-3-9-262 16</inkml:trace>
  <inkml:trace contextRef="#ctx0" brushRef="#br0" timeOffset="127999.2411">31520 10346 508 0,'10'0'107'16,"1"-8"-95"-16,5-2 44 0,5 0-31 15,6-2-7-15,4-1-10 16,-1-2-6-16,1-7 0 16,-2-1-2-16,-6-9 0 15,-4-6 1-15,-6-4-14 16,-6-6-1-16,-7-4 4 0,0 0 8 15,-5 2 0-15,-5 4 5 16,-3 6 8-16,2 6 12 16,2 11 14-16,1 5-4 15,3 10-9-15,4 6-7 0,1 2-14 16,0 17-18-16,0 10 13 16,0 11 0-16,0 6 1 15,3 11 1-15,5 3-2 16,-1 1 3-16,0 0 0 15,0-3 1-15,0-2 1 0,1-9-4 16,-1-4 1-16,-4-9 0 16,2-7 1-1,-1-5-2-15,-2-6 2 0,-1-4 0 16,-1-4-1-16,2-6 2 16,3 0 8-16,-2-11 1 15,2-5-6-15,6-5-5 16,2-3 1-16,-1 1-1 0,3 3 8 15,0 6-7-15,0 5-1 16,1 6-2-16,-1 3 0 16,1 11-1-16,-3 4 0 15,1 5-1-15,-2 3 1 0,3 2 2 16,-1 2 1-16,0-4 0 16,0-3-3-16,5-4-45 15,0-3-43 1,4-8-13-16,3-5-85 0</inkml:trace>
  <inkml:trace contextRef="#ctx0" brushRef="#br0" timeOffset="128377.7397">32377 10297 540 0,'2'-14'64'16,"-2"1"17"-16,-2 1-6 0,-10 3-53 15,-6 2-18-15,-1 3-5 16,-5 4 0-16,-7 0 0 15,8 5-1-15,-2 8 2 16,5 4-1-16,4 0-1 16,9 3 0-16,7-1-2 0,0 1 2 15,7-2 5-15,9-2-13 16,4-3 8-16,5-7-16 16,-2-2 22-1,5-4-3-15,-5 0-1 16,-4-10-4-16,0-1 4 15,-6-6 2-15,-1 4 7 0,-5-2 15 16,-4 6-2-16,1 0-8 16,-2 5 26-16,-2 3-14 0,0 1-21 15,0 1-12-15,0 9-3 16,0 2 13-16,0 3-4 16,0 0-1-16,5 3 0 15,10 0 2-15,4-2 1 0,4 0 4 16,10-2-4-16,-1-3-53 15,-2-9-85-15,3-2-269 16</inkml:trace>
  <inkml:trace contextRef="#ctx0" brushRef="#br0" timeOffset="133202.6554">28748 11464 578 0,'-7'1'78'0,"4"-1"-38"15,3 0 18-15,1 0-43 16,14 0 17-16,6 2 3 15,8-2-19-15,7 0-6 16,4 0-3-16,4 0-3 16,3 0-3-16,1 0-1 15,-2 0 0-15,-7 0-1 0,-5-2-10 16,-9 2-29-16,-6 0-30 16,-11 0-68-1,-8 0-85-15</inkml:trace>
  <inkml:trace contextRef="#ctx0" brushRef="#br0" timeOffset="133566.2341">28783 11567 579 0,'-22'5'46'16,"12"-3"12"-16,5 2-19 16,5 0-30-16,13-1 12 0,14-3 12 15,9 0-17-15,9 0-4 16,4 0-5-16,6 0-2 15,-3-2-4-15,-3-2-2 16,-7 1 3-16,-8-1-2 16,-5 3 0-16,-10-3-1 0,-11 2 2 15,0 2 0 1,-6-1-1-16,-2 1 6 0,0-2 0 16,0 0 2-16,0 2-8 15,0-1 1-15,-2-1-1 16,2 2 0-16,0 0 1 15,0 0-3-15,0 0-1 0,0-3-1 16,0 3-5-16,4-1-7 16,-1-1-12-16,1 2-7 15,-3-4-25-15,3 1-11 16,-1-2-19-16,1-4-40 0,-2-4-117 16</inkml:trace>
  <inkml:trace contextRef="#ctx0" brushRef="#br0" timeOffset="133924.8836">29140 11291 472 0,'-22'-10'181'16,"6"2"-153"-16,4 0 31 0,2 5-17 15,9 1-13-15,1 2-17 16,0 0-13-16,5 4-4 0,6 7 6 15,7 3 3-15,2 4-4 16,5 1-1-16,2 1 5 16,2-1-1-16,0 1-3 15,-1-2 2-15,-1 0 1 0,0 0 3 16,-5 0-5-16,-2-4 1 16,-8 2-1-16,-5 0-2 15,-7 2-2-15,0 3 4 16,-14 2 2-16,-8 4-4 15,-10 3 4-15,-2 1-2 0,-6-1-1 16,-1 1 0 0,1-3-1-16,6-3-3 0,4-2-52 15,8-5-79-15,10-5-182 16</inkml:trace>
  <inkml:trace contextRef="#ctx0" brushRef="#br0" timeOffset="136245.5639">29791 11535 21 0,'-3'0'98'16,"1"0"-85"-16,2 0-12 15,0 0-5-15,0 0-47 0</inkml:trace>
  <inkml:trace contextRef="#ctx0" brushRef="#br0" timeOffset="136877.1933">29808 11526 330 0,'-13'0'81'16,"6"0"-12"-16,2-5 7 0,5-1-29 16,5 1-18-16,15-4-20 15,5 4 0-15,6 0 17 16,6 1 9-16,1 2-11 15,-2 2-12-15,-4 2-9 0,-7 10-2 16,-5 3-1-16,-11 8 0 16,-7 0 0-16,-2 2 1 15,-14 2-13-15,-8-2 15 16,-3-2-5-16,-2-4 0 0,0-4 8 16,4-5-5-16,3-4 1 15,3-5 0 1,7-1-1-16,5 0 3 0,5-7 3 15,1-5-6-15,13-6-2 16,5-2-4-16,6-5 9 16,2-1-3-16,0 1-1 0,0 0 0 15,-4 2 0-15,-7 3-1 16,-2 4 2-16,-9 7-1 16,-2 4 1-16,-3 5 3 15,-4 0-2-15,-7 11-2 0,-1 7 4 16,1 6 3-16,0 3-1 15,4 4 2-15,6 0-5 16,1 0-2-16,3-1 0 16,11-5-1-16,6-1-1 15,5-9 0-15,6-2-1 0,1-6-1 16,2-5-36-16,-2-2-43 16,-3-5-94-16,-2-12-102 15</inkml:trace>
  <inkml:trace contextRef="#ctx0" brushRef="#br0" timeOffset="137175.0438">30444 11430 313 0,'2'-13'97'16,"-2"5"12"-16,0 0-11 16,-8 6-18-16,-6 2-51 15,-3 4-13-15,0 8-2 0,0 10 5 16,2 1-4-16,3 4-7 16,5 3-3-16,7 4-1 15,0 0-5-15,9-2-1 16,9 0 2-16,6-5 0 15,3-4 2-15,2-8-16 0,5-3-35 16,-2-9 4 0,0-3-33-16,-3-1-32 0,-2-13-35 15,-6-3 0-15,-3-4-51 16</inkml:trace>
  <inkml:trace contextRef="#ctx0" brushRef="#br0" timeOffset="137527.6166">30666 11599 205 0,'2'-25'116'15,"-2"0"-1"-15,0 2-29 16,0 6 15-16,-5-1-8 0,-6 7-39 15,-2 2-32-15,0 7-19 16,-4 2-1-16,-3 2-2 16,4 10-3-16,0 6 4 15,5 2 0-15,2 3-2 0,5-2-1 16,4 1-3-16,0-5-9 16,8-2-12-16,6-6 8 15,4-4-4-15,1-5 23 16,3-1-1-16,0-10 1 15,-3-6 0-15,-1 4-1 16,-1-4 0-16,-5 7 1 0,-3-3 1 16,1 8 0-16,-5 3 0 15,0 2-1-15,0 2 0 16,4 5 1-16,-1 4-2 16,2 1 1-16,1 1-2 15,2-5-3-15,-1 1 6 0,0-5-11 16,-2-4-88-16,-5-1-44 15,-5-14-195-15</inkml:trace>
  <inkml:trace contextRef="#ctx0" brushRef="#br0" timeOffset="137916.2148">30568 11226 611 0,'-3'-5'45'15,"3"0"17"-15,10 3-42 16,9 0-16-16,10-2 1 16,3 4 0-16,7-1-4 15,0 1 0-15,-2-2-2 16,-3 0-2-16,-5 0-80 16,-7-3-25-16,-10-4-18 15,-7-2 20-15,-5-3 37 0,-3 1 61 16,-8-3 49-16,-3 6 52 15,0 1 0-15,1 6 9 16,0 3-6-16,8 0-43 0,2 7-28 16,3 6-4-1,1 7-1-15,8 5-6 0,4 2-3 16,1 3-3-16,4 2-6 16,-4 2-3-16,1-2 0 15,-3-1 1-15,-3-1-32 0,-1-7-54 16,-3-3-29-16,-3-6-63 15</inkml:trace>
  <inkml:trace contextRef="#ctx0" brushRef="#br0" timeOffset="138349.6521">31147 11480 432 0,'10'-6'48'15,"-2"-4"10"-15,-1-3 24 16,-3-1-23-16,-2-2-11 0,-1 2-22 16,-1-2-11-16,-3 3-4 15,-6 4-7-15,-3 4 2 16,-6 5-9-16,-2 0 0 16,-1 11 5-16,-1 6-2 15,2 3-1-15,4 5 1 0,7 2-2 16,1 1 1-16,8-1-5 15,0-2 8 1,2-4-5-16,10-4-8 0,2-10 8 16,2-5-10-16,0-2 10 15,0-9 3-15,0-9 0 0,1-2 1 16,-7-2 0 0,3 3 0-16,-6-1 0 0,0 6 1 15,-2 5-1-15,-1 6 3 16,4 3 0-16,-3 0-4 15,2 7 0-15,5 7 0 0,0 2 0 16,3 0-2-16,0 0 1 16,3-3-59-16,-2-5-31 15,2-6-45-15,-5-2-102 16</inkml:trace>
  <inkml:trace contextRef="#ctx0" brushRef="#br0" timeOffset="138531.1669">31271 11237 188 0,'0'-7'332'16,"0"7"-263"-16,13 0-37 15,9 18 18-15,1 7-9 0,7 5-6 16,-3 9-4-16,4 4-14 16,-8 3-2-16,-5-1-9 15,-7-4-3-15,-7-4-2 16,-4-2-1-16,-6-12-2 15,-3-7 3-15,-5-5-3 0,-3-8-14 16,7-3-18-16,-1-1-43 16,6-16-51-16,3-3-86 15</inkml:trace>
  <inkml:trace contextRef="#ctx0" brushRef="#br0" timeOffset="138774.5201">31678 11419 601 0,'-7'-4'26'0,"6"-2"35"15,1 0 11 1,3 0-38-16,14 1-20 0,6 4-8 16,4 1-5-16,6 0 0 15,-1 0-2-15,-3 1-7 16,-8 8-87-16,-12-1-94 15,-5 0-130-15</inkml:trace>
  <inkml:trace contextRef="#ctx0" brushRef="#br0" timeOffset="138888.7795">31720 11517 487 0,'-16'7'59'16,"10"-3"11"-16,6 0-26 0,12-3-22 16,12 1-9-16,7-2-8 15,11 0-6-15,2 0 0 16,2-2-13-16,-2-7-183 15</inkml:trace>
  <inkml:trace contextRef="#ctx0" brushRef="#br0" timeOffset="139436.1467">32088 11419 404 0,'0'0'178'0,"4"-4"-150"15,8-2-11-15,7-2 1 16,2-1 13-16,2-3-17 16,2-4-10-16,1-2-2 15,-3-7 1-15,-3-5-2 16,-2-4 1-16,-8-5-1 0,-2-3 0 16,-6 3 1-16,-2 3-1 15,-2 4-1 1,-9 6 0-16,-2 6 11 15,1 8 2-15,-3 6 3 0,1 6-8 16,0 0-4-16,1 14-4 16,0 10 0-16,5 9 0 15,2 9 0-15,3 4 1 16,3 6 1-16,0 3 0 0,0-1 1 16,0-4-1-16,5-3 0 15,2-7-1-15,-2-6-1 0,0-6-2 16,2-5 2-1,-4-6 2-15,1-7-1 0,-3-6-2 16,3-4 4-16,-1-2 17 16,4-12 8-16,5-4-26 15,2-5-1-15,0-1 1 16,4 1-3-16,0 6 1 16,0 2 0-16,0 8-1 15,-1 3 0-15,-2 4-1 16,-3 6 1-16,0 6 1 0,-3 4-1 15,1 6 0-15,0-2 1 16,-3 1 1-16,3-2-3 16,1 1 1-16,5-4 0 15,4-2-29-15,2-7-57 0,1-2-27 16,0-5-51-16,1 0-50 16</inkml:trace>
  <inkml:trace contextRef="#ctx0" brushRef="#br0" timeOffset="139785.605">32696 11426 462 0,'0'-11'77'0,"-13"1"-8"16,-1 4-23-16,-6 3-24 15,4 3-9-15,-6 0-1 0,2 9-6 16,3 5-5-16,3 6 0 16,7 0-1-1,6 1-4-15,1 0 2 16,0-3 3-16,7 0 2 15,6-6-1-15,-1-1-3 0,2-7 1 16,3-4-1-16,-1 0-5 16,0-4 4-16,0-10 0 0,0 1 4 15,-1-3-1-15,-6 2 0 16,1 2 14-16,-5 2 25 16,0 3-1-16,-3 4-9 15,1 3-7-15,-1 0-13 0,3 3-10 16,2 10 0-16,2 3-2 15,4 5 1-15,2 4 0 16,5 4-2-16,1-1-19 16,-1 1-100-16,2-4-96 15</inkml:trace>
  <inkml:trace contextRef="#ctx0" brushRef="#br0" timeOffset="140892.2542">30140 12437 493 0,'-6'-14'12'0,"6"2"36"16,5-1-14-16,12 2-8 16,8 4 23-16,6 4-25 15,1 3 22-15,-1 3-25 16,-1 15-15-16,-8 3-4 0,-6 7-2 15,-5 2-2-15,-9-2 0 16,-2 1 4-16,0-2 2 16,-12-8-4-16,2-1-3 15,0-7 6-15,0-4-4 16,3-7 9-16,2 0-4 16,5-7-1-16,0-8-2 0,5-4-1 15,7-2 0-15,3-3 0 16,1 1 2-16,2 0-2 15,-6 5-1-15,1 4 1 16,-4 5-1-16,-4 7 1 0,-3 2 1 16,0 2-3-16,-2 7 3 15,3 5 2-15,0 4-2 16,2 0-2-16,2 3 1 16,5-1 1-16,1 1-1 15,5-1-1-15,0-1 0 0,4-3-9 16,-3-3-1-1,3-2-48-15,-2-6-35 0,1-5-69 16,-3 0-105-16</inkml:trace>
  <inkml:trace contextRef="#ctx0" brushRef="#br0" timeOffset="141070.6559">30729 12498 532 0,'0'-4'51'15,"0"-1"20"-15,4 0-16 0,8 1-44 16,8 3-3-16,0-1 4 16,6 2-8-16,1 0-5 15,0 3 0-15,-5 4-31 16,-6 0-117-16,-5 1-108 16</inkml:trace>
  <inkml:trace contextRef="#ctx0" brushRef="#br0" timeOffset="141235.2169">30772 12603 538 0,'-9'6'32'0,"8"-3"2"16,1 1 5-16,13-1-22 15,11-3-3-15,10 0-1 0,5 0-15 16,3 0 5-16,1 0-5 16,-4 0-100-16,0-10-169 15</inkml:trace>
  <inkml:trace contextRef="#ctx0" brushRef="#br0" timeOffset="142126.5523">31259 12514 163 0,'-9'0'360'0,"1"-2"-328"0,6-6 51 15,2-2-20-15,8-2-47 16,6-3-6-16,5-4 2 16,6-4-2-16,-1-4-3 15,2-1-3-15,-3-5-3 16,-1 0 1-16,-6-3-2 0,-8 0 2 15,0 2-2-15,-8 2 0 16,0 4 4-16,-6 5 0 16,-4 6-2-16,-2 5-8 15,-2 8 13-15,0 4 1 16,1 3-6-16,5 12-1 0,-3 10-2 16,4 7 1-1,6 8 2-15,1 3-3 0,0 7 2 16,0-1 1-16,6 1 0 15,3 0-5-15,2-5 1 16,0-4 7-16,-2-5-5 16,-1-4 0-16,0-9 1 15,-2-7-1-15,-5-5 0 0,-1-6-10 16,0-5 10-16,0-5 9 16,0-11-9-16,0-6-2 15,0-1 4-15,0-4-2 0,2 2 0 16,3 4 0-16,4 5-2 15,2 5 1-15,2 8 2 16,1 3-3-16,2 1 1 16,1 10 0-16,0 5 2 15,3 0-2-15,-1 4 0 16,1-1 2-16,-1-1-1 0,-4 0-1 16,4-4 2-1,-4-1-3-15,4-3-34 0,-2-2-31 16,3-5-30-16,2-3-25 15,-3 0-22-15,3 0-44 16</inkml:trace>
  <inkml:trace contextRef="#ctx0" brushRef="#br0" timeOffset="142547.391">31856 12541 304 0,'5'-20'72'0,"-3"-1"17"16,-2 1 7-16,0 2-13 15,-8 3-18-15,-6 0-27 0,1 5-29 16,-7 4-9-16,0 6 4 15,0 0-1-15,1 9 1 16,1 9-6-16,6 1 1 16,6 3 0-16,5 5 0 15,1-3-2-15,5 2 3 16,9-5 1-16,1-2-2 0,-1-4-6 16,4-6 3-1,-2-4 0-15,-2-5 4 0,0 0 5 16,0-5-3-16,-4-9-2 15,-1-3 3-15,-1 0-2 0,-3-1 1 16,-3 3 0 0,-1 1 2-16,1 7 3 0,-2 1 16 15,0 5-5-15,0 1-10 16,0 0-6-16,2 7-6 16,1 5 6-16,4 3-2 0,6 2-1 15,1 1-2-15,8 2 2 16,2 2-1-16,3-3-2 15,1 1-45-15,2-4-86 16,-1-5-150-16</inkml:trace>
  <inkml:trace contextRef="#ctx0" brushRef="#br0" timeOffset="150721.1637">29914 13462 231 0,'-11'0'190'0,"-1"-3"-99"16,1-6-18-16,4-3 13 15,0 0-25-15,7-5-19 16,0 2-12-16,5-2-13 0,12 1-11 15,7 2 2-15,5 6-7 16,1 3-1-16,1 5-2 16,1 2-2-16,-5 14 4 15,-7 8-3-15,-4 4 1 16,-7 6-4-16,-7 2-2 0,-2-2-3 16,-8-2 1-16,-7-6 0 15,-2-6 8-15,0-8 5 16,3-6-3-16,4-6 3 15,3-2-2-15,4-12 6 16,3-8-3-16,0-3-1 0,8-4 4 16,6-3-6-1,1 4-2-15,1 2 2 0,-1 4-1 16,-3 6-1-16,-3 7 2 16,-5 6-1-16,-2 3-2 15,-2 7-6-15,0 10 10 0,0 4-3 16,-2 5 6-16,0 3-2 15,2 1-3-15,2-2-1 16,10-3 3-16,5-1-2 16,5-5-3-16,4-6-6 15,4-5-32-15,1-6-59 16,-1-2-57-16,1-9-188 16</inkml:trace>
  <inkml:trace contextRef="#ctx0" brushRef="#br0" timeOffset="150980.476">30529 13329 540 0,'-1'-8'34'0,"-10"2"23"0,-4 6 11 16,-4 0-56-16,-1 9-9 16,-2 7 1-16,1 3 1 15,1 6 0-15,8 3 6 0,3 4-1 16,5-2-6-16,4 0 2 15,8-4-5-15,9 2 1 16,5-10-1-16,5-3 0 16,4-2 0-16,1-6-1 15,0-3 2-15,-1-4-2 0,-1 0-44 16,-6 0-29-16,-10-9-31 16,-9-6-85-1</inkml:trace>
  <inkml:trace contextRef="#ctx0" brushRef="#br0" timeOffset="151159.8638">30375 13511 420 0,'-19'0'103'0,"9"-2"-37"15,8-1 20-15,6-2-41 16,20 0-31-16,8-5-10 16,12 1-3-16,3 3-1 15,9-3-3-15,-2 5 0 0,-6-4-102 16,-6-2-65-16,-4-1-138 15</inkml:trace>
  <inkml:trace contextRef="#ctx0" brushRef="#br0" timeOffset="151326.4196">30819 13269 483 0,'0'-11'33'0,"0"4"45"0,0 3 13 15,0 4-32-15,0 0-33 16,9 7-19-16,0 8 8 15,2 5 0-15,1 6-8 0,-3 5-4 16,4 3-1-16,-3 5-2 16,-1-2 0-16,4-2-1 15,-4-8-5-15,3-4-31 16,1-8-34-16,1-10-56 16,-2-5-38-16</inkml:trace>
  <inkml:trace contextRef="#ctx0" brushRef="#br0" timeOffset="151562.2958">31117 13228 505 0,'1'-13'41'15,"-1"6"40"-15,0 3 9 16,0 4-39-16,0 4-41 16,0 9-9-16,0 5 5 15,2 5 3 1,6 4-1-16,1 3-4 0,1 1-1 0,5-2-1 15,-1 1 0-15,-1 1-1 16,-1 0-1-16,-1-5 0 16,-3-5 0-16,-5 1-2 15,-3-6-40-15,0-7-56 16,-13-8-64-16,-4-1-106 16</inkml:trace>
  <inkml:trace contextRef="#ctx0" brushRef="#br0" timeOffset="151748.3511">30930 13433 491 0,'-16'-9'42'0,"5"3"34"0,11-3 8 16,4 4-34-16,15 1-30 15,10-2-16-15,7 2-2 16,9 0-1-16,5 2-2 16,4 2-1-1,-5 0-81-15,-3 0-106 0,-7 6-247 16</inkml:trace>
  <inkml:trace contextRef="#ctx0" brushRef="#br0" timeOffset="152226.6944">31432 13598 208 0,'8'-10'184'0,"3"-2"-169"15,4-1 51-15,-1 1-10 16,0-5-10-16,-1 1 2 0,-5-1-7 16,-3-4-10-16,-2 3-9 15,-3 2 0-15,-9 3-12 16,-5 4-6-16,-10 4-4 16,-1 5 0-1,-4 0-2-15,0 14 1 0,0 4 2 0,3 3-2 16,4 4 0-16,9-2 0 15,6 2 0 1,7-5-1-16,2-5 1 0,16 0-2 16,4-6 3-16,4-7-6 15,3-2-8-15,3 0-4 0,-1-11-1 16,-4-5 6-16,-2-2 10 16,-3 0 3-16,-8-1 1 15,-4 3 0-15,-7 1 3 16,-1 5 8-16,-2 4 6 15,0 6 0-15,-5 0-11 16,-1 6-6-16,2 7 1 0,4-1-2 16,0 4 0-16,17 0-2 15,2 0 1-15,8-4 4 16,5 0-9 0,2-2-72-16,-2-9-107 0</inkml:trace>
  <inkml:trace contextRef="#ctx0" brushRef="#br0" timeOffset="157858.3379">31277 12819 115 0,'-6'2'304'0,"3"0"-277"0,1-2 15 15,2 0 14-15,0 0-15 16,0 0-17-16,0 0-11 16,5 0 2-16,6 0 4 15,0 0 2-15,7 0-9 16,0 0-5-16,5 0-1 16,6 0 1-16,2-2 0 15,3-2 3-15,-2-1-5 16,4 0-3-16,-1-1-1 0,0-1 0 15,-7 4-1-15,-1-3 1 16,-7 3-1-16,-8 1 0 16,-2 0 0-16,-6 2-8 0,-4 0-49 15,-6 0-22-15,-9 5-18 16,-6 3-88-16</inkml:trace>
  <inkml:trace contextRef="#ctx0" brushRef="#br0" timeOffset="158148.8439">31338 12893 224 0,'-9'3'208'0,"3"-3"-176"0,6 0 19 15,0 0 0-15,6 0-15 16,12 0-1-16,6 0 5 0,4 0-17 16,6 0-4-16,4-3-5 15,-1 0-4-15,3 0-2 16,-4-1 0-16,-3 1-4 15,-7 0 0-15,-1-1-3 16,-7 0 1-16,-4 0-1 16,-2 4 1-16,-5-1-1 0,-4-1 2 15,-1 2 1 1,0 0 4-16,-2 0-3 0,0 0-2 16,0 0-2-16,1 0-1 15,3 0-1-15,-1 0-3 16,7 0 3-16,-1 0-22 15,-1 0-23-15,4 0-22 0,-4 0-22 16,-1 0-35-16,-1 0-54 16</inkml:trace>
  <inkml:trace contextRef="#ctx0" brushRef="#br0" timeOffset="170112.0209">29582 14686 126 0,'-11'1'0'0,"4"2"1"0,0-3 18 15,2 0 92-15,0 0-80 16,-4 0-7-16,4 0 12 16,-3-4 7-16,-2-2-18 15,-2 1 1-15,1 0-1 16,-2 0 22-16,3 2 4 0,-1-1 9 16,2 3-1-16,2-1-11 15,3 2-13-15,2-1-9 16,2 1-6-16,4 0-8 15,8 0-2-15,6 0 9 0,8 0-6 16,3 0-6-16,3 0-5 16,0 0 0-16,4 0-2 15,0 0-2-15,-1 0 2 16,-2 0-1-16,-3 0 0 16,-6 0-4-16,-4-4-24 15,-8 4-23-15,-5 0-29 0,-7 0-61 16,-7 0-10-16,-13 5-78 15</inkml:trace>
  <inkml:trace contextRef="#ctx0" brushRef="#br0" timeOffset="170396.8289">29571 14719 398 0,'-22'5'71'0,"6"1"-4"16,8-4 5-16,6 2-23 16,2-3-27-16,12 1-1 15,10-2 17-15,8 0-22 16,8 0-6-16,5 0 1 15,2-3 7-15,1-5-13 16,-4 2-4-16,-6 0 0 0,-7 2 1 16,-7 0-2-16,-5 1-1 15,-10 2 1-15,-5-2 0 16,-2 3-1-16,0-3-4 16,-7 2 3-16,0-1 6 0,1 1-4 15,0 1 0-15,3-4-3 16,3 1-36-16,0-4-46 15,0-3-85-15,0-5-132 16</inkml:trace>
  <inkml:trace contextRef="#ctx0" brushRef="#br0" timeOffset="170639.6833">29849 14503 513 0,'-9'-2'107'15,"6"1"-79"-15,3 1 17 16,0 0-38-16,9 8-1 0,7 5 44 15,3 5-25-15,5 5-6 16,1 4-5-16,-7 7-6 16,-4-2-5-16,-5 0-2 15,-9 0-1-15,0-3-3 16,-17-3 0-16,-5-3-11 16,-3-5-24-16,-4-6-44 0,3-6-55 15,6-6-115-15</inkml:trace>
  <inkml:trace contextRef="#ctx0" brushRef="#br0" timeOffset="171635.1232">30263 14562 320 0,'-4'-7'93'0,"0"0"-30"0,4-2 42 16,0 2-28-16,6 3-33 16,8-1-24-16,4 3 0 15,3 2-5-15,4 0-1 16,-1 7-4-16,-2 5-2 15,-5 6-5-15,-2 4-8 16,-6 3 3-16,-9 2 0 0,0-2 5 16,-6-4 3-16,-7-2-5 15,-1-4 1-15,-2-7-1 16,4-2 0-16,-1-4-1 16,4-2 2-16,2 0 2 0,5-9-1 15,2-2-2-15,0-3 1 16,5-2-4-16,6 0 5 15,4-1-3-15,-3 0 1 16,3 1-2-16,-5 0 1 16,-1 3 1-16,-1 3-1 15,-3 1 0-15,-3 2 0 0,-2 1 0 16,0 3 0-16,0 1-1 16,0 2-3-16,0 0 1 15,0 0-1-15,0 0-3 16,-2 4-13-16,0-1-18 15,2 2-24-15,0-3-32 0,0 0-60 16,0-2-224-16</inkml:trace>
  <inkml:trace contextRef="#ctx0" brushRef="#br0" timeOffset="172467.1742">30551 14486 300 0,'7'-6'31'0,"0"2"-3"15,-2 1 45-15,-4-1-10 0,-1 3 3 16,0-1-25-16,-9 0-28 15,-5 0 0-15,-5 0-1 16,0 0-5-16,-4 2 3 16,-3 0-6-16,3-1 9 15,0 1 1-15,1 0 1 0,2 0 12 16,5 0-5 0,3 0-17-16,5 7-1 0,2 4 2 15,5 5-2-15,0 1 3 16,2 7-1-16,8 2 5 15,0 3-8-15,2 3-1 16,-3 0-1-16,-1-1 0 16,-3-1 0-16,-2-3-1 0,-3-2 1 15,0 0 2-15,0-2 6 16,0-2 1-16,-1 0-4 16,-1-1 1-16,0-4 4 15,2 0-3-15,0-2-3 0,0-1 0 16,11-2 0-16,5-4-1 15,3 0-1-15,5-6 0 16,5-1-3-16,5 0-2 16,0 0-9-16,2-7-59 15,2-5-54-15,-10-4-90 0</inkml:trace>
  <inkml:trace contextRef="#ctx0" brushRef="#br0" timeOffset="172919.2893">30770 14751 349 0,'0'-9'63'0,"2"-3"-41"16,3-2 44-16,3 3-1 0,-6-5-19 15,0-1-16-15,-2 3-9 16,0 0 4-16,-8 3-7 15,-4 4-6-15,-7 4-8 16,-3 3-3-16,-6 3 0 16,3 10 0-16,-2 3-1 15,4 1 2-15,3 5-2 0,4-1 0 16,7 1 0 0,7-2 0-16,2-3 0 0,6-4-3 15,12-5 4-15,1-5-1 16,6-3 2-16,-1 0-4 15,3-8-11-15,-2-6-5 16,-2 0 14-16,-5-3 5 16,-6 5 0-16,-2-1 1 0,-5 7 1 15,-3 0 12-15,0 5 4 16,-2 1-2-16,3 0-21 16,-1 7 7-16,3 1-2 0,5 3 0 15,2 0-2-15,4-1 1 16,2-4-5-16,2-1-20 15,-1-4-59-15,0-1-16 16,-2-1-74-16</inkml:trace>
  <inkml:trace contextRef="#ctx0" brushRef="#br0" timeOffset="173286.8303">30901 14471 168 0,'-5'-5'397'15,"1"-1"-385"-15,4 3 38 0,0 3-17 16,11 0-31-16,7 0 13 16,4 0 6-16,5 0-9 15,-1 3 6-15,1 1-7 16,-1-2-4-16,-8 1-1 16,-2 1-3-16,-7 1 1 0,-4 0-1 15,-3 6 14-15,-2 0 4 16,0 5-9-16,0-1-6 15,0 6 1-15,0 2-3 16,0 2-1-16,0 2-1 16,2-1 0-16,1 2-2 0,4 0 0 15,0-2 0-15,0 0 1 16,-4 0-1-16,-1-3 0 16,-2-2 1-1,0-5-1-15,-4-2 1 0,-9-3 1 16,-1-2-2-16,-6-7 0 0,-2-2 0 15,1 0-1 1,1-7-30-16,5-8-35 0,3-3-78 16,7-1-131-16</inkml:trace>
  <inkml:trace contextRef="#ctx0" brushRef="#br0" timeOffset="173714.7747">31659 14607 303 0,'4'-9'33'0,"-4"0"5"0,0 2 35 16,0-2 14-16,0 1-16 15,0 1-10 1,-4 0-15-16,-3 0-17 0,-6 2 3 16,-1 3-8-16,-6 2-21 15,-2 0-3-15,-6 11 0 0,1 3 0 16,2 6 1 0,2 3 0-16,7 2-1 0,4 0 0 15,9-4 1-15,3 1-3 16,7 0 2-16,13-3 2 15,5-3-1-15,8-5 0 16,4 3-7-16,1-5 2 0,-2-4-14 16,0-1-4-16,-5 0-27 15,-9-4-36-15,-5 0-54 16,-10 0-125 0</inkml:trace>
  <inkml:trace contextRef="#ctx0" brushRef="#br0" timeOffset="173908.2568">31466 14881 540 0,'-10'6'38'15,"5"-1"-4"-15,5 0 37 0,0 0-24 16,9 1-9-16,11-1-13 16,5 2-8-16,5-1 4 15,4-1-11-15,2 1-7 16,-2-3-3-16,3-1-3 15,-5-2-30-15,0 0-73 0,-3 0-96 16,-3-9-224-16</inkml:trace>
  <inkml:trace contextRef="#ctx0" brushRef="#br0" timeOffset="174768.9865">32088 14491 483 0,'0'-4'16'0,"0"3"24"15,0-2 35-15,0 3-13 16,0 0-28-16,0 4-18 16,6 7-8-16,1 5 39 15,1 6-29-15,0 4 1 16,-1 2-5-16,2 5 3 16,1 2-10-16,-3-1-5 0,-2 2 0 15,2-4-3-15,-2-3 1 16,-1-4-1-16,2-6-1 15,-5-4 1-15,3-3-12 16,-1-6-65-16,-1-6-100 16,0-1-83-16</inkml:trace>
  <inkml:trace contextRef="#ctx0" brushRef="#br0" timeOffset="175114.938">32343 14507 573 0,'4'-6'30'16,"-3"1"-27"-16,1 3 60 15,-2 1-6-15,0 1-35 16,0 0-17-16,0 1-9 16,0 6 4-16,3 0 7 15,-3 3-3-15,2 0-2 0,3 1 0 16,-2 3 9-16,3-1 8 15,-1 4-14-15,2 4-4 16,2 0 2-16,2 2-3 16,-3-1 1-16,0 5 1 0,3 0-1 15,-4 0-1-15,0 2 0 16,1-2-1-16,-3-2 1 16,0-3-2-16,-1-4-12 15,-3-2-50-15,3-6-12 16,-4-2-18-16,0-4-35 15,-4-4-199-15</inkml:trace>
  <inkml:trace contextRef="#ctx0" brushRef="#br0" timeOffset="175299.7934">32167 14772 658 0,'-4'-7'25'16,"4"0"-24"-16,7 0 42 15,12 0-25-15,10 3-16 16,8 1 1-16,7 2-3 0,4 1-1 16,1 0-1-16,-2 0-63 15,-1 1-97-15,-10 1-99 16</inkml:trace>
  <inkml:trace contextRef="#ctx0" brushRef="#br0" timeOffset="175782.1789">32749 14751 421 0,'6'-7'24'0,"1"-1"-18"16,-2-4 44-16,0 3 6 16,1-1-16-16,-3-1-12 15,0 0-5-15,-3 0-1 0,-3 3-6 16,-9 1-6-16,-2 5-1 15,-6 1-7-15,-2 1 0 16,-3 1-1-16,4 8-1 0,-4 5 1 16,4 5 0-16,6 0-1 15,0 4 0-15,6-4 0 16,4 0-1-16,5-1-2 16,0-1 1-16,5-7 5 0,7-3-3 15,7-3-13-15,3-4-2 16,0 0 6-1,2-4-3-15,3-6 1 16,-4-1 5-16,1-5 7 0,-8 4 0 16,-1-2-1-16,-5 6 6 15,-7 1 12-15,1 3 3 16,-2 2 6-16,-2 2-6 16,0 0-10-16,0 6-16 0,0 5 6 15,0 1 0-15,0 6-2 16,0 0 0-16,5-1 1 15,6 3-3-15,7-1 1 0,5-2-8 16,4-3-30-16,4-9-79 16,1-5-201-16</inkml:trace>
  <inkml:trace contextRef="#ctx0" brushRef="#br0" timeOffset="203654.1656">16491 495 165 0,'-34'-8'258'0,"1"0"-232"15,-1 0-23-15,2-1 0 0,-2 3-1 16,-2-1-2-16,1-2 0 15,-6 4 0-15,2 1 1 16,-2 1 0-16,-4 1-1 16,-3 2 0-16,-5 0 0 0,-2 0 0 15,-7 7-2-15,1 2 2 16,-8 4 0-16,-1-1 0 16,-1 4 3-16,1 4-1 15,1 1 0 1,1 6-1-16,1 1 0 0,0 5-1 15,-1 2 0-15,2 5 0 16,-1 2 1-16,1 5-1 16,0 3-1-16,-1 3 2 0,2 2 0 15,4 3-1-15,2 4 2 16,4 4 1-16,4 0 1 16,2 3 2-16,7 3-3 0,4 1-2 15,2-2 0-15,4 2 0 16,5 0 2-16,0-3 0 15,7 2 3-15,2-1 5 16,4 0-8-16,5-1-2 16,4 3 1-16,1 0 0 15,4 2-1-15,0-2 0 16,11 2 2-16,2 1-2 16,8-6 1-16,4 0-2 15,4-4 6-15,6-4 0 16,5-1-3-16,3-6 0 0,7 0 6 15,4-3-5-15,2-2-4 16,3-2 4-16,6-3-2 16,-1 0-2-16,10-3 1 0,0-1 0 15,4-2 0-15,5-3-1 16,5 0 2-16,2-4-2 16,2-2 2-16,1-1-2 0,7-4 1 15,1-2 1-15,4-2-2 16,2-3 3-16,5-4 0 15,0-1-1-15,1-4 1 16,-1-2-3-16,2-1 0 16,3-5 4-16,-2-1 0 0,6 0-2 15,-4 0-1 1,3-5-1-16,0-4 1 0,2-1 0 16,2-5 0-16,-2-1 0 15,0-2 1-15,-3-3-1 16,1-4 1-16,-5 0 2 15,0-4 11-15,-4-3-2 0,-4-2-4 16,-4-5 2-16,-4 0-4 16,-4-6-3-16,-5-3-1 15,-2-2-1-15,-5-4-1 16,-5-1 2-16,-7-4-2 16,-3 1 1-16,-7-3 0 0,-8-3-1 15,-9-1-1-15,-1 0 1 16,-7-2 1-16,-9 0-3 15,-4-3 2-15,-5 0 18 16,-9-1-8-16,-4 0-8 0,-3-1-2 16,-2 1 13-16,-3 2-2 15,-10 2-12 1,-5 0 1-16,-1 1 4 16,-6 0-1-16,-2 1-2 0,-6 1-2 15,-2 0 0-15,-6 0 0 16,4 2-3-16,-8 2 0 15,-2-1 1-15,-2 7 6 16,-4-1-6-16,-4 2 1 0,-1 0 1 16,-3 2-1-16,0 2 1 15,-4 3-1-15,1-2 1 16,-1 4 1-16,-3 0-1 0,-1 5-1 16,1 0 0-16,-5 3 0 15,-1 2 0-15,-3 2-3 16,-2 4-9-16,-2-1-9 15,0 2 12-15,-3 4-4 16,0 2 6-16,-2 1 8 16,1 2 0-16,-2 2 0 15,-2 0 1-15,0 4-2 16,2-1-9-16,1 2 9 16,0 4 1-16,-3 2 2 0,5 2-3 15,-3 3 2-15,-3 0 1 16,-4 10-2-16,-1 5 1 15,-6 6-1-15,-1 7 1 16,-8 5-1-16,-2 7 2 0,-9 10-6 16,-8 4-173-16,-8 5-79 15</inkml:trace>
  <inkml:trace contextRef="#ctx0" brushRef="#br0" timeOffset="205003.4981">19181 710 231 0,'7'-9'27'15,"-7"2"83"-15,0-2-32 0,0 1-38 16,0 1 10-16,0 4-1 15,-2-1-22-15,-5 3-12 16,-2 1-4-16,-3 0-6 0,-2 3-7 16,-5 8-1-16,1 5 0 15,-3 4 3-15,1 3-1 16,-2-2-2-16,7 6 2 16,1-2 2-16,6 1-1 0,2-1-2 15,5-3 1-15,1 1 0 16,3-3 1-16,9-4 0 15,7-2 4 1,4-5 2-16,4-2-4 16,0-1 2-16,4-6-2 0,1 0 0 15,-3 0 0-15,-3-4-1 16,-2-3-1-16,-8 0-1 16,-4 0 0-16,-6 0 0 15,-6-1-3-15,0-1-7 0,-11 2-4 16,-4 0 15-16,3 0 1 15,0 0 2-15,2 3 9 16,5-1 17-16,3 3 8 0,2 0-17 16,0 2-17-16,9 0-1 15,6 0-7-15,1 0 0 16,4 8 1-16,0 2 0 16,-1 5-1-16,-1 0 1 0,-4 3 2 15,1 0 0-15,-4 2 2 16,-3 3 3-16,0 0-3 15,-6-3-75-15,-2 1-267 16</inkml:trace>
  <inkml:trace contextRef="#ctx0" brushRef="#br0" timeOffset="206907.7531">17408 1405 444 0,'-7'-9'7'0,"1"0"0"16,-1 2 9-16,0 1 13 16,0 3-16-16,-1-2-3 15,-1 2 2-15,-2 3-4 16,-3 0-8-16,-6 0 0 15,-4 0 2-15,-7 10-2 16,-3 6 0-16,-5 4 0 16,-3-1 4-16,-2 8 0 15,-1 2-2-15,2 1 1 0,2 4 2 16,0 2 7-16,2-1-5 16,7 1-2-16,1 0-1 15,7 5-3-15,2-6 1 0,2 7 1 16,3-2-5-16,4 2 1 15,6-2 2-15,0 7-1 16,5-2 1-16,2 1 0 0,0 2-1 16,5 0 0-16,7-1 0 15,3 1 1-15,1-2-1 16,4 0 1-16,2 1-1 16,0-4-2-1,4-3 2-15,3 0 0 0,-1-5-1 16,5-1 4-16,2-1-5 15,4-5 6-15,0 1 2 16,4-4-3-16,4 0 2 16,1-2-4-16,3-6 9 15,3 0-2-15,-1-1-5 0,1-6 7 16,4-1-4-16,-3 0-2 16,0-2-2-16,-1 0 1 15,2 0 2-15,-2-1 1 0,-1-2-6 16,-2-3 2-16,1 3 0 15,-1-4-1-15,-3 0 0 16,-3 0 0-16,2-5 1 0,-4-5-1 16,-2 0-1-16,0-2 2 15,1-5-2-15,-4-2 0 16,-1-5 2-16,1-2-2 16,0-5 3-16,-6-1-2 15,1-2 0-15,-4-5 0 16,-3 0 0-16,-1-3-1 15,-3 0 2-15,-2-2-1 16,-6-4 5-16,-2-2 8 16,-4 0-6-16,-5-6-5 0,-3 3-5 15,0-4-1-15,-3 4-2 16,-7 1 3-16,-2 4 9 16,-2 3-5-16,-3 6-1 0,-1 3-4 15,-1 2 5-15,-1 2 2 16,0 2-2-16,-3 1-2 15,-4 0-1-15,0-1 1 16,0 0-1-16,-2 3 1 0,-1 0 0 16,1 2-2-16,0 4 2 15,2-1 0-15,1 5-3 16,-1 0 2-16,0 5-2 16,2-2 4-16,-1 1 1 0,-1 2-4 15,2 1 1 1,0-1-1-16,0 4 1 15,2-2 3-15,-1 0-5 16,1 4 3-16,0-1 0 16,-1 1-2-16,-1 2 2 0,0-1-1 15,-1 2 1-15,-2 1-1 16,1-3 0-16,0 4 0 16,-1-2 0-16,0 2-2 0,-2-2 3 15,1 2-1-15,-3 0-3 16,-4 0 4-16,-1 0-7 15,-5 8 7-15,-3 2-19 0,-5 6-7 16,-2 5-18-16,0 4-25 16,-1 4-78-16</inkml:trace>
  <inkml:trace contextRef="#ctx0" brushRef="#br0" timeOffset="207308.9676">17537 1819 198 0,'-5'-7'526'0,"2"4"-523"15,1-1-2-15,0 2-1 16,2 2-2-16,0 0-6 16,0 7-9-16,0 6 14 0,6 6 4 15,0 3-1 1,4 5 2-16,-1-3 1 15,0 3-3-15,2-2 1 16,-2-2-1-16,-1-1-1 0,2-4 4 16,0 1-4-16,3-3 2 15,0-5-54-15,-1-2-70 16,1-7-60-16</inkml:trace>
  <inkml:trace contextRef="#ctx0" brushRef="#br0" timeOffset="207610.9027">17736 1815 483 0,'1'-5'175'16,"-1"2"-161"-16,0 1-12 0,0 2 6 16,0 0-4-16,0 0-11 15,0 4-12-15,4 6 10 16,-1 6 14-16,3 6-4 15,3 2-1-15,-2 2 4 16,2-2-4-16,0 2 1 16,2-3 0-16,-2-4 0 15,-1 1 0-15,2-4 1 0,-3-2-1 16,0-1 1-16,-2-2 0 16,-1-1 0-16,2-1-1 15,-4-2-5-15,-2 0-51 16,0-1-9-16,-4-3-38 0,-7-3-55 15</inkml:trace>
  <inkml:trace contextRef="#ctx0" brushRef="#br0" timeOffset="207858.103">17600 2085 440 0,'0'0'101'0,"0"0"-100"16,0-2 12-1,8-5-4-15,6 2-6 16,1-3-1-16,6 0 2 0,2-1 1 16,5 0-3-16,2-2-1 15,4 2-2-15,0 0-1 16,2-3-40-16,-4 1-145 0</inkml:trace>
  <inkml:trace contextRef="#ctx0" brushRef="#br0" timeOffset="209429.1872">16012 1095 226 0,'0'0'261'15,"0"0"-231"-15,0 0-25 16,0 0 16-16,0 0 9 15,0 0-15-15,0 0-15 16,0 0-2-16,0 0 0 0,0 0 0 16,0 0-2-16,0 0-1 15,0 0 1-15,0-3 9 16,0 2-2-16,0 0 3 16,0-1-2-16,0 0 1 15,0-1 0-15,-4 3 17 16,3 0 3-16,-3 0-19 0,1 0-11 15,-4 0-1-15,4 0 2 16,-1 5-2-16,1 2 0 16,3 2 0-16,0 0 8 15,0-2-7-15,0-3-6 16,9-1-6-16,-1-3 2 16,-1 0 17-16,1 0 0 0,-1-6 2 15,-3 0-1-15,-3-3 1 16,-1-1 2-16,0 4 3 15,0 0 11-15,-7 3-1 16,0 2-8-16,-3 1-13 0,2 0-8 16,1 3-7-16,5 6-54 15,2 3-22-15,0-3-91 16</inkml:trace>
  <inkml:trace contextRef="#ctx0" brushRef="#br0" timeOffset="210147.3133">16333 970 339 0,'1'-8'65'0,"-1"-2"-53"0,0-1 22 15,0 0 29-15,0-3-29 16,-6 2 0-16,-3 2-7 16,-2-1-18-16,0 4 5 15,-3 1-4-15,-3 6-8 16,0 0-7 0,-3 11 0-16,-2 7-1 15,3 7 6-15,2 5 0 0,5 4 2 16,4-4-2-16,8-2-1 15,0-4 0-15,8-6-6 16,6-10-9-16,4-4 6 0,3-4 12 16,1-4 2-16,2-8-2 15,-2-6-1-15,-5-3 0 0,0 2 1 16,-7-5 1-16,-1 6-1 16,-6 4 3-16,2 6 2 15,-2 2 17-15,2 6-10 16,2 0-18-16,5 6-14 0,5 8 15 15,7 2 1-15,6 8 6 16,2 1-6-16,1 5-44 16,-4-3-76-16</inkml:trace>
  <inkml:trace contextRef="#ctx0" brushRef="#br0" timeOffset="210812.506">15669 2131 237 0,'0'0'82'0,"0"-5"-84"0,0-1 8 16,0-1 17-16,0 0 8 16,2 2-5-16,-1-2 0 15,1 1 1-15,0 1 0 0,-2 3 3 16,0 1-9-16,0 1-8 15,-4 0-8-15,-3 0 5 16,1 1-4-16,-1 6-9 16,0 3 5-1,2 0-5-15,5 1 4 0,0-2-5 16,0 0 8-16,0-2-7 16,7-3 2-16,3-3-3 15,0-1 10-15,1 0-3 16,-4-1 0-16,0-9 0 0,-5 3 0 15,-2 1 2-15,-2 0 2 16,-7 0 8-16,-2 5 15 16,-2 1-21-16,5 0-1 15,2 5-12-15,6 4-47 0,4-4-48 16,14-1-145-16</inkml:trace>
  <inkml:trace contextRef="#ctx0" brushRef="#br0" timeOffset="211331.0232">15829 1896 262 0,'3'-21'132'15,"-3"-1"-110"-15,0 2-1 0,-5 2 27 16,-4 4-5-16,-4 2-4 15,-1 5-22-15,-3 5-7 16,-2 2-6-16,-1 3-12 16,0 12 2-16,1 2 3 15,2 5 1-15,3 1-3 16,3 0 2-16,8-1-4 16,3-6-8-16,0-4 8 15,6-4-13-15,9-7 1 16,1-1 13-16,6-5 0 0,0-9 16 15,0-2-7-15,-3 0 0 16,1 0-1-16,-5 1 3 0,-1 6 15 16,-2 4 5-1,3 5-2-15,2 0 3 0,7 0-23 16,3 11 3-16,8 3-1 16,5 2-4-16,7-2-57 0,-1-7-138 15</inkml:trace>
  <inkml:trace contextRef="#ctx0" brushRef="#br0" timeOffset="212167.1849">17875 2392 380 0,'0'0'75'16,"0"0"-72"-16,0 0 15 0,0 0 34 16,0 0-32-1,0-2-23-15,0 0 11 16,0-1 0-16,0 0 6 16,-2 2 16-16,1 1-4 15,-1 0-8-15,-2 0-11 0,3 0-10 16,-3 0-1-16,1 6 2 15,1 1-5-15,0 0 2 16,2 4 1-16,0-4 0 0,0 0-3 16,2-2-10-16,3-4-11 15,0 1 6-15,1-2 27 16,-1 0-5-16,1-6 8 0,-4-2 1 16,0 1-6-16,-2-2 1 15,0 3-1-15,-2 0-6 16,-6 2 15-16,3 4-7 15,-2 0-9-15,3 0-5 16,1 2 2-16,1 7-13 0,2-1-24 16,0-2-18-1,9-2-42-15,3-2-93 16</inkml:trace>
  <inkml:trace contextRef="#ctx0" brushRef="#br0" timeOffset="212696.7508">18219 2304 426 0,'0'-2'92'16,"0"1"-82"-16,0-1-1 15,0 1 26-15,0-3-22 16,-5 2-12-16,2-3 0 15,1 1 1-15,-1-3 3 16,-1 0-3-16,-1 0 1 16,-2 0-6-16,-1 1-5 15,-2 1 0-15,-2 5 8 16,0 0-6-16,-2 1-3 16,-2 10 5-16,2 3 5 0,2 3-2 15,4-2-1-15,1 3-4 16,5-1 0-16,2 0 5 15,0-2-1-15,2-3 0 0,6-1 1 16,4-4-6-16,0-4 2 16,0-3-1-16,3 0 8 15,-3-8-2-15,3-5-2 0,-4-3 2 16,-3 2 0-16,0-2 2 16,-3 1 1-16,-1 5 5 15,-4 2 11-15,0 5-9 16,0-1 7-16,0 4 2 15,0 0-6-15,0 0-3 0,2 0-24 16,1 7-4-16,4 1 18 16,6 4 2-1,1 1-4-15,6 0 4 0,4-4 3 16,2-1-1 0,1-4-58-16,2-4-105 0</inkml:trace>
  <inkml:trace contextRef="#ctx0" brushRef="#br0" timeOffset="223139.2057">20668 1600 360 0,'0'-13'113'15,"1"3"-89"-15,-1 2 28 16,0 1 30-16,0 4-18 15,0-1-17-15,0 4-10 16,0 0-16-16,0 0-15 16,0 0-8-16,6 7-10 0,2 6-11 15,4 8 25-15,3 6 4 16,6 7-1-16,-3 1-3 16,1 3 0-16,1-4 0 15,-3-4-2-15,-2-5-1 16,2-5-9-16,-1-6-33 15,0-7-37-15,0-7-30 16,-1 0-26-16,-3-18-239 0</inkml:trace>
  <inkml:trace contextRef="#ctx0" brushRef="#br0" timeOffset="223392.5288">20922 1550 641 0,'-3'-4'27'0,"1"2"-22"15,1 0 1-15,1 2-1 16,0 0-8-16,0 0-9 16,3 11-2-16,7 1 16 15,2 7-3-15,3 4 0 16,2 0 3-16,0 6 2 16,-3-3-4-16,2 1 1 0,-5-2-2 15,1-3 3-15,-1-3 2 16,-2-1-3-16,-2-2-1 15,-2-3 0-15,-5-5-25 16,0 1-77-16,-3-5-33 0,-11-4-100 16</inkml:trace>
  <inkml:trace contextRef="#ctx0" brushRef="#br0" timeOffset="223589.5284">20763 1849 339 0,'0'-3'173'0,"2"-6"-170"0,9 0-5 15,8-4 3 1,5-1-1-16,3-2-1 16,7 0-1-16,3 0-14 15,-4 0-108-15,-1 0-123 0</inkml:trace>
  <inkml:trace contextRef="#ctx0" brushRef="#br0" timeOffset="224109.9855">21221 1721 238 0,'3'0'37'0,"1"-4"-39"0,-1-1 11 0,5-2 22 16,-4 0-23-16,1-4 2 0,0 2 16 16,-3 2 13-16,0-2 5 15,-2 0-10 1,0 0-1-16,0 2-11 16,-2 2-16-16,-3 1 11 0,-4 3-1 15,-2 1-14-15,-3 0-7 16,0 5 1-16,1 7 2 15,-4 3-1-15,5 1 4 0,0 1-5 16,4 3 1-16,4-2 1 16,1-2 4-16,3-3-5 15,0-5-1-15,7 0-7 0,4-7 5 16,3-1 14-16,1 0-7 16,2-3 0-16,-2-6-3 15,1-6-4-15,-3 1-1 16,-4 0 6-16,-2 2 1 15,-2-1 2-15,-1 4 1 16,-2 4 3 0,-2 1 14-16,0 2 6 0,0 2-13 15,0 0-17-15,2 0-9 16,3 4 1-16,2 3 13 16,3 2 3-16,2-2-5 0,3 0 3 15,4-2-1-15,-2-3 0 16,3-2-24-16,-1 0-74 15,-7 0-98-15</inkml:trace>
  <inkml:trace contextRef="#ctx1" brushRef="#br0">11218 4746 0,'0'0'15</inkml:trace>
  <inkml:trace contextRef="#ctx1" brushRef="#br0" timeOffset="277.3553">12600 6664 0</inkml:trace>
  <inkml:trace contextRef="#ctx1" brushRef="#br0" timeOffset="747.6186">12565 6671 0</inkml:trace>
  <inkml:trace contextRef="#ctx1" brushRef="#br0" timeOffset="1266.3255">12707 4604 0,'0'0'15,"0"0"-15,7 14 16,0-14 0,-7 0-16,0 0 15,0 0 1,0 0-1,0 0-15,-7-28 0,7 28 16</inkml:trace>
  <inkml:trace contextRef="#ctx0" brushRef="#br0" timeOffset="240561.0634">24216 13254 757 0,'-7'6'32'0,"3"-2"-35"0,4-4-105 15,7 0-123-15</inkml:trace>
  <inkml:trace contextRef="#ctx1" brushRef="#br0">11774 3542 0,'0'-21'16,"7"6"-1,-7 1-15,7 0 16,-7 0-16,7 7 15,-7-1 1,0 1-16,0 7 16,7-7-1,-7 7-15,7 0 32,0 0-32,-7-7 0,7 7 15,-14 0 1,7 0-16,0 0 15,7 7-15,-7-7 16,0 0 0,0 0-16,0 0 15,0 0 1,0 0-16,0 0 16,-534 257-16,541-257 15,22-15 1,-8 1-1,-28 14-15,7 0 16,0 0-16,0 0 16,0 0-1,-29 29-15,-21 21 16,8-29 0,42-21-16,0 0 15,0 0 1,0 0-16,0 0 15,-22 21 1,1 15-16,7-22 16,-1-7-16,-6 0 15,14 1 1,7-8-16,0 0 16,0 0-16,0 0 15,0 0 1,-7 0-1,7 0-15,0 0 16,0 0-16,0 0 16,7 0-1,-7 0-15,0 0 16,0 0 0,0 0-1,0 0-15,0 0 0,50-29 16,0-21-1,35-7-15,-49 22 16,-22 27 0,-14 8-16,-28 22 15,20-22-15,8 0 16</inkml:trace>
  <inkml:trace contextRef="#ctx1" brushRef="#br0" timeOffset="15772.4813">13014 5509 0,'14'-7'0,"7"-7"16</inkml:trace>
  <inkml:trace contextRef="#ctx1" brushRef="#br0" timeOffset="15781.4554">12942 6286 0</inkml:trace>
  <inkml:trace contextRef="#ctx1" brushRef="#br0">13056 6578 0,'0'0'0</inkml:trace>
  <inkml:trace contextRef="#ctx1" brushRef="#br0" timeOffset="15912.6901">12729 6592 0</inkml:trace>
  <inkml:trace contextRef="#ctx1" brushRef="#br0" timeOffset="15940.1839">12857 6286 0,'0'0'0,"92"0"16</inkml:trace>
  <inkml:trace contextRef="#ctx1" brushRef="#br0" timeOffset="15952.1491">12793 6186 0,'0'0'15</inkml:trace>
  <inkml:trace contextRef="#ctx1" brushRef="#br0">12358 3164 0,'0'-7'15,"7"36"-15,242 227 16,-320-184-16,85-37 16,29-28-1,-43-7-15,7-28 16,0-1 0,-14 15-16,0-7 15,14 14 1,-14-1-16,-7 1 15,7-7 1,14 7-16,-7 7 16,0 0-16,0 0 15,-7 14 1,-15-50-16,30 29 16,-8 0-1,-8 7-15,8 0 16,43 29-1,-36-22-15,29 43 16,-22-29-16,-14-14 16,-7-7-1,7 7-15,14 1 16,-14-1 0,0 0-1,0-7-15,0 0 0,-21-36 16,21 36-1,0 0-15,0 0 16,0 0 0,0 0-16,0 0 15,-36 14-15,36-14 16</inkml:trace>
  <inkml:trace contextRef="#ctx1" brushRef="#br0">12230 2986 0,'114'14'16,"-79"8"-1,-70-29-15,28 7 16,-8-22 0,-13-13-16,6 20 15,1 8 1,7 14-16,-15 1 15,8-1 1,-1 0-16,22 0 16,8 7-16,-1-7 15,-29 15 1,-6-1-16,-8-14 16,36-7-1,0 0-15,7 22 16,8-1-1,27 0-15,-20-21 16,-1-7-16,8-21 16,-15 21-1,0-1-15,0 8 16,-6 0 0,-1 0-1,-7 0-15,0 0 0,0 0 16,0 0-1,0 8-15,14-16 16,7 1 0,-6 7-16,42 50 15,-8-7-15,-49-43 16</inkml:trace>
  <inkml:trace contextRef="#ctx1" brushRef="#br0">11702 3221 0,'129'43'16,"-151"0"0,22-43-16,-14 7 15,14-14 1,-29 21-16,-6-7 15,-8 29 1,7-1-16,15-13 16,14-8-16,0 0 15,0-14 1,-1 8-16,1-1 16,14 0-1,1-7-15,-8 0 16,0 0-1,-29-7-15,29 0 16,0 7-16,14-15 16,1 15-1,-1-7-15,7 0 16,-14 0 0,0 7-1,1 0-15,-1-7 0,7 14 16,43-14-1,-7 0-15,-14-22 16,-22 8 0,21-8-16,-27 29 15,-1 0-15,-7 0 16</inkml:trace>
  <inkml:trace contextRef="#ctx1" brushRef="#br0" timeOffset="16290.2452">12793 6314 0</inkml:trace>
  <inkml:trace contextRef="#ctx1" brushRef="#br0" timeOffset="16324.1665">12921 6029 0</inkml:trace>
  <inkml:trace contextRef="#ctx1" brushRef="#br0" timeOffset="16447.3486">13028 6172 0</inkml:trace>
  <inkml:trace contextRef="#ctx1" brushRef="#br0" timeOffset="16466.2983">12864 6713 0,'-14'-7'0,"14"7"16</inkml:trace>
  <inkml:trace contextRef="#ctx0" brushRef="#br0" timeOffset="261669.6196">9332 1445 430 0,'0'-3'36'16,"0"2"-21"-16,0-3 37 15,0 2-10-15,0-3-33 16,0-4 9-16,0 2-4 16,0-4 1-16,-2-1 8 15,-2-2-16-15,-1 1-3 0,-4 1-1 16,0-1-5-16,-2 4 11 16,0 3-5-16,-1 6-2 15,-3 0-1-15,1 6-3 16,-4 10 0-16,2 6 1 15,1 5 0-15,1 3 0 0,2 2 0 16,6-2 0-16,4 0-1 16,2-1-2-16,0-6-10 15,8-5-10-15,3-5-2 16,2-6 17-16,1-5 14 16,-1-2-1-16,4-2 3 0,-3-11 1 15,1-4-3-15,-3-5 0 16,1-1-3-16,-4-4 0 15,-4 2-2-15,0 0 3 16,-3 2-2-16,0 5 0 16,-2 4-1-16,0 5 8 0,0 3 8 15,0 6 2 1,0 0-14-16,0 0-2 16,3 11-18-16,4 3 9 15,-1-1 10-15,5 3-1 16,2 0-3-16,1-1-5 0,4-5 3 15,-2-3 6-15,2-2-2 16,-2 1-2-16,2-6 4 16,-4 0-2-16,1 0-21 0,-4 0-59 15,-3-7-101-15</inkml:trace>
  <inkml:trace contextRef="#ctx0" brushRef="#br0" timeOffset="262553.1627">9556 1448 411 0,'0'0'221'0,"0"0"-209"16,0 0-13-16,0 0 10 15,0 0-3-15,3 2-10 16,2 3-3-16,2 4 9 15,1-2-2-15,1 6 0 16,3-2 0-16,-2 1 1 0,0 0 0 16,0-1-2-16,-1-2-47 15,-2-6-33-15,-2-1-76 16</inkml:trace>
  <inkml:trace contextRef="#ctx0" brushRef="#br0" timeOffset="262823.59">9842 1352 497 0,'4'-2'110'0,"-4"0"-90"16,0 2-6-16,0 0 27 15,0 0-19-15,0 0-10 0,1 2-8 16,1 5 2 0,2 4 1-16,-3 1-7 15,1 6 0-15,-2 4 1 0,0-1-7 16,0 0-87-16,-5-5-52 16,0-3-91-16</inkml:trace>
  <inkml:trace contextRef="#ctx0" brushRef="#br0" timeOffset="263323.2653">10093 1184 389 0,'0'-6'49'0,"0"1"-31"16,0-2 33-16,0-1 3 16,0-2-6-1,0 0-6-15,-5-1-17 0,1 0-14 16,0 3 6-16,-1-2-7 16,-2 7-6-16,0 0 4 15,-3 3-12-15,-2 0-16 16,0 14 7-16,-3 1 5 15,3 6 3-15,2 3-11 0,3 1-4 16,4-2-1-16,3-1-9 16,0-3-15-16,5-4 11 15,5-7 25-15,0-2 0 0,2-4 12 16,3-2 2-16,-1-6-5 16,-1-4-8-16,1-5 4 15,-5-1 5-15,1 1 0 16,-3 4 6-16,-4 0 11 15,0 4 18-15,-3 4 10 0,0 2-18 16,0 1-17-16,2 0-13 16,2 0-11-1,1 0 6-15,5 4 10 16,0-1-1-16,5 2-2 0,-1 0-11 16,1-5-93-16,-1 0-98 15</inkml:trace>
  <inkml:trace contextRef="#ctx0" brushRef="#br0" timeOffset="263591.9954">10243 1145 460 0,'0'-3'134'0,"0"3"-131"16,3 0-5-16,0-1 5 16,4 1-3-16,2 0 2 15,3 0-3-15,0 4-1 0,-4 5-7 16,2 1 10-16,-3 0-32 15,-4 2-25-15,-3-3 26 16,0-2 32-16,0-3 4 16,0-2 2-1,0-2 5-15,2 0-4 0,3 0 2 16,2 0-2-16,5-6 5 16,3-1-6-16,6-2-18 15,-1-3-101-15,1 1-155 0</inkml:trace>
  <inkml:trace contextRef="#ctx0" brushRef="#br0" timeOffset="263737.2053">10526 1112 423 0,'2'0'87'0,"-2"0"-60"15,0 0-21-15,0 0 0 16,2 3 3-16,3 2-3 16,-2 2-4-16,4 2 0 15,3 1 0-15,-1-2-10 0,1 0-99 16,0-6-110-16</inkml:trace>
  <inkml:trace contextRef="#ctx0" brushRef="#br0" timeOffset="263906.8476">10735 1059 408 0,'3'0'103'15,"-1"-1"-99"-15,0-1-4 0,3-2 8 16,3 1-3-16,4-5-15 16,-2 3-63-16,6-1-72 15</inkml:trace>
  <inkml:trace contextRef="#ctx0" brushRef="#br0" timeOffset="264050.5543">10935 992 353 0,'0'3'71'0,"0"-3"-53"16,2 0-14-16,0 0 22 16,-1 0-10-16,6-3-17 15,5-1 9-15,0-7-51 0,3 0-92 16</inkml:trace>
  <inkml:trace contextRef="#ctx0" brushRef="#br0" timeOffset="264157.3052">11129 863 61 0,'8'-7'308'16,"-5"3"-362"-16,1-3-215 15</inkml:trace>
  <inkml:trace contextRef="#ctx0" brushRef="#br0" timeOffset="264290.9448">11323 797 476 0,'0'0'13'0,"0"2"-14"16,0 1 2-16,0 1-8 15,-8 3 6-15,-4-1-72 16</inkml:trace>
  <inkml:trace contextRef="#ctx0" brushRef="#br0" timeOffset="266407.3146">8432 2262 104 0,'-5'-4'230'0,"-1"2"-171"15,1-2-13-15,3 1 7 16,0 2 7-16,2-2-16 15,0 0-12-15,-2 1 9 16,2 2-7-16,0-2-3 16,0 2-6-16,0 0-10 15,0 0-9-15,0 0-10 0,0 6-9 16,4 6 12-16,3 6 6 16,4 6-3-16,0 5 3 15,4 6-5-15,2-2 2 16,-4 3-2-16,3-1-2 15,-1-9-13-15,-1-5-25 16,2-6-19-16,-2-4-6 0,-2-6-24 16,0-5-92-16</inkml:trace>
  <inkml:trace contextRef="#ctx0" brushRef="#br0" timeOffset="266691.5081">8592 2287 513 0,'-5'-6'58'16,"3"1"-37"-16,0 1 7 16,2 4 20-16,0-2-25 0,0 2-11 15,0 0-11 1,0 0-6-16,0 0-4 0,4 10-8 16,4 2 20-16,6 4-1 15,-1 4 0-15,3 3 0 16,-1 0 2-16,-1 1-2 15,1-3-1-15,-1 0-1 0,-1-4-1 16,-1-2 2-16,-1-1-1 16,-4-2-1-16,0-4-11 15,-2-1-34-15,-3-1-25 16,-2-3-43-16,-2 1-33 16</inkml:trace>
  <inkml:trace contextRef="#ctx0" brushRef="#br0" timeOffset="266871.6507">8526 2574 346 0,'0'0'253'0,"0"0"-235"16,0-2-26-16,3-7 19 16,9-5-10-16,7-4-2 15,6-3 0-15,4 1 0 16,3-1-3-16,2 0-91 15,-3 1-94-15</inkml:trace>
  <inkml:trace contextRef="#ctx0" brushRef="#br0" timeOffset="267360.6636">8931 2426 157 0,'0'1'299'15,"2"-1"-263"-15,-2 0-36 16,2 0 40-16,-2-7-4 16,3 0-25-16,-3-4-6 15,2-1 5-15,0-1 3 16,-2 1 0-16,0-2-6 16,0 1-1-16,0-1 9 0,-7 2-3 15,0 1-9-15,-2 4 9 16,-2 0-5-16,0 3-10 15,1 4-2-15,-3 0 3 0,0 7 1 16,0 7 0-16,3 4 2 16,1 4-4-16,4-1-5 15,2 2-3-15,3 1-4 16,0-5-3-16,5-1 0 0,2-7-10 16,0-2 19-16,3-8 6 15,1-1 10 1,0-1-6-16,1-11-2 15,1-1-1-15,-4-4 2 0,0-3-1 16,0 3 1-16,-4 3 1 16,1 3 3-16,-3 3 2 15,-1 3-1-15,3 4-6 16,0 1-5-16,2 0-4 0,0 0-3 16,1 1 13-16,7 7 2 15,-3-3-1-15,0-1-8 16,3-3-47-16,-3-1-83 0,0 0-161 15</inkml:trace>
  <inkml:trace contextRef="#ctx0" brushRef="#br0" timeOffset="267543.2772">9104 2320 533 0,'0'0'83'0,"0"0"-75"15,0 0-8-15,0 0 7 16,2 6-10-16,1 3 5 15,1 1 0 1,3 5 1-16,3-1 0 0,0 4 0 16,-2 2 1-16,3-1-4 15,-5 1-44-15,-4-4-99 0</inkml:trace>
  <inkml:trace contextRef="#ctx0" brushRef="#br0" timeOffset="268374.0043">9662 2078 257 0,'0'-2'122'16,"0"1"-93"-16,0-1 0 15,0-2 26-15,-1 0-15 16,-1-1-20-16,2-2 2 16,-2 0-15-16,2-2-3 0,0-2-1 15,-4 4-2-15,2 0 2 16,0 2 3-16,0 3 11 16,1 0 4-16,1 2 5 15,-2 0-10-15,2 0-14 16,0 0-6-16,0 0-2 15,0 0 1-15,0 2 2 0,0 5 5 16,0 0-4-16,0 2 0 16,3 5 2-16,7-1-2 15,-3 1 2-15,2 0 0 16,-1 2-2-16,4 0 6 16,-2-1-4-16,2 0 0 0,0-2 0 15,-2 1-23-15,3-5-13 16,-2-2-43-16,-4-3-47 15,2-4-125-15</inkml:trace>
  <inkml:trace contextRef="#ctx0" brushRef="#br0" timeOffset="268596.163">9832 1955 336 0,'0'-7'150'15,"0"1"-100"-15,0 5-13 0,0 1 2 16,2 0-24-1,3 0-20-15,3 8-1 16,3 6 15-16,2 4-5 16,1 2-2-16,0 4-1 0,1 0-1 15,-2-2 2-15,1-3-3 16,-6 1 2-16,1-4-1 16,1-2 1-16,-7-1-4 0,-3-3-54 15,0 1-52-15,-7-4-40 16</inkml:trace>
  <inkml:trace contextRef="#ctx0" brushRef="#br0" timeOffset="268745.2817">9781 2167 553 0,'-2'-7'33'16,"2"-2"-25"-16,2-2 6 16,12-1-14-16,8-4-3 15,5-2 1-15,3 0 0 0,6 0-16 16,0 2-48-1,-4 0-72-15,-1 5-88 16</inkml:trace>
  <inkml:trace contextRef="#ctx0" brushRef="#br0" timeOffset="269142.7445">10129 1994 312 0,'2'0'113'16,"-2"0"-50"-16,0 0-5 15,0 0-12-15,0 0-15 16,0 0 0-16,0 0-8 15,0 0-14-15,0 0-6 16,-2-2-2-16,-3 2-10 0,0 0-9 16,-5 0 10-16,1 0-1 15,-1 2 6-15,0 7-2 16,0 0 3-16,3 2 1 16,2 1-1-16,0-1 1 15,3 3-2-15,2-3-4 16,0-2-10-16,7 1-5 15,0-2 11-15,5-7 5 16,-1-1 9-16,6 0-16 0,-2-7 4 16,1-5-7-16,-1-1 1 15,-3 1 12-15,-3 1 3 16,-1 2 0-16,-5 4 2 16,-3 1 1-16,2 4 2 0,0 0 0 15,-1 0-13-15,3 5 1 16,1 4 9-16,4 0-1 15,4 2 0-15,1-2-21 0,1-3-97 16,-1-5-83-16</inkml:trace>
  <inkml:trace contextRef="#ctx0" brushRef="#br0" timeOffset="269420.0337">10334 1983 556 0,'-3'-3'41'15,"2"-1"-33"-15,1 3 26 16,0 1 8-16,0-4-33 16,9 4-11-16,2 0 1 15,4 0-1-15,-3 2 0 16,-2 8-3-16,2 6-21 16,-11 4-41-16,-1 1 8 0,0-1 17 15,-5-5 26-15,-3-3 19 16,5-5 14-16,1-6 20 15,2-1 0-15,0 0-5 0,2-1-14 16,11-8-7-16,4-5-5 16,9-2-20-16,2-4-39 15,5-3-97-15</inkml:trace>
  <inkml:trace contextRef="#ctx0" brushRef="#br0" timeOffset="269692.0632">10711 1885 259 0,'0'0'11'16</inkml:trace>
  <inkml:trace contextRef="#ctx0" brushRef="#br0" timeOffset="269950.9817">10808 1855 491 0,'2'0'76'15,"-2"0"-72"-15,0 0-3 16,0 2 21-16,1 1-16 16,1 4-8-16,0 6 14 15,-1 1-9-15,1 4-1 16,-2 3 6-16,0-1-7 16,-3-2-55-16,-8-8-128 0</inkml:trace>
  <inkml:trace contextRef="#ctx0" brushRef="#br0" timeOffset="270448.6414">11113 1514 442 0,'0'-4'70'16,"0"-8"-51"-16,-2 6 37 16,2 6 20-16,0-1-30 15,0 1-29-15,0 0-14 0,0 4-6 16,4 6-12-16,6 2 18 15,3 8 1-15,1 2-3 16,5 1 1-16,-2 2-2 16,0-2 3-16,-2 0-3 15,-1-1-5-15,-1-6-45 0,-1-4-22 16,-2-3-12 0,-3-9-66-16,0 0-177 15</inkml:trace>
  <inkml:trace contextRef="#ctx0" brushRef="#br0" timeOffset="270677.0359">11312 1471 392 0,'0'-16'81'0,"0"6"-17"15,0 4-3-15,0 4-1 16,0 2-35-16,0 0-25 16,3 0-15-16,5 8 8 15,5 4 9-15,1 4 3 0,4 2-3 16,0 0 0-16,0 1-1 15,0 1 1-15,-1-3-2 16,0-2 0-16,-7 1 1 16,2-2-1-16,-5-1-51 15,-7-1-70-15,0 1-90 16</inkml:trace>
  <inkml:trace contextRef="#ctx0" brushRef="#br0" timeOffset="270831.6776">11244 1680 641 0,'0'-5'11'0,"0"-5"-18"16,3-2 13-16,16 0-6 15,6-6-1-15,7 2-1 16,4-4 0-16,3 2-1 16,2 4-30-16,-2 0-115 15,-9 3-188-15</inkml:trace>
  <inkml:trace contextRef="#ctx0" brushRef="#br0" timeOffset="271211.463">11636 1539 63 0,'0'0'419'0,"0"0"-386"16,0 0-12-16,0 0 37 15,0-2-17-15,0-1-27 16,0 1-8-16,-2 2-5 15,0 0 0-15,-3 0-5 16,-3 2-22-16,-1 6-7 16,-1 2-5-16,2 0 28 0,-2 3 10 15,6-1-4-15,-1-3-21 16,5 2-5-16,0-6-5 16,0 0 5-16,2-3 21 15,8-2 10-15,2 0-3 0,0-9-21 16,2-1 5-16,2-3 5 15,-5 3 10-15,2-2 14 16,-5 4 22-16,-1 3 11 16,-1-1 1-16,2 4-18 15,-3 2-22-15,2 0-8 16,3 0-2-16,2 6 6 16,1 1 3-16,2 0-2 15,-1 0-89-15,1-1-63 16</inkml:trace>
  <inkml:trace contextRef="#ctx0" brushRef="#br0" timeOffset="271610.3933">11824 1535 245 0,'-2'-7'312'16,"2"0"-297"-16,0-2 9 15,0 2 3-15,6 0-26 16,6-2-2-16,-1 2-1 15,1 5 0-15,0 2-1 16,-5 0-5-16,-2 2-26 0,-5 8-36 16,0 3 28-16,0 1 4 15,-5 1 30 1,-2-3 13-16,1-3-5 16,2-2 8-16,1 0-5 15,3-3 3-15,0 3-4 0,0 0-8 16,7 0 5-16,4 1 0 15,1 0 3-15,3-1 5 16,-3-1-3-16,-1 1-2 0,-3-2-2 16,-5-1-4-16,-3 1 7 15,0-1-1-15,-5 0 21 16,-5-3-3-16,0 5-12 0,-1-3-2 16,2-1-4-16,2-2-2 15,3 0-18-15,4-7-45 16,0-6-169-16</inkml:trace>
  <inkml:trace contextRef="#ctx0" brushRef="#br0" timeOffset="271764.7306">12082 1452 508 0,'0'0'126'0,"0"0"-123"16,0-4-2-16,0 2 7 0,4 1-5 15,4-3-18 1,6 0-38-16,2-1-48 0,-2-2-45 16</inkml:trace>
  <inkml:trace contextRef="#ctx0" brushRef="#br0" timeOffset="271897.1098">12235 1387 394 0,'0'2'82'0,"0"-2"-77"15,2 0-15-15,7 0 3 16,2-4-10-16,3-3-70 16,9-3-52-16</inkml:trace>
  <inkml:trace contextRef="#ctx0" brushRef="#br0" timeOffset="272044.8059">12467 1309 392 0,'0'0'108'0,"0"0"-98"15,0 0-8-15,0 0 7 16,5 0 10-16,2 0-12 16,6-4-11-16,5-3-11 15,5-2-63-15,6-2-101 16</inkml:trace>
  <inkml:trace contextRef="#ctx0" brushRef="#br0" timeOffset="272179.1325">12702 1224 292 0,'0'0'251'16,"-2"-3"-244"-16,2 0-7 16,0-1 3-16,0-1 5 15,3-4-61-15,9 0-224 16</inkml:trace>
  <inkml:trace contextRef="#ctx0" brushRef="#br0" timeOffset="277350.218">9213 1876 229 0,'0'0'95'0,"0"0"-30"0,0 0-24 16,0 0 3-16,0 0 0 15,0 0-19-15,0 0-9 16,0 0-3-16,0 0-3 16,0 0-2-16,0-1-1 15,0 1-3-15,0-2-1 16,0-2-1-16,2 2 1 0,1-1 0 16,-1-4 1-16,6-1-3 15,1-2 3-15,1-3-1 16,5-1-3-16,1 1 3 15,2-3-3-15,1 2 0 0,-1 0 0 16,1 3 0-16,-4 1-2 16,-3 1 4-16,-2 3-4 15,-3 2 2-15,0 3-4 16,-3-1-28-16,-3 2-25 16,2 0-12-16,-1 0-1 15,1 0-20-15,-3 2-22 16,0 1-40-16</inkml:trace>
  <inkml:trace contextRef="#ctx0" brushRef="#br0" timeOffset="277634.8936">9257 1912 421 0,'-3'0'42'0,"3"0"-38"16,0 0 8-16,0 0 6 16,0 0-16-16,3 0 13 15,5-5 2-15,1-3-2 16,6-2 6-16,2-3 1 0,3-3-17 16,2 2-3-16,-1-4 0 15,1 2-2-15,0 0 1 16,0 2-2-1,-3-1-1-15,-1 3-75 0,-2-1-101 16,-4 3-124 0</inkml:trace>
  <inkml:trace contextRef="#ctx0" brushRef="#br0" timeOffset="278172.174">10129 1464 256 0,'0'0'61'0,"-2"0"-32"16,2 0 18-16,0 0-1 15,0 0-18-15,0 0-10 16,0 0-11-16,2 0 5 0,3-4 12 16,2-1-22-1,5-2-3-15,-2 0 0 0,4 0 1 16,1-2 0-1,-3 2 0-15,5-1 0 0,-3 1 0 16,0 0 0-16,-1 0-2 16,-2 5-51-16,-2-1-24 15,-6 1-45-15,1 2-90 16</inkml:trace>
  <inkml:trace contextRef="#ctx0" brushRef="#br0" timeOffset="278533.2715">10197 1521 201 0,'-2'0'40'0,"2"0"-39"16,0 0-12-16,0 0 28 16,0 0 4-16,7-2 7 15,1-3 10 1,1-2-18-16,1 0-5 0,2-2-3 15,-2 2-3 1,1-2-3-16,0 2 3 0,-2-2-2 16,-1 2-2-16,1 0 0 15,-1 1-1-15,1 2-1 16,-4 1-2-16,0-1-1 0,0 1 2 16,0 1-1-16,-2 0 1 15,-1 1-1-15,2-1 0 16,-3 2-1-16,1-2 1 0,0 2 0 15,-2 0-1-15,1-2 0 16,3 2-1-16,-2-2-2 16,-2 2-51-16,1-3-119 15</inkml:trace>
  <inkml:trace contextRef="#ctx0" brushRef="#br0" timeOffset="348496.1507">22161 2494 491 0,'0'-4'80'0,"-5"-2"-18"0,5 4 19 16,0 1-27-16,-2-2-24 15,2 3-18-15,0 0-10 16,0 4-8-16,0 9-8 16,8 9 7-16,1 5 7 15,1 5 1-15,4 5-1 0,-4 2 2 16,2-2-2-16,1-1 1 16,-1-4 2-16,0-7-5 15,-2-1 1-15,1-10-36 16,2-7-34-16,-1-7-38 0,0-4 8 31,1-15-100-31</inkml:trace>
  <inkml:trace contextRef="#ctx0" brushRef="#br0" timeOffset="348742.8426">22359 2490 632 0,'-1'-12'76'0,"-3"6"-44"15,2 3 31-15,2 3-23 16,0 0-33-16,0 0-12 15,0 3-8-15,9 11-5 16,3 4 19-16,3 6 1 16,5 7 0-16,-2 3-1 0,2 0 1 15,-5-1-1-15,0 2-1 16,-3-7 0-16,-2 1 2 16,-5-8-2-16,1-1-3 15,-5-4-10-15,-1-2-27 16,-3-3-42-16,-14-6-40 15,-5-1-80-15</inkml:trace>
  <inkml:trace contextRef="#ctx0" brushRef="#br0" timeOffset="348894.992">22161 2791 397 0,'-8'-5'308'0,"4"0"-286"0,4-6-10 15,12 0 4-15,10-3-18 16,9-4-3-16,7-2 3 15,7 2-5-15,3 0-22 16,0 4-47-16,0 2-75 16,-9 3-155-16</inkml:trace>
  <inkml:trace contextRef="#ctx0" brushRef="#br0" timeOffset="349270.8656">22672 2695 455 0,'0'0'125'0,"0"0"-109"16,0 0 36-16,0-7 8 16,0-3-39-16,0 0-16 15,0-1-3-15,-4 2 3 16,-1-3-3-16,-5 4 1 16,-4 6-6-16,0 2-4 0,-4 0 2 15,0 2 3-15,6 9-1 16,-2 2-1-16,2 1 1 15,9 1-3-15,-1-1 0 16,4-3 4-16,0-3-4 0,6-2-5 16,7-5 9-16,1-1 2 15,2 0 1-15,3-7 0 16,1-1 0-16,-4 0 0 16,-3 5-1-16,-2-1 0 15,-3 4-3-15,0 0-3 16,3 7-6-16,-1 2 3 15,3 4 13-15,-1-1-13 16,5-1-41-16,-1-6-36 16,0-5-135-16</inkml:trace>
  <inkml:trace contextRef="#ctx0" brushRef="#br0" timeOffset="349711.6119">23486 2294 574 0,'0'-4'56'15,"0"2"-22"-15,0 1 40 16,0 1-18-16,0 0-40 15,0 0-21-15,0 11-7 16,8 4 3-16,3 10 10 0,4 6 0 16,2 6 2-16,0 1-2 15,0-1 1-15,-2-1-2 16,-1-8-3-16,-1-3-48 16,-3-9-25-16,1-7-56 15,-3-9-120-15</inkml:trace>
  <inkml:trace contextRef="#ctx0" brushRef="#br0" timeOffset="349942.9279">23720 2219 414 0,'0'-7'320'0,"0"3"-303"16,0 4-16-16,0 0-2 15,4 7-7-15,4 8-9 16,0 4 21-16,5 8-2 15,5 3-1-15,1 2 0 0,1 0 1 16,0 0 0-16,-2-2-2 16,0-3 1-16,-4-2-1 15,-1-3 1-15,-8-2-17 16,-5-2-72-16,-8-6-76 16,-12-2-159-16</inkml:trace>
  <inkml:trace contextRef="#ctx0" brushRef="#br0" timeOffset="350111.513">23562 2522 689 0,'0'-9'23'0,"14"-3"-26"16,3-1 1-16,12-3 2 16,3-2-2-16,7 2 0 15,5 2 2-15,0-3-1 16,-2 0-76-16,-6 1-114 15</inkml:trace>
  <inkml:trace contextRef="#ctx0" brushRef="#br0" timeOffset="350494.7531">23934 2198 646 0,'-5'-3'35'15,"3"0"-32"-15,2 3 13 16,0 0 1-16,0 2-21 15,4 9-10-15,6 6 16 16,3 5-1-16,1 6 1 16,3 2-1-16,-3 1 1 15,0-1-2-15,-3-5 1 16,-2-1-1-16,-3-5 0 0,-4-8 1 16,-1-2-2-16,-1-4 1 15,0-4 0-15,2-1 6 16,0-1 6-16,3-10-8 0,4 0 8 15,4-3-21-15,1-2 2 16,6 4 3-16,-1 5-1 16,1 4-1-16,-2 3 1 15,-2 3-1-15,-3 10-9 16,-6 5-10-16,-7-2 12 16,-2 6 4-16,-14 0-8 15,-8-4-19-15,-8-3 2 0,-2-4 9 16,-4-5-34-1,3-6-58-15,4-2-87 0</inkml:trace>
  <inkml:trace contextRef="#ctx0" brushRef="#br0" timeOffset="352944.7486">22634 3051 208 0,'-2'-3'197'0,"1"0"-132"15,-1 1 7-15,2 0-12 16,0 2-16-16,0 0-28 15,0 2-17-15,0 12-14 16,5 9 13-16,2 8 8 0,5 9-1 16,0 2-3-16,2 2-2 15,2-3 0-15,8-7-1 16,0-5 0-16,3-6 0 16,5-5 8-16,5-9 0 15,1-2-2-15,4-7-1 0,0 0 0 16,1-7-4-16,-5-8-12 15,-6-2-67-15,-10-5-118 16</inkml:trace>
  <inkml:trace contextRef="#ctx0" brushRef="#br0" timeOffset="353077.9671">23040 3209 583 0,'-7'-2'50'16,"2"2"-14"-16,5 0-3 15,3 4-37 1,13 8-6-16,6 6 5 0,3 3 11 15,4 6-2-15,0 1-2 0,-2 6-2 16,-10 0-4-16,-8-2 10 16,-9 2-10-16,-9-1-14 15,-15-7 6-15,-6-2-27 16,-8-7-27-16,3-8-37 16,2-9-202-16</inkml:trace>
  <inkml:trace contextRef="#ctx0" brushRef="#br0" timeOffset="353614.8016">23676 3214 630 0,'-2'0'38'0,"2"0"-20"15,2-2 16-15,10-5-16 16,6 0-18-16,6-4-4 16,2 2 4-16,5 0 0 0,-1 2-1 15,-3 4-20-15,-7 1-99 16,-8 2-67-16,-8 2-94 15</inkml:trace>
  <inkml:trace contextRef="#ctx0" brushRef="#br0" timeOffset="353730.9999">23769 3273 506 0,'-3'1'24'16,"3"-1"-25"-16,10 0-14 16,12-1 31-16,9-10-5 15,6-1 1-15,6-3-1 16,4-4-8-16,-4-3-154 0</inkml:trace>
  <inkml:trace contextRef="#ctx0" brushRef="#br0" timeOffset="354164.8387">24261 2895 614 0,'-9'-9'13'0,"-7"0"-10"15,-1 5 3-15,0 4-10 16,-3 0 3-16,1 4 1 0,0 8-2 16,7 2-3-16,4 4 1 15,6 2 0 1,2 0 3-16,12 2-3 16,7 0 8-16,6 1 1 0,1 2-3 15,1-1 0-15,-4-3-6 16,-7 2-34-16,-7-1-34 15,-9-3-5-15,-4-3 25 16,-13-3-22-16,-7-3 41 0,2-4 44 16,3-1 20-16,4-3 56 15,5 0 7-15,8 1-28 16,2 1-47-16,5 3-36 0,11 4 13 16,6 1 16-16,5 2-9 15,0 4-1-15,0-2-1 16,-4 0-18-16,-7 1-19 15,-5-7-10 1,-5-3 13-16,-3-1 16 0,-1-2-5 16,-2-4 32-16,0 0-5 15,4-10-78-15,1 0-49 16</inkml:trace>
  <inkml:trace contextRef="#ctx0" brushRef="#br0" timeOffset="354564.7736">24409 3053 709 0,'-8'-12'6'0,"8"1"32"0,0 4 4 16,3 4-40-16,10 1-10 15,3 2 2-15,2 0 2 16,6 9 0-16,-5 9-1 15,-4 3-1-15,-3 2 2 0,-5 2-17 16,-2-2 9 0,-5-7 9-16,0-2-2 15,0-6 2-15,0-8 5 16,0 0 3-16,0-6 16 0,1-6 27 16,1-4-45-16,0-4-2 15,3 2 3-15,0 4-4 16,-1 3-1-16,1 6 3 0,1 2-2 15,3 3-4-15,1 1-5 16,3 10 2-16,1 3 3 16,5 6 4-16,0 1-10 15,3-3-44-15,-1-4-45 0,2-8-39 16,-3-6-147-16</inkml:trace>
  <inkml:trace contextRef="#ctx0" brushRef="#br0" timeOffset="354779.8446">24798 2770 762 0,'-4'-6'5'0,"3"5"8"16,1 1-13-16,0 15-15 16,6 11 2-16,6 6 13 15,4 5 3-15,5 6-4 16,3 0 0-16,5-4 1 15,-3-2 6-15,1-4-9 0,-2-6-34 16,-5-6-17-16,-6-7-58 16,-5-11-98-16</inkml:trace>
  <inkml:trace contextRef="#ctx0" brushRef="#br0" timeOffset="355267.7665">25025 2936 676 0,'-3'-3'8'0,"3"0"13"16,0 0 27-16,4-3-19 15,7-1-21 1,1-6-11-16,6-2 3 0,-2-7 1 16,2-1-1-16,-3-4-4 15,-4-5-12-15,-4 0-5 0,-4-2 13 16,-3 2 5-16,0 5 10 15,0 6 0-15,0 9 5 16,0 1 5-16,-2 8-4 16,1 3-2-16,1 3-22 0,0 15-16 15,0 7 21-15,0 7 6 16,0 8 1-16,3 5-1 16,4 2-8-16,3-4-2 15,0-5 1-15,1-3 2 16,-2-8-10-16,-2-7 7 0,-2-7 8 15,-3-6 2-15,2-3-18 16,-3-4 12 0,4-4 29-16,-2-8 13 15,4-6-34-15,2-2 3 0,1 3 5 16,2-1 5-16,-2 7-7 16,3 4-6-16,-2 5-5 15,1 2-6-15,5 3 4 16,0 10 1-16,3 1 2 0,4 3 0 15,-1-1-29-15,3-2-21 16,1-4-20-16,0-4-67 16,-1-6-106-16</inkml:trace>
  <inkml:trace contextRef="#ctx0" brushRef="#br0" timeOffset="355565.8282">25613 2828 231 0,'0'-21'234'0,"-1"0"-171"0,-9 6 18 16,1 10 12-16,-3 2-77 15,-1 3-19-15,-1 3 0 16,-1 13-1-16,1 6 2 16,6-1-2-16,0 4-1 15,8-2-38-15,0-3-17 16,1-6 16-16,13-7 31 16,1-5 18-16,5-2 3 15,2-7-3-15,-1-7 1 0,-1-1-4 16,-1 3 7-16,-6-1 21 15,-4 6-2-15,-1 2-17 16,-3 3-1-16,1 2-11 0,0 0-10 16,1 9 0-16,1 4 11 15,1 4 4-15,1 1-50 16,4-2-39-16,-6-7-135 16</inkml:trace>
  <inkml:trace contextRef="#ctx0" brushRef="#br0" timeOffset="356499.0164">26062 2581 432 0,'0'-5'201'0,"0"3"-165"16,0 0 10-16,-7 2-11 15,-7 2-35-15,-3 12-6 16,-3 5 4-16,-1 5 0 16,1 5 1-16,5 6-2 15,3-3 1-15,10 0 0 16,2-2-4-16,6-5-3 16,10-3 5-16,8-8 10 0,5-4-8 15,0-6 0-15,10-4-6 16,0 0-14-16,-2-4-32 15,-4-10-29-15,-8 0-99 0</inkml:trace>
  <inkml:trace contextRef="#ctx0" brushRef="#br0" timeOffset="356633.6596">25958 2788 253 0,'0'0'100'15,"16"0"-168"1,4 0 40-16,7-6-25 0</inkml:trace>
  <inkml:trace contextRef="#ctx0" brushRef="#br0" timeOffset="357082.8706">25974 2770 101 0,'0'0'379'15,"0"0"-328"-15,0 0-20 16,0 0 23-16,0 0-4 16,0 0-23-16,1 0-12 15,9-2-13-15,6-3 1 16,4-1-2-16,9-3-3 0,3-1-64 16,2-3-179-16</inkml:trace>
  <inkml:trace contextRef="#ctx0" brushRef="#br0" timeOffset="358291.5144">26109 2728 295 0,'-2'0'49'15,"2"0"-50"-15,0 0-11 16,0 3-9-16,0-3-25 0,0 1 4 16,5-1-6-16,1 2 4 15,1-2-25-15</inkml:trace>
  <inkml:trace contextRef="#ctx0" brushRef="#br0" timeOffset="359850.7786">25013 3032 365 0,'-48'14'79'16,"1"-10"-70"-16,4 3 33 0,5-2 33 16,12-1-18-16,6 0-20 15,9-3-10-15,8-1-4 16,3 0-14-16,19 0-26 0,15 0-8 15,20-9 30-15,12-3 2 16,17-6-4-16,12-2-2 16,4-1-1-16,0-4 2 15,-4 4-2-15,-7-3 0 16,-12 4 1-16,-19 7-1 16,-16 0 1-16,-27 6-24 15,-19 7-60-15,-39 0-39 16,-31 12-157-16</inkml:trace>
  <inkml:trace contextRef="#ctx0" brushRef="#br0" timeOffset="360070.7557">24401 3184 572 0,'-90'25'6'0,"20"-7"11"16,22-6 28-16,21-1-20 16,22-10-23-16,15-1-13 15,31-1-12-15,22-14 30 0,22-8 21 16,22-5-17-16,21-5-5 15,8-4-3-15,5 0-2 16,2 3 0-16,-8-2 0 16,-7 4-1-16,-18 3 2 15,-12 4-2-15,-23 5 0 0,-29 7 0 16,-31 5-53 0,-25 8-103-16,-48 0-214 15</inkml:trace>
  <inkml:trace contextRef="#ctx0" brushRef="#br0" timeOffset="360201.5961">24618 3159 580 0,'-73'30'53'0,"26"-10"-46"16,26-8-8-16,21-6-3 15,39-6-44-15,34-18 41 16,30-14-8-16,32-18-131 16,26-13-32-16</inkml:trace>
  <inkml:trace contextRef="#ctx0" brushRef="#br0" timeOffset="360401.8618">26394 2385 356 0,'20'0'-137'0</inkml:trace>
  <inkml:trace contextRef="#ctx0" brushRef="#br0" timeOffset="360819.1115">26523 2281 385 0,'12'-19'101'0,"-7"-1"-45"15,-2 6 19-15,-3 1 3 0,0 4-38 16,-10 6 5-16,-10 3-37 15,-5 0-14-15,-2 3 2 16,1 11 2-16,4 8 2 16,5 5-3-16,12 3 2 15,5 4-2-15,7 0-2 0,15 0-5 16,6-1 10-16,8-1-1 16,2-6-3-16,-3-1-1 15,-2-3-16 1,-12-1-36-16,-10 1-29 0,-11 2-1 15,-9-4 67-15,-16-1 18 16,-6-4 3-16,1 0 1 16,3-6 20-16,8-4 41 15,5-1-15-15,11-1-31 0,3 3-14 16,13 2-21-16,13 7 26 16,6 1-4-16,4 6 0 0,4 1-2 15,0 1-2-15,-8 2-16 16,-8-3-18-16,-6-4-6 15,-8-6 20-15,-4-3 15 16,-6-6-2-16,0-4 27 16,0 0 4-16,0-14-20 15,-2-6-14-15,2-5 9 16,2-5-22-16,9-4-92 16,5-2-231-16</inkml:trace>
  <inkml:trace contextRef="#ctx0" brushRef="#br0" timeOffset="361555.2712">26842 2488 656 0,'-5'-10'4'0,"4"6"5"16,1 0 23-16,0 3-24 15,6-2-10-15,1 0-1 16,-2 0 1-16,0 2 1 0,0 1 0 16,-3-2 1-16,0 2 0 15,-2 0 2-15,0 0 2 16,0 0 12-16,0 0 7 16,0 0-14-16,0 0-4 15,0 0-5-15,0 0 0 16,0 0 0-16,0 0-4 15,0 0-1-15,0 0-3 16,0 2 0-16,0-1 6 16,0-1 1-16,0 3 0 0,0 0 1 15,2-3-3-15,0 0 3 16,0 0 6-16,2 0 0 16,1-9 7-16,4-4 8 0,2-4-4 15,1-4-12-15,2-4-2 16,-3-5-1-16,-2 1 0 15,-2-1-1-15,-5 0-2 16,-2 5-1-16,0 3-2 16,0 6 2-16,-5 4-4 0,1 6 10 15,1 6-7-15,-1 0-1 16,-1 13-5-16,1 8-2 16,2 12 8-16,2 7 0 15,0 7 1-15,6 5 0 16,6-1-5-16,3-3-5 15,1-6-2-15,0-4 2 16,0-6 11-16,-4-12 1 0,0-4 0 16,-6-5-6-16,-2-5-13 15,-2-3 1-15,-2-3 19 16,0 0 13-16,0-9 14 16,0-2-23-16,0-1-1 0,0-3 0 15,3 6 17-15,2-1-11 16,2 4-8-16,1 5-4 15,3 1-4-15,4 0 0 16,4 8 1-16,1 4 1 0,2 1 5 16,3 0-2-1,2-2-24-15,-1-4-31 16,1-4-67-16,0-3-126 16</inkml:trace>
  <inkml:trace contextRef="#ctx0" brushRef="#br0" timeOffset="361854.3643">27385 2426 536 0,'-12'-4'35'16,"-6"4"-30"-16,0 4-1 15,-2 10 1-15,2 6-3 0,2 4-3 16,3 2 1-16,8 0-1 16,5-3 1-16,0-4-6 15,11-4 1-15,3-7-2 16,5-8 9-16,3 0 1 15,2-6 3-15,1-8-6 0,-1 2 2 16,-1-3-4-16,-5 5 5 16,-2 2 5-1,-5 3 2-15,-3 2-9 16,2 3-2-16,-1 0-4 16,-1 0 1-16,1 6 3 0,1 2 1 15,0-2 3-15,3-5-3 16,-2-1-64-16,-4-4-133 15</inkml:trace>
  <inkml:trace contextRef="#ctx0" brushRef="#br0" timeOffset="362088.7148">27528 2105 528 0,'-6'-22'107'0,"3"10"-53"15,0 6 14-15,3 6-24 16,0 4-44-16,10 15-23 15,4 12 19-15,6 10 6 0,3 12 0 16,2 10 1-16,4 3-2 16,-2-1 0-16,-2-3-1 15,0-7 0 1,-3-10-2-16,-5-12-39 16,0-9-15-16,-6-11-23 0,-5-7-25 15,0-6-124-15</inkml:trace>
  <inkml:trace contextRef="#ctx0" brushRef="#br0" timeOffset="362524.2861">27855 2326 705 0,'0'-16'12'16,"3"4"1"-16,4 1 22 15,-2 5-7-15,6 2-21 16,0 4-9-16,3 0-3 15,5 13 0-15,-4 7-2 0,0 7 5 16,-3-1 10-16,-3 3-7 16,-3-2-2-16,-2-6-3 15,-3-7-1-15,-1-5 2 16,0-5 2-16,0-4 10 16,0-8 1-16,0-7 24 15,0-5-30-15,2-5 0 16,0-2-2-16,1 3-2 15,2 0 0-15,2 4 0 0,-2 6-1 16,-2 5 0-16,-1 4-3 16,2 5 0-16,-4 0-6 15,1 1-15-15,1 9-4 0,2-2 12 16,-3 5-1-16,1-4-8 16,1-2 15-16,-1-3 7 15,-2 1 5-15,2-5 0 16,-2 0 1-16,0 0 2 0,0 0 2 15,0 0-2-15,0 0-16 16,-4 0-37-16,-4 0-66 16,-1 0-210-1</inkml:trace>
  <inkml:trace contextRef="#ctx0" brushRef="#br0" timeOffset="363007.7454">27911 2454 505 0,'-1'2'56'16,"-1"-2"-47"-16,2 0 60 0,0-11 41 15,9-7-37-15,4-5-68 16,4-11-3-16,3-1 1 16,2-10-1-16,-3-3 0 15,-4-2-1-15,-3-2-3 16,-4 2 1-16,-6 6-13 0,-2 3-1 15,0 11 19-15,-2 6-4 16,-4 10-1-16,1 8 4 16,0 6-4-16,-1 7-12 15,1 17 5-15,0 6 2 16,2 11 6-16,1 7-1 16,2 8 0-16,0-1 0 15,10 2 2-15,2-4-7 16,-1-3-10-16,4-8 11 0,-5-8 1 15,-3-8-2-15,1-10 2 16,-5-8-5-16,3-8 6 16,-1 0 7-16,2-11 7 15,2-7-7-15,2 0-4 0,-1 0 5 16,0 3 5-16,0 2-4 16,-3 5-1-16,5 8-3 15,-2 0-6-15,4 0 0 0,4 5 0 16,3 5 2-16,1 0-8 15,0-3-57-15,3-4-27 16,1-3-92-16</inkml:trace>
  <inkml:trace contextRef="#ctx0" brushRef="#br0" timeOffset="363222.4839">28444 2178 264 0,'0'-23'231'15,"-7"8"-164"-15,-1 5-5 16,-1 8-25-16,0 2-26 15,0 7-14-15,0 9 0 16,2 9 1-16,4 5 2 0,3 4-2 16,0 6 3-16,3-3-1 15,9-3 5-15,3-3-1 16,2-6-2-16,2-6-8 16,-2-9-15-16,0-8-31 15,-7-2-46-15,-6-6-108 0</inkml:trace>
  <inkml:trace contextRef="#ctx0" brushRef="#br0" timeOffset="363356.8915">28378 2310 580 0,'-2'-8'43'0,"2"1"8"0,8 0-11 16,11 0-42-16,7 0-1 16,4-2 2-16,8 0-14 15,4-2-56-15,-5 1-15 16,-3-3-66-16,-3-3-67 15</inkml:trace>
  <inkml:trace contextRef="#ctx0" brushRef="#br0" timeOffset="363503.9308">28691 2151 126 0,'6'-14'189'16,"-6"2"-32"-16,0 6-37 0,0 2-38 15,0 4-40-15,0 2-41 16,-2 11-9-16,-2 5 6 16,0 3 0-16,2 5 1 0,2 5 1 15,0-1 0-15,5-3-1 16,3-6-52-16,10-6-23 15,-2-12-16-15,4-3-106 16</inkml:trace>
  <inkml:trace contextRef="#ctx0" brushRef="#br0" timeOffset="363703.0512">28873 2019 606 0,'0'0'76'16,"0"0"-83"-16,0 11-8 0,0 8 15 15,0 7-3-15,0 5 6 16,0 7 0 0,3 3 3-16,1 0-3 0,-1 0-1 15,1-6-3-15,-1-2-4 16,-3-11-48-16,0-7-6 16,-7-11-56-16,-8-4-72 0</inkml:trace>
  <inkml:trace contextRef="#ctx0" brushRef="#br0" timeOffset="363820.2591">28754 2252 86 0,'-8'-17'492'16,"3"4"-445"-16,5 3 39 16,0 3-22-16,13 0-52 0,6-1-17 15,8 1 1-15,7 0 0 16,7 0-21-16,-6-2-78 16,1 0-142-16</inkml:trace>
  <inkml:trace contextRef="#ctx0" brushRef="#br0" timeOffset="364076.454">29031 1926 587 0,'0'-3'21'0,"0"3"-4"16,0 0-15-16,1 2-8 16,6 8-1-16,4 3 10 0,-1 4-3 15,0 3-1-15,-1 3 2 16,-1-1-1-16,-1-1 1 15,-1 1-2-15,1-1 6 16,-1 0 0-16,3 1 8 16,0-3 33-16,0 3-22 15,2-5-18-15,-2 3-2 16,-7 0-3-16,-2 1 0 16,-26 4-49-16,-16-4-65 0,-21 4-303 15</inkml:trace>
  <inkml:trace contextRef="#ctx0" brushRef="#br0" timeOffset="365638.724">23478 2049 281 0,'0'0'132'0,"0"0"-72"16,0 0 13-1,0-1 1-15,0-7-3 0,0-6-27 16,0-4-35-16,0-7 0 16,-2-3-6-16,-3-8 0 15,0-2-2-15,-1-6-4 16,-3-1-1-16,0-1 2 0,0 1-1 15,-1 6 4-15,0 7 1 16,2 9 1-16,2 7 13 16,1 9 0-16,2 7-9 0,-5 0-10 15,1 16-16-15,-4 9-5 16,0 10 24-16,0 4 0 16,1 6-2-16,0-4-12 15,9-3 2-15,-1-10-12 16,2-6 7-16,0-8 3 0,0-10 10 15,0-4 10-15,2-11 25 16,6-11 11 0,-2-5-38-16,7-8-4 0,0-2 3 15,1-1-3-15,2 1 1 16,3 8-1-16,5 6-1 16,1 10 0-16,8 11-2 15,2 2-4-15,5 17 0 0,5 13 6 16,1 5 4-16,3 8 1 15,-1 2-65-15,-3-2-99 16,-7-8-265-16</inkml:trace>
  <inkml:trace contextRef="#ctx0" brushRef="#br0" timeOffset="366389.0062">22370 1238 453 0,'-5'-15'48'0,"-1"4"-35"16,1-1 67-16,2 7-13 16,-3 2-48-16,0 3-3 15,-1 0-13-15,-1 3-8 0,1 5 4 16,-3 3-1-16,7 2 0 15,3 1-2-15,0 2-4 16,16-2-8-16,9 1 18 0,3 1 4 16,9 0-2-16,-3 1-3 15,0 5 0-15,-7 1-2 16,-6 6-36-16,-8-1-21 16,-11 3-2-16,-2-7 32 15,-11 1 9-15,-5-7 20 16,-4-5 3-16,1-4 20 15,2-4 22-15,6-3-3 16,6-2 6-16,4 0 5 0,1 0-42 16,5 0-11-16,9 0-9 15,1 1 7-15,4 5-2 16,1 3-5-16,-2 2-6 16,0 1 2-16,-4-1 9 0,-1-2-3 15,-1-2 3-15,-1-3-1 16,3-4 0-16,3-2 10 15,2-9 5-15,1-7-25 16,2-3-98-16,-5-2-86 0</inkml:trace>
  <inkml:trace contextRef="#ctx0" brushRef="#br0" timeOffset="367090.3396">22672 1312 371 0,'-2'-3'76'0,"2"-8"-60"15,0-5 36-15,3-3-36 16,9-6 3-16,-3-4-8 16,-1-3 1-16,1-3-3 15,-1 1 4-15,-5-4-6 16,-3 4-5-16,0 2-5 0,-3 5-1 16,-7 6 1-16,1 5 27 15,3 9 1-15,0 5-8 16,3 2-17-16,-2 9-5 15,5 10-2-15,0 6 7 0,0 9-3 16,12 4 1-16,2 4 2 16,4 2 0-16,1 2-2 15,0-4 0-15,1-1-20 16,-5-3 10-16,0-12-5 0,-4-2 1 16,-4-10 1-16,-2-5 4 15,-5-9 14-15,3 0 26 16,-3-12 30-16,0-5-43 15,1-4 1-15,4 1-11 16,1-3-2-16,-1 7 3 16,4 6-3-16,2 2-6 15,3 8-4-15,1 0 1 16,2 4-4-16,2 7 4 16,1 1-14-16,0-2-14 0,2 0-12 15,-2-7-22-15,-2-3-79 16</inkml:trace>
  <inkml:trace contextRef="#ctx0" brushRef="#br0" timeOffset="367412.0328">23002 1070 606 0,'-3'-5'22'0,"-1"3"33"16,4 2-41-16,6 0-27 15,4 10-2-15,7 5 18 16,4 3-3-16,2 3 1 15,1-2 0-15,-1 1-1 16,-2-3-13-16,-6-8-3 16,-3-1-2-16,-5-5 11 15,-1 0 6-15,-2-3 10 16,-2 0 6-16,1-6 11 0,-1 2-15 16,1-1 11-16,-1 2-4 15,-2 1-14-15,2 2-5 16,-2 0-11-16,0 2-16 0,1 5-21 15,-1 1 50-15,0 3-17 16,0-1-11-16,0-1-3 16,-3-6-24-16,-6-3-68 15,1 0-135-15</inkml:trace>
  <inkml:trace contextRef="#ctx0" brushRef="#br0" timeOffset="367775.3016">23142 1214 339 0,'-5'0'241'0,"5"0"-222"16,1-8 44-16,16-2-39 0,5 2-27 15,6-2 0-15,5 2 2 16,-3 6-1-16,-2 2 1 16,-4 0-4-16,-9 9-6 15,-10 6-16-15,-5 6-22 16,-7 0 2-1,-11 0 14-15,-9-3-20 0,3-5 49 16,-2-3 5-16,-1-6 1 16,7-4-58-16,3-4-64 15</inkml:trace>
  <inkml:trace contextRef="#ctx0" brushRef="#br0" timeOffset="368043.1587">23330 812 726 0,'-7'-6'27'15,"4"2"-15"-15,3 4 0 0,0 2-18 16,13 13-23-16,3 6 23 16,9 8 9-16,4 6 0 15,3 8-1-15,2 2 0 16,0 4 0-16,-2 0-1 15,-5-3 2-15,-1-4-3 16,-6-4-1-16,-6-8-20 16,-2-5-21-16,-6-8-38 15,-6-10-24-15,0-7-101 0</inkml:trace>
  <inkml:trace contextRef="#ctx0" brushRef="#br0" timeOffset="368959.0284">23634 1022 479 0,'0'0'24'16,"0"0"-23"-16,6-4 36 15,3-6-6-15,3-3-29 16,5-2 2-16,-3-3-3 16,2-4 0-16,-5-3 1 0,0 0-1 15,-8 2-2-15,-3-2 3 16,0 0-2-16,0 5 19 16,-1 2-20-16,-4 6 23 15,2 3 2-15,1 7 0 16,0 2-12-16,2 6-23 15,0 9-12-15,0 7 28 16,2 5-3-16,8 6-3 16,0 5-3-16,-1-2-5 0,6-1-1 15,-3-2-4-15,-2-7 1 16,0-4 2-16,-3-8-7 16,-2-6 13-16,-3-3 4 0,3-5 2 15,-3 0 25-15,6-11 41 16,0-5-54-16,6 0-6 15,3-4-2-15,1 2-4 16,2 4 1-16,-2 5-4 0,-1 5-2 16,2 4 0-16,-4 0-2 15,2 8 0-15,-3 4 12 16,1-1-6-16,-1-1-17 16,-1-1-23-16,-1-1-31 15,-3-8-124-15</inkml:trace>
  <inkml:trace contextRef="#ctx0" brushRef="#br0" timeOffset="369223.9553">24170 751 512 0,'-4'0'30'0,"-9"1"-37"15,3 14 7-15,-1 2 1 16,-2 7 2-16,4 1-3 15,4 1-1-15,2 1 3 0,3-4 0 16,0-1 9-16,8-2 3 16,3-6-6-16,4-3-3 15,4-4-2-15,4-6 2 16,3-1 1-16,-1 0 3 16,2-3-6-16,-6-6-31 0,-6-1-86 15,-10-5-103 1</inkml:trace>
  <inkml:trace contextRef="#ctx0" brushRef="#br0" timeOffset="369358.1852">24151 908 361 0,'-8'0'213'0,"4"0"-205"0,4 0 6 16,5 0-9-16,12-6 2 16,2-1-4-16,10-2-1 15,3 0-3-15,2-1-62 16,-5-3-90-16,0-1-196 15</inkml:trace>
  <inkml:trace contextRef="#ctx0" brushRef="#br0" timeOffset="369793.4092">24428 713 375 0,'-7'0'112'15,"0"0"-103"-15,-3 0-3 16,2 2-5-16,-1 9-1 15,0 2-1-15,1-1 1 16,3 4 1-16,3 4 0 16,1-3-1-16,1 3 7 15,0 0 12-15,1-2-13 16,4-1-5-16,5-2-1 0,-1-5 0 16,1 1-1-16,-1-4 3 15,2-3-3-15,0-4 4 16,0 0-1-16,-2 0 3 0,-2-6 1 15,-2-6-6-15,2 1-2 16,-4-3 0-16,-1 1-7 16,-2 1 10-16,0 3 6 15,0 2 17-15,0 3-9 16,0 2 9-16,0 2-14 16,3 0-13-16,0 0-6 15,4 6-2-15,0 3 3 16,3 2 8-16,-1 3 5 15,1-4-1-15,2 3-3 16,-2-4 0-16,0-1-2 0,2 0-4 16,-2-6-27-16,2-2-46 15,-2 0-67-15,-3-6-192 16</inkml:trace>
  <inkml:trace contextRef="#ctx0" brushRef="#br0" timeOffset="370261.4343">24595 576 567 0,'-6'-9'27'0,"4"4"-9"15,2 1 30-15,0 4-28 0,0 0-21 16,10 0-9-16,2 7 5 16,0 7 1-16,0 6-24 15,-2 3-6-15,-3 0 8 0,-5 1 11 16,1-3 16-16,-3-5 0 16,0-2-3-16,0-5 2 15,0 1 4-15,0-7-1 0,0 4-1 16,5-4-2-16,5 3-4 15,5-1 14-15,3 2-1 16,3 4-6-16,-3 0 0 16,-1-1-5-16,-7 3-1 15,-2-1 2-15,-5 1-3 16,-1-1 6-16,-2-2 1 0,0-2 7 16,0-1-3-16,0 0-2 15,0-1 1 1,0 3-2-16,-3 0-2 15,-7 3 1-15,-11 2 0 0,-8-1-73 16,-13-2-482-16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6T10:01:57.99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6972 6148 717 0,'-2'-5'56'0,"0"0"-45"15,2 5-6-15,0 0-5 16,0 12-5-16,0 9-18 0,4 13 18 16,-1 11 14-16,2 11-2 15,-4 2-5-15,1 1 1 16,2-4-2-16,-3-8-2 15,5-12 0-15,1-6 1 16,2-8-1-16,5-5-3 0,6-4 4 16,6-4 3-16,4-5 1 15,4-3-6-15,7 0-14 16,4-7-44-16,-4-9-54 16,0-3-128-16</inkml:trace>
  <inkml:trace contextRef="#ctx0" brushRef="#br0" timeOffset="282.8408">7396 6396 575 0,'-9'0'163'15,"6"0"-161"-15,3 0-2 0,0 0-2 16,0 0-2-16,7 0-16 16,5-4 17-16,4 1 8 15,0-2-2-15,1-1-1 16,-5 1-2-16,-4-2-7 15,-7 1 5-15,-1 3-2 16,-1 2 11-16,-11 1-3 16,0 0-6-16,1 3 2 15,-1 8-1-15,1 3 1 16,6 4 0-16,2 3-1 0,3 2 0 16,12-2-2-16,7-3-4 15,8-3 1-15,3-9-61 16,4-6-62-16,1-12-160 15</inkml:trace>
  <inkml:trace contextRef="#ctx0" brushRef="#br0" timeOffset="548.1609">7649 6191 627 0,'-5'-7'103'16,"3"1"-71"-16,2 6-6 15,0 0-27 1,3 6-12-16,9 8 6 0,2 8 9 15,0 3-2-15,4 7 1 16,-2 1-1-16,-2 5 0 16,0-2 0-16,-4-2-3 15,-1 1 6-15,-2-4 0 16,2-5-2-16,-2-2-2 0,2-5 2 16,2-5-3-16,-2-1 1 15,1-5 5-15,4-8-2 16,-2 0-6-16,-5-14-40 0,-7-4-109 15,0-11-199-15</inkml:trace>
  <inkml:trace contextRef="#ctx0" brushRef="#br0" timeOffset="650.9154">7713 6402 505 0,'-8'-2'210'16,"4"-2"-205"-16,4-1-1 16,20-1-19-16,13-1 9 15,7-1 1-15,13-3-80 16,4-5-102-16</inkml:trace>
  <inkml:trace contextRef="#ctx0" brushRef="#br0" timeOffset="1052.3862">8633 6061 638 0,'0'-23'113'0,"-5"8"-66"16,3 8 35 0,0 6-36-16,2 1-39 15,0 14-16-15,0 14-13 0,0 10 20 16,9 15 3-16,4 12 0 16,6 4-2-16,3 1 0 15,2-6-4-15,1-5-58 0,-1-9-9 16,0-15 2-16,-4-11-18 15,-4-18-62-15,-5-6-239 16</inkml:trace>
  <inkml:trace contextRef="#ctx0" brushRef="#br0" timeOffset="1264.1487">8935 6048 730 0,'3'-7'68'0,"-3"4"-52"15,0 3-10-15,2 0-10 0,1 16-7 16,7 7-7-16,-1 9 24 16,3 12-9-16,3 8 5 0,0 8 2 15,4 2-1-15,-1 3-4 16,-2-4-5-16,-1-5-54 16,-5-9-20-16,-6-13-11 15,-4-10-85-15</inkml:trace>
  <inkml:trace contextRef="#ctx0" brushRef="#br0" timeOffset="1416.9277">8682 6416 818 0,'20'-18'-8'16,"12"-3"-8"-16,9 1 14 15,13 2 2 1,6 0 0-16,6 6-29 0,0 1-72 15,-7 4-99-15</inkml:trace>
  <inkml:trace contextRef="#ctx0" brushRef="#br0" timeOffset="1785.741">9443 6471 529 0,'0'-23'148'0,"0"-4"-119"0,-8 1-8 16,0 2 17-16,-3 5-13 15,-5 2-21-15,-2 9-6 16,-5 6-2-16,1 2-3 16,0 16 1-1,5 5 2-15,2 5 2 0,6 0-3 16,7-1-2-16,2-4-26 15,7-6 7-15,10-6 22 16,5-9 9-16,0 0-1 0,4-6-1 16,-1-5-1-1,-3 1 1-15,-5 3-2 0,-4-1 2 16,-2 7-2-16,-3 1-3 16,2 1 0-16,-1 13 0 0,1 1-1 15,5 6 4-15,1 1-14 16,4-2-81-16,-1-7-54 15</inkml:trace>
  <inkml:trace contextRef="#ctx0" brushRef="#br0" timeOffset="2248.0179">10039 6385 602 0,'4'-1'106'0,"-4"-1"-91"15,0 2 22-15,0 0 0 16,0 0-1-16,0 0-23 16,0 0-8-16,1 0-3 15,-1 0-1-15,0 0-1 16,0 0-2-16,0 0 0 15,0 0 1-15,0 0-1 16,0 0-1-16,2 0-1 0,-2 3 0 16,4 4 5-16,-4 4-1 15,0 7-4-15,0 5-2 16,-11 4 7-16,-11 2-28 0,-5-2-89 16,-7-7-254-16</inkml:trace>
  <inkml:trace contextRef="#ctx0" brushRef="#br0" timeOffset="2752.4919">10612 6020 822 0,'0'0'33'0,"0"0"-42"16,0 3-6-16,0 13-1 15,0 10 19-15,0 5-3 16,6 9 1-16,1 6 2 16,5 2 0-16,3-1-2 0,2-4-2 15,1-4-14-15,3-9-36 16,1-12-19-16,2-8-6 16,-2-10-59-16,-2-10-206 15</inkml:trace>
  <inkml:trace contextRef="#ctx0" brushRef="#br0" timeOffset="2952.6392">10926 5991 621 0,'4'-12'129'15,"-2"8"-83"-15,-2 4-23 16,0 0-22-16,1 8-8 0,3 11-12 16,-2 6 19-16,5 11 0 15,2 6 3-15,2 5-1 16,1 3 0-16,-1-2-3 15,3-2 2-15,-2-4-12 16,-2-7-20-16,-5-5-18 16,-5-8-65-16,-2-9-76 15</inkml:trace>
  <inkml:trace contextRef="#ctx0" brushRef="#br0" timeOffset="3122.1863">10660 6285 707 0,'-1'-7'107'15,"1"-3"-90"-15,14 2-14 16,13 0-11-16,11-3 7 16,10 4-2-16,8 0 0 15,1 3-3-15,4 4-51 0,-1 0-82 16,-11 0-115 0</inkml:trace>
  <inkml:trace contextRef="#ctx0" brushRef="#br0" timeOffset="3420.949">11217 6175 735 0,'-4'-5'68'15,"4"0"-42"-15,-1 3 21 0,1 2-23 16,0 0-17-16,0 7-13 16,5 5-17-16,2 8 24 15,3 5 1-15,-2 4 1 0,1-1-5 16,-1 0-3-16,-5-6 5 15,3-4-8-15,-3-8 2 16,-1-2 5-16,1-8-3 16,2 0 9-16,5 0-1 0,-1-2 6 15,3-4-5 1,-2 3-4-16,-2 1-2 0,1 2-4 16,-7 0-3-1,-2 9-5-15,0 7-21 0,-14 2 0 16,-8 0 6-16,-8 2-64 15,-8-6-32-15,-6-7-65 16</inkml:trace>
  <inkml:trace contextRef="#ctx0" brushRef="#br0" timeOffset="4370.2168">9800 6343 298 0,'5'-8'60'16,"2"0"-37"-16,-6-1 44 15,1-3 6-15,0 1-5 16,-2-4-32-16,0 3-1 16,0 3 27-16,-4 0-37 0,-2 0 0 15,-3 7-12-15,-3 2-15 16,-3 0-2 0,0 7-16-16,-4 12-16 0,2-2 22 15,4 7-5-15,4-5-14 16,4 2-10-16,5-5 9 15,0-5-1-15,10-4 9 16,7-7 36-16,2 0-3 16,6-9 0-16,2-5-1 0,0-2-5 15,-3-2-1-15,-3 5 1 16,-3 3-2-16,-6 5 1 16,-2 1-2-16,-3 4-3 0,-2 0-9 15,-1 4 7-15,-1 7 7 16,2-3-3-16,-1 3 3 15,4-4-2-15,-3 0-6 16,2-5 9-16,0-2 2 0,4 0 6 16,0-2 4-16,1-5-6 15,3 0-4-15,1 0-1 16,0 1-3 0,3 1-1-16,-4 4-2 0,4 1 1 15,-4 0-1-15,4 0 1 16,-4 0 2-16,2 0 3 15,-3 0-1-15,-1 0 1 16,-1 0 1-16,-5-6 0 16,-1-6-1-16,-2-3-5 0,-4-2 3 15,0-7-2-15,-4 1 22 16,-5-6-3-16,-2 2-3 0,2 2 7 16,-2 2 7-16,2 4 13 15,4 6-8-15,2 5-4 16,1 6-12-16,0 2-5 15,2 3-25-15,0 12-1 16,0 6 14-16,7 10-3 0,4 2 0 16,5 4 3-16,3 3-3 15,3-1 4-15,5-1 1 16,4-5-66-16,-1-8-58 16,-1-11-258-1</inkml:trace>
  <inkml:trace contextRef="#ctx0" brushRef="#br0" timeOffset="4972.3863">11975 5998 357 0,'2'-12'406'16,"-2"5"-363"-16,0 3-5 0,0 4-2 16,2 0-30-16,1 11-16 15,-1 8-22-15,3 9 34 16,0 7-1-16,1 4 0 15,0 0-1-15,1-3-25 0,0-5-11 16,-2-10 3-16,3-9 14 16,2-5 8-16,5-7 14 15,1 0 6-15,2-8 0 16,1-2-7-16,3 2-1 16,-2 1 0-16,-6 5-1 15,-4 2-1-15,-2 0-3 16,-6 5-8-16,-2 10 14 15,-5 0-7-15,-12 3 9 16,-1-1-4-16,-3-3-7 0,-1-2-4 16,4-6-13-16,9-6-60 15,6 0-39-15,3-8-99 16</inkml:trace>
  <inkml:trace contextRef="#ctx0" brushRef="#br0" timeOffset="5219.5429">12340 6166 677 0,'0'0'73'16,"0"0"-69"-16,0 0 2 16,0 0 16-1,2-1 1-15,3-3-9 16,2-4 1-16,3-2 1 0,0 0-16 16,2-3-1-16,-1 2-6 15,-4 2-7-15,-5 5 13 16,-2 4 1-16,0 0-4 0,-5 9-12 15,-5 7 12-15,3 6 2 16,2 1 1-16,5 7 1 16,0-1-10-16,18-4-63 15,8-5-36-15,11-8-119 0</inkml:trace>
  <inkml:trace contextRef="#ctx0" brushRef="#br0" timeOffset="5574.0125">13470 5904 764 0,'0'-7'54'0,"0"3"-7"16,0 4-21-16,5 0-23 16,-2 11-12-16,2 8-4 15,2 8 17-15,2 9-8 16,4 9-1-16,-2 5 5 0,4 3 0 15,-1-1-39-15,-2-4-38 16,-3-9-55-16,-9-10 2 16,0-13-101-16</inkml:trace>
  <inkml:trace contextRef="#ctx0" brushRef="#br0" timeOffset="6201.3995">13421 6138 715 0,'10'-20'36'16,"3"0"-34"-16,6 3 28 16,5 2 7-16,0 6-28 15,3 4-11-15,0 5-2 0,-1 5-1 16,1 13-2-16,-4 7 5 16,1 5 1-16,-3 1-36 15,-3-3-2-15,-1-2-6 0,-7-9 5 16,1-6 27-16,0-4 10 15,-2-7-1-15,-1-4 6 16,3-10 0-16,-1-3-3 16,2-9 7-16,1 2 8 15,-3 2 0 1,2 2-5-16,0 6 2 0,-2 7-5 16,1 7-7-16,2 0-2 15,-3 11-6-15,5 4 13 16,1 2 2-16,1 1-5 0,0-3 0 15,5-4 0-15,-2-4-1 16,1-5 0-16,2-2 7 16,-3-9-5-16,-2-5-2 0,-3-4-2 15,-5-3-2-15,1 0-18 16,-4 1-14-16,2 3 24 16,-4 7-11-16,1 1 17 15,2 5 6-15,-3 4-2 0,-4 0-4 16,1 11 6-16,0 6 11 15,-2 0 10-15,0 4-6 16,2 1-5-16,-1 1-5 16,6-1 0-16,3-3-9 15,4-3 9 1,3-5 4-16,2-4-7 0,1-7 2 16,-5 0 1-16,-1-11-1 15,-6-8-1-15,-6-3 2 0,-2-4-1 16,-14 1 1-16,-6 0-3 15,-7 3-5-15,-4 4-14 16,4 8-5-16,7 4-24 16,6 4-100-16</inkml:trace>
  <inkml:trace contextRef="#ctx0" brushRef="#br0" timeOffset="6778.0439">14846 6054 313 0,'11'-13'354'15,"5"-1"-334"-15,3 5 23 16,3 4-3-16,4 5-18 16,-1 0-16-16,2 3-1 0,0 12-4 15,-3 6-4-15,0 4 2 16,-4 0 4-16,-6 1 1 15,-3-4-19-15,-7-7-7 16,-2-5 11-16,-2-8 8 16,0-2 20-16,-2-11 27 0,0-9-6 15,0-6-5-15,2-6-12 16,6-4-20 0,11 5-6-16,10 5 0 15,5 6-22-15,7 8-37 0,0 6-25 16,-2 6 17-16,-3 11-27 15,-5 5 49-15,-7 5-11 16,-5 1 24-16,-5-3 30 0,-3 1 5 16,-4-3 4-16,-4-5 40 15,1-2 38-15,-2 0-7 16,0-2-37-16,0 2-10 0,0-2-17 16,0 1-5-16,0-2-3 15,0-1-2-15,0-3-62 16,-5-3-117-16</inkml:trace>
  <inkml:trace contextRef="#ctx0" brushRef="#br0" timeOffset="6905.2746">15338 5954 487 0,'4'-9'68'0,"11"3"-66"16,5 6-4-16,6 0 4 15,6 2-2-15,0 7-54 16,6 4-110-16</inkml:trace>
  <inkml:trace contextRef="#ctx0" brushRef="#br0" timeOffset="7521.9155">15676 6000 516 0,'-17'-4'119'0,"-2"1"-114"0,1 3 16 16,-1 0-3-16,0 2-16 15,7 7-4-15,4 5-1 16,8 1-2-16,0 2-3 15,15 1-20-15,10 2 24 16,4 1-12-16,0 0-28 16,3 1-28-16,-3 3 13 15,-10 3 44-15,-2 1 14 16,-10 5-1-16,-7 4-4 16,-6 1 12-16,-14-4-4 15,-1-3-2-15,-2-6 0 0,-1-11 2 16,3-8 15-16,3-7 56 15,7-10-26-15,5-15-31 16,6-8-7-16,2-3-3 0,13-10 5 16,6-4-3-16,8-7-5 15,0-1-7-15,-1-4-4 16,1 0 6-16,-3 4 3 0,-9 2 0 16,-4 8 13-16,-6 7 48 15,-4 11-3-15,-3 7-1 16,0 8-9-16,0 8-15 15,0 7-27-15,0 4-19 16,-5 17-8-16,4 6 16 16,1 12 1-16,0 6-4 15,0 5 3-15,10 2-1 16,1-2-11-16,0-4-8 16,-1-7 8-16,-2-9-33 0,-1-8 7 15,-2-12 28-15,1-10 13 16,2 0 14-16,0-12 7 15,3-2-11-15,1-2 29 0,-1 1-1 16,0 3-14-16,-4 5-15 16,4 7-7-16,-1 0-7 15,5 3-2-15,1 12 4 16,2 1 3-16,-2 0-3 0,2-2-29 16,-4-3-29-16,-1-10-1 15,1-1-96-15,-7-13-188 16</inkml:trace>
  <inkml:trace contextRef="#ctx0" brushRef="#br0" timeOffset="7704.8237">16148 5904 205 0,'2'-22'405'0,"-2"10"-364"16,1 1 6-16,2 11 25 0,0 0-57 16,4 6-25-16,-1 10 4 15,2 5 4-15,7 11-1 16,-3 5 4-16,2 5 1 15,-1 0-2-15,1-1-19 0,-6-4-38 16,-1-11-2-16,-3-8-32 16,-4-15-95-16</inkml:trace>
  <inkml:trace contextRef="#ctx0" brushRef="#br0" timeOffset="7805.9244">16150 6043 736 0,'0'-14'46'16,"9"0"-47"-16,17 3 1 0,9-2-6 15,13 3-47 1,10-5-178-16</inkml:trace>
  <inkml:trace contextRef="#ctx0" brushRef="#br0" timeOffset="8739.8604">17364 5881 641 0,'0'-9'118'16,"-4"0"-106"-16,-16 5-3 15,-1 4-9-15,-7 2-3 16,1 12 1-16,-2 4 2 0,5 9-1 15,8 3 0-15,10 4-3 16,6 2-4-16,12-2-10 16,14-5-17-16,11-7 27 0,11-4-10 15,6-11-6-15,7-4-45 16,2-3-43-16,-4-17-42 16,-3-3 71-16,-10-5 89 15,-9-3 10-15,-11 1 38 16,-11 2 17-16,-10 5 1 0,-5 3-10 15,-9 8 11-15,-14 3-61 16,-4 6-2 0,-4 0-5-16,2 11 2 0,4 9 3 15,6 1-9 1,7 6-2-16,11 0 0 0,1-1-4 16,18-2 13-16,5-8-10 15,4-7 2-15,7-9 1 16,-2 0-3-16,-5-13-10 0,-3-6 7 15,-6-4 5-15,-9-3-1 16,-8 2-8-16,-1 0 5 16,-3 4 0-16,-4 3 3 0,2 6 1 15,-1 2 0-15,6 6 1 16,6 1-7-16,13 2-33 16,6-2-4-16,6 0 40 15,3-2 3-15,1-1 0 16,-4 0 0-16,-7-2 1 0,-8 0 15 15,-7 1 27 1,-7 1 26-16,-2 1 17 16,-7 3-38-16,-5 1-48 0,-2 0-2 15,-1 8-1 1,3 8-1-16,4 6 0 0,6 5 2 16,2 5-3-16,7 2-1 15,7 0-12-15,4-5-32 0,-4-5 4 16,-1-4 16-16,-8-11-25 15,-5-4-6-15,-3-5 28 16,-12 0 62-16,-4-7-26 0,-3-4-1 16,2 1 6-16,3 0 6 15,7 0-4-15,10 0-3 16,3 0-32-16,16 0-42 16</inkml:trace>
  <inkml:trace contextRef="#ctx0" brushRef="#br0" timeOffset="9007.6505">18091 5996 528 0,'1'-1'130'16,"-1"-3"-59"-16,3 2-8 0,-3-1-18 15,4 0-28-15,-1-1-13 16,4 0-10-16,0-1-6 16,-2 1-3-16,0 1-17 0,-2 3-19 15,-3 0-2 1,0 0-6-16,0 3 8 0,-6 8 25 15,2 1 34-15,-1 4-7 16,3 0 1-16,2 1-5 0,4-3 5 16,9-1 3-16,4-7 1 15,7-6 3-15,3 0-4 16,-2-3-13-16,1-11-70 16,-4-4-79-16,-5-2-95 15</inkml:trace>
  <inkml:trace contextRef="#ctx0" brushRef="#br0" timeOffset="9172.8234">18306 5973 149 0,'6'-19'191'0,"-4"4"-54"15,0 5-13-15,-2 4-36 16,0 3-29-16,3 3-23 0,-1 0-34 16,3 9-20-16,2 7 6 15,3 5 16-15,0 6-3 16,1 1 0-16,-6 3-2 16,-1-5 0-16,-4-2-32 15,-4-6 3-15,-10-5 18 0,-8-10 17 16,1-3-20-16,-2-6-75 15,4-11-68-15</inkml:trace>
  <inkml:trace contextRef="#ctx0" brushRef="#br0" timeOffset="9855.1768">18928 5847 479 0,'2'-2'169'0,"1"2"-159"0,-1 0 2 16,-2 0 25-16,0 0-22 15,0 0-21-15,0 4 2 16,0 1 3-16,0 0 2 0,0-1-5 16,0-1-11-1,0-3 4-15,0 0 9 0,0-11 10 16,0-3 4-16,0-5-13 15,0-6 4-15,2 0 4 16,1 0 24-16,-1 5 7 16,3 2-26-16,2 6-5 15,5 5 11-15,2 7-20 16,2 3-9-16,0 17 6 16,2 9-3-16,1 8 4 0,-9 7 4 15,2 10-1-15,-7 1 0 16,-3 6 1-16,3-2 1 15,-4-2-1-15,3-5 1 0,1-8-2 16,2-8-1-16,4-11 3 16,-2-7-2-16,-2-7 0 15,4-10 4-15,-4-1 5 16,-3-7 0-16,-4-14-8 0,0-6-68 16,-7-7-101-16,-10-3 25 15,-3 0 57-15,1-1 144 16,-1 8 111-16,4 6-41 15,5 4-25 1,6 8-50-16,3 1-18 0,2 1-21 16,20 3-7-16,11-1-44 15,10 1-25-15,11-2-60 16,7 2-57-16</inkml:trace>
  <inkml:trace contextRef="#ctx0" brushRef="#br0" timeOffset="10206.3691">19858 5784 503 0,'5'-11'327'15,"-3"5"-311"1,0 4 13-16,-2 2-12 0,2 2-17 16,1 13-15-16,1 7 3 15,2 6 12-15,1 8-1 16,1 5 2-16,1 4-2 15,4 1-21-15,5-5-50 0,-2-5-42 16,2-11 29-16,2-12-33 16,-2-13-139-16</inkml:trace>
  <inkml:trace contextRef="#ctx0" brushRef="#br0" timeOffset="10403.9205">20120 5827 693 0,'3'-9'99'0,"-1"4"-54"15,1 5-20 1,0 0-24-16,2 9-13 0,2 7 0 16,6 5 14-16,0 8 0 0,2 4-4 15,4 3 2 1,-3 3 1-16,-2-1 2 0,5-1-7 16,-11-8-19-16,-2-4-39 15,-6-9-41-15,0-11-69 16,-22-5-177-16</inkml:trace>
  <inkml:trace contextRef="#ctx0" brushRef="#br0" timeOffset="10523.909">19955 5996 717 0,'0'-7'62'16,"10"1"-60"-16,17 0-7 16,13-1 4-16,3 0 0 15,12 1-1-15,-1 3-72 16,-1-5-137-16</inkml:trace>
  <inkml:trace contextRef="#ctx0" brushRef="#br0" timeOffset="10806.1115">20868 5957 522 0,'0'-3'211'0,"0"-1"-172"0,0 3 4 16,0 1-32-16,0 0-10 16,3 5-6-16,4 4 6 15,0 3-1-15,2 2 2 16,-1 1-2-16,-1-3-3 15,-2-3-78-15,-5-5-76 16,0-4-94-16</inkml:trace>
  <inkml:trace contextRef="#ctx0" brushRef="#br0" timeOffset="10933.1762">20772 5834 505 0,'0'-11'59'0,"11"6"-52"16,6 3-4-16,5 2-4 15,3 2 1-15,4 7-20 16,-2 2-149-16</inkml:trace>
  <inkml:trace contextRef="#ctx0" brushRef="#br0" timeOffset="11242.6587">21099 5925 397 0,'1'7'103'0,"1"0"-98"15,2 4 16-15,-1 2 3 16,3-1 2-16,0 1-18 16,-3-1-6-16,1-1-2 15,-3-4 1-15,1-2-3 0,-2-5-3 16,0 0-3-16,0-5 21 16,5-9-11-16,0-6 5 15,5 1 8-15,2-3 6 0,3 4-5 16,4 6-5-16,1 1 9 15,2 8-15-15,-3 3-3 16,3 0-3-16,0 14 2 0,-3 2-1 16,0 7-1-16,-4 2 0 15,-3 3 2-15,-4 0-2 16,-1-4-63-16,1-6-83 16,-3-7-245-16</inkml:trace>
  <inkml:trace contextRef="#ctx0" brushRef="#br0" timeOffset="11924.8158">22300 5704 462 0,'0'-4'60'15,"0"1"-19"-15,0-1 9 16,-5 3-27-16,-10 1-25 16,-2 0 1-16,-9 0-4 0,-6 10 5 15,-4 8 0 1,-3 5 0-16,-3 4 0 15,3 3 0-15,3 2 0 16,7 1 0-16,9-5 0 16,10-1-1-16,6-2-3 0,4 0 1 15,16-6 15-15,9-1-6 16,7-2-3-16,8-5 2 16,2-2-4-16,2-4-3 0,0-5-13 15,-7 0 4-15,-6 0-34 16,-9-9-34-16,-14-3-41 15,-8-2-2-15,-11-3-47 0</inkml:trace>
  <inkml:trace contextRef="#ctx0" brushRef="#br0" timeOffset="12095.3604">22195 5952 180 0,'-31'-11'166'0,"9"2"-31"15,7 2-51-15,3 3-35 16,12 3-12-16,0 1-17 16,11 0-24-1,5 3 2-15,9 6 4 0,3 4-2 16,-4 3 0-16,1 2-1 15,-3 1 0-15,-5 1-3 16,-7 1 1-16,-3 3 6 0,-3-1 0 16,-4 2 6-16,0 0-7 15,-4-2-3-15,-6-5-136 16</inkml:trace>
  <inkml:trace contextRef="#ctx0" brushRef="#br0" timeOffset="24227.0124">9289 7802 201 0,'0'1'147'0,"0"0"-30"16,0-1-90-16,0 0-2 16,0 0 17-16,0 0-5 15,0 0-16-15,2-6-8 0,5-6 2 16,3-3-7-16,3-6-3 15,1-4-2-15,1-2-1 16,-5-5 2-16,-1 0 0 16,-2-1 0-16,-4 2-1 15,-3 4 7-15,0 6 3 16,0 5 9-16,-6 7 5 0,0 3-8 16,-4 6-13-16,1 0-9 15,-4 8-4-15,3 7 4 16,-3 10 1-16,4 7 1 15,2 6-1-15,3 3 1 16,3 7 1-16,1 0 0 0,0 4-1 16,3-2 2-16,4 0-1 15,0-2-1-15,3-1 0 16,-2-5 3 0,1-1-3-16,0-3 1 0,1-6-1 15,-2 0 2-15,-1-6-1 16,-3-2 0-16,2-6 1 15,-4-4-1-15,-1-2-2 16,-1-7-4-16,0-3-8 0,0-2-15 16,-6 0 9-16,-8 0-17 15,-4-5-44-15,-3-5-52 16,-3-3-29-16</inkml:trace>
  <inkml:trace contextRef="#ctx0" brushRef="#br0" timeOffset="24519.3867">9154 8036 519 0,'0'0'60'16,"0"0"-40"-16,0 0 15 0,3-4 1 16,12-4-18-16,2-4-13 15,5 3-4-15,7-4 1 16,3 5-2-16,2 1 0 0,4 0-1 16,-1-1-60-16,-2 0-109 15,-1-1-224-15</inkml:trace>
  <inkml:trace contextRef="#ctx0" brushRef="#br0" timeOffset="24813.3178">9664 7912 485 0,'-2'0'95'0,"-3"0"-85"16,5 0 5-16,0 0 13 15,0 0 0-15,0 0-22 16,0 0-8-16,0 0-3 0,2 0-33 15,3 0-31-15,-1 4-69 16,-1 0-187-16</inkml:trace>
  <inkml:trace contextRef="#ctx0" brushRef="#br0" timeOffset="24954.8815">9659 8115 464 0,'0'4'27'0,"0"-4"-22"15,0 0 12-15,0 0 25 16,7 0-27-16,5-9-9 16,1-1-142-16</inkml:trace>
  <inkml:trace contextRef="#ctx0" brushRef="#br0" timeOffset="25897.8218">9625 7918 244 0,'-3'0'79'15,"3"0"-49"-15,0 0 14 0,0 0-7 16,0 0-1-16,0 0-4 15,0 0-13-15,0 0-14 16,0 0-3-16,0 0 2 16,0 0-2-16,0 0 0 15,0 0 0-15,0 0-3 0,-3 2-1 16,1 2-3-16,0 2 3 16,0 0 2-16,2 6-6 15,0-8-27-15,7-4-97 16</inkml:trace>
  <inkml:trace contextRef="#ctx0" brushRef="#br0" timeOffset="26638.8536">10222 7613 420 0,'0'-4'77'16,"-1"2"-35"-16,1 2 16 16,-2 0-17-16,2 0-12 0,0 0-23 15,0 7-11-15,0 10-1 16,0 6 8-16,0 9 1 15,2 7 0-15,1 6 2 16,1 3-3-16,-1 4-1 16,2-2 1-16,2-4-2 15,-2-5 1-15,2-9-1 16,0-6 2-16,1-6-7 16,5-9-28-16,1-11-60 15,3 0-23-15,-3-18-265 0</inkml:trace>
  <inkml:trace contextRef="#ctx0" brushRef="#br0" timeOffset="26919.3545">10519 7663 338 0,'2'-9'250'16,"-2"1"-231"-16,0 5 5 15,0 3 19-15,0 0-24 16,2 0-18-16,-1 9-16 15,5 9 6-15,0 8 13 16,1 9-7-16,5 5 8 16,-3 2-3-16,1 2 2 15,1-1-3-15,0-1-1 16,-3-6 1-16,2-4 2 0,-1-2-3 16,-2-5 1-1,-4-1 1-15,2-5-2 0,-2-5-5 16,-3-1-58-16,0-6-37 15,-9-5-88-15</inkml:trace>
  <inkml:trace contextRef="#ctx0" brushRef="#br0" timeOffset="27104.6318">10249 7995 700 0,'-5'-10'6'0,"5"0"-19"15,11-5 11-15,11 3-1 16,12-3 1-16,5 0-1 16,10 4 0-16,4 2-32 15,-1 4-80-15,2 5-59 16,-6 0-157-16</inkml:trace>
  <inkml:trace contextRef="#ctx0" brushRef="#br0" timeOffset="27488.727">10917 8083 265 0,'4'0'51'0,"0"0"-13"0,-1-7 20 16,2-4-13-16,-1-3-15 16,-1-2 20-16,-3-4-6 15,0 3-7-15,0-1-12 16,0 2-8-16,-7 4-1 15,-1 2-6-15,-5 4-11 0,-3 6-3 16,-1 0 3 0,0 10-2-16,-1 4 0 15,4 4 0-15,2 2 0 0,7 2 1 16,3-6-1-16,2 1-2 16,4-5-17-16,9-2-6 15,3-7 30-15,5-3 0 16,5 0-1-16,-4-9 0 0,5 0-5 15,-3-1 0-15,-6 5 3 16,0 2 0-16,-5 3 0 16,-4 3-3-16,-4 6-3 15,2 6-9-15,-2 1 11 0,3-1-48 16,1-3-40-16,-1-5-41 16</inkml:trace>
  <inkml:trace contextRef="#ctx0" brushRef="#br0" timeOffset="28039.8826">11429 7914 375 0,'-4'0'92'0,"3"0"-64"16,1 0-6-16,0 0 0 15,0 0-4-15,5 0-14 0,8 0-1 16,4 0 2 0,11 0 10-16,6 0 11 0,11 4-18 15,1-1-6-15,5 1 0 16,2 1 1-16,3-2 0 16,0 3-1-16,-2 0-2 15,-3-1 0-15,-2 2 0 16,-2-2 0-16,-4 3 0 0,-6-3 0 15,-1 2-3-15,-7-4 3 16,-5 1 0-16,-6-3-3 16,-6 2 2-16,-5-1 1 0,-4-2 1 15,-1 0 2-15,-2 0 0 16,0 0 1-16,0 0 0 16,0-2-5-16,0-5 0 15,3 3-3-15,-1-3-20 16,-2 0-33-16,1-3-57 0,-1 0-114 15</inkml:trace>
  <inkml:trace contextRef="#ctx0" brushRef="#br0" timeOffset="28257.869">12164 7838 529 0,'-4'-5'153'0,"2"2"-121"15,2 3-13-15,0 0-19 16,9 0 1-16,6 13-2 0,4 1 2 15,5 6 6-15,1 5 3 16,-3 3-5-16,-1 6-6 16,-13 0-3-16,-8 0 4 0,0-2-5 15,-14 0-12-15,-11-6-10 16,-7-2-24-16,0-8-29 16,3-7-69-16,2-9-199 15</inkml:trace>
  <inkml:trace contextRef="#ctx0" brushRef="#br0" timeOffset="28656.4153">12737 7670 568 0,'-3'-11'95'0,"3"2"-87"0,0 2 35 16,0 5-3-16,0 2-19 15,0 0-17-15,0 13-15 16,4 7 6-16,5 8 10 16,2 9-3-16,3 8-1 15,0 1 0-15,3 4 1 16,-3 0-4-16,3-5 1 16,-7-8 4-16,0-3-10 15,0-9-44-15,-1-7-34 0,-1-9-12 16,-2-9-52-16</inkml:trace>
  <inkml:trace contextRef="#ctx0" brushRef="#br0" timeOffset="28919.0681">13005 7631 575 0,'0'-15'41'0,"0"5"-10"15,0 6-6-15,0 4-2 16,0 5-20-1,0 8-8-15,6 8 11 0,3 6 2 16,0 5-5-16,6 4 2 16,0 3 6-16,2 0-11 15,-1 4 1-15,0-2 0 16,-2 0 0-16,-2-2 0 16,-4-5 0-16,-2 0-2 0,-5-5 1 15,-1-4-6-15,-3-6-43 16,-9-3-29-16,-3-9-52 15,-4-3-88-15</inkml:trace>
  <inkml:trace contextRef="#ctx0" brushRef="#br0" timeOffset="29108.5117">12808 7936 610 0,'0'-6'3'15,"12"-6"4"1,9 2-6-16,7 0 2 0,8 0-2 16,8-1 1-16,5 2-4 15,2 4 1-15,-3-1-20 16,-1 2-80-16,-4 3-110 16</inkml:trace>
  <inkml:trace contextRef="#ctx0" brushRef="#br0" timeOffset="29656.6038">13300 7866 517 0,'0'-12'23'16,"0"6"17"-16,0 3 12 15,0 3-17-15,2 0-18 16,-2 8-18-16,3 9-6 15,3 6 17-15,1 5-2 0,1 5-8 16,-1 2-1-16,1 1 2 16,4-4-2-16,-5-4 1 15,0-6 0-15,0-7-2 16,-4-4 0-16,3-8-8 0,1-3-2 16,0-1 14-1,5-12 1-15,5-1-1 16,-1-2-1-16,2 0-1 0,4 2-1 15,-5 6 2-15,2 5-5 16,-4 3 6 0,-2 0-3-16,-6 11-1 0,-7 3-8 15,0 2-18-15,-12 0 4 16,-11 1-34-16,-5-6 23 0,-4 3 6 16,2-10-6-16,-1-1-6 15,8-3 30-15,5-4-65 16,8-13-172-16</inkml:trace>
  <inkml:trace contextRef="#ctx0" brushRef="#br0" timeOffset="30506.4003">14666 7750 287 0,'10'-16'159'0,"-6"0"-96"0,-4 1 10 16,-4 5-3-1,-11 5-38-15,-7 1-27 0,-2 4-4 16,-8 2 0-16,3 8 1 15,2 7-2-15,5 2 0 16,5 2 2-16,12 4 0 16,5 0 0-16,8 2-1 15,13 1 5-15,6-1-6 16,7 0 0-16,2-3 7 0,-4-2-8 16,-1-2-14-16,-8-3-7 15,-8-5-2-15,-8-2-13 16,-7-1-9-16,-10-3 28 0,-10-5 21 15,-4-1 0-15,-3 0-1 16,3 0 2-16,3-5 13 16,10-2 1-16,6-6-8 15,5 0-4-15,8-4-2 0,13 1-7 16,6-1-11-16,0 2 6 16,5 1 5-16,-3 2 3 15,-4 8 1-15,-4 0 3 16,-4 4 0-16,-7 0 5 15,0 7 7-15,-5 6-4 16,-2 3 4-16,1 4-13 0,-1 2 0 16,1-3-3-1,3-4 1-15,1 3-3 0,2-8-1 16,1-4 0-16,3-6 4 16,0 0 0-16,3-7-3 15,0-7-3-15,0-5-1 0,-5 0 7 16,0 4 0-16,-4 0 1 15,-1 7 2-15,-2 5-3 16,2 3 0-16,-2 0-2 16,2 3-1-16,3 9 1 15,2 1 0-15,3-1-2 16,4 1-5-16,0-6-49 0,3-2-47 16,1-5-36-1,-3 0-74-15</inkml:trace>
  <inkml:trace contextRef="#ctx0" brushRef="#br0" timeOffset="31006.046">15207 7932 188 0,'2'-20'173'0,"-2"1"-82"16,0 3-27-16,-5 3-7 16,-3 3-31-16,-1 8-24 15,-1 2-3-15,0 1-1 16,5 16 2-16,0 1-3 16,3 2 3-16,2 7-3 15,0 0 5-15,7 0-10 0,6-4-13 16,1-3-22-16,4-6 18 15,0-7 19-15,2-6-2 16,2-1 3-16,-3-6-13 16,3-10-12-16,-4-6-6 0,-4-3 27 15,-4-6 13-15,0-2 4 16,-5-5 9-16,-3 1 12 16,0 0-15-16,-2 5 9 15,0 3 12-15,0 9 19 16,0 6 50-16,-2 7-65 15,-3 7-31-15,0 0-12 16,-2 11 1-16,2 7 1 16,3 5-3-16,2 6 5 15,0 1-2-15,0 2-2 0,10-2 2 16,-1-3-3-16,3-4-1 16,1-5-6-16,-1-6 3 0,2-2 5 15,1-9 0-15,-3-1 6 16,1 0-2-16,0-5 0 15,-2-3 0-15,-1 2 1 16,-4 2 0-16,-1 1-1 0,-2 3 0 16,-1 0-1-16,4 7-5 15,-4 5 2 1,3 4 0-16,0 2 5 0,2-2-1 16,5-2-70-16,2-7-72 15</inkml:trace>
  <inkml:trace contextRef="#ctx0" brushRef="#br0" timeOffset="31359.1088">16080 7784 582 0,'-4'-4'74'0,"4"2"-34"15,0 2-9-15,0 0-19 0,0 6-8 16,7 5-7-1,0 5 13-15,5 5-6 16,-2 5-4-16,3 4-1 16,-2 0 1-16,-3 2 0 0,-1-2-3 15,-1-3-64-15,-4-6-20 16,-2-9-17-16,-8-7-58 0</inkml:trace>
  <inkml:trace contextRef="#ctx0" brushRef="#br0" timeOffset="31858.726">15857 7852 594 0,'0'-4'26'0,"0"-1"-27"0,14 1-3 16,8-2 10-16,9 3-4 16,6-3-1-16,9 0 0 15,1-3 2-15,1 2-1 16,-6-2-1-16,-1-2 2 15,-7 0-2-15,-6-1-1 16,-9-1 2-16,-2 1 0 0,-7-1 2 16,-6 1-4-16,-1 1-4 15,-3 1 13-15,0 3-12 16,-1 1 4-16,-5 5-2 0,0 1 0 16,-1 0-2-16,-1 14 0 15,2 1 1-15,1 7-1 16,5 6 0-16,0 3 0 15,0 3 1-15,11 0-1 0,-2-1 2 16,3 0 0-16,1-5 3 16,-2-3-2-16,0-6-4 15,-5-5-2-15,2-6-14 16,-1-5-1-16,-1-3 20 16,1-1 6-16,2-11-2 15,2-5-1-15,-1 0 1 16,3 1-1-16,1-1 2 15,3 7 2-15,-2 5-6 16,2 5-3-16,4 0-3 0,1 8 0 16,1 7 0-16,-1 0 1 15,4 4-41-15,0-6-48 16,-1-1-82-16</inkml:trace>
  <inkml:trace contextRef="#ctx0" brushRef="#br0" timeOffset="32078.3751">16833 7858 452 0,'-17'-12'22'15,"-3"4"12"-15,-4 3-20 16,-5 5-8-16,0 0-1 16,0 12 2-16,2 1-1 15,5 7-4-15,8 2-2 16,6 2 0-16,8-2-5 0,0 0-10 15,14-7-7-15,7-2 1 16,6-6-32-16,3-6-33 16,5-1-54-16</inkml:trace>
  <inkml:trace contextRef="#ctx0" brushRef="#br0" timeOffset="32474.5708">16882 7885 132 0,'4'-17'216'15,"-2"3"-154"-15,-2 6-10 16,0 1 8-16,0 7-18 0,0 0-45 15,0 7-27-15,1 7 33 16,4 6-2-16,3 3-5 16,3 1 7-16,4-3-11 15,6 1-17-15,0-9 0 16,1-1-15-16,2-9-5 16,-5-3 8-16,3-2 7 15,-8-12 12-15,1-6 18 16,-8-6-2-16,-4-2 22 0,-3-3 34 15,0-7 8-15,-9-1-19 16,-2-2-1-16,-1-2-1 16,0 2-15-16,0 4 17 0,4 6-27 15,1 6 29 1,1 9-36-16,5 7 25 0,1 8-25 16,-2 1-14-16,2 12-16 15,0 9 13-15,0 8 8 16,2 3-18-16,6 7-30 0,3-1 3 15,0 1 9-15,3-5 9 16,0-4-14-16,-3-3 11 16,2-6-16-16,-6-4-26 15,0-9-69-15</inkml:trace>
  <inkml:trace contextRef="#ctx0" brushRef="#br0" timeOffset="32611.306">17053 7782 622 0,'0'-2'117'16,"0"-1"-94"-16,11 0-20 15,7 0-5-15,7 0-4 0,8-4-81 16,8-6-202-16</inkml:trace>
  <inkml:trace contextRef="#ctx0" brushRef="#br0" timeOffset="60732.2432">12725 8902 114 0,'0'-20'284'0,"-7"1"-277"16,0-1 11-16,-4 4-10 0,2 2 54 15,4 3-11-15,0 6 13 16,1 3-26-16,-2 2-16 16,1 11-20-16,3 7-3 15,-1 8 4-15,1 9-6 16,2 5 4-16,0 10 1 16,7 4 2-16,4 3-1 0,3 2 0 15,1 0-1-15,6-2-3 16,-1-4 4-16,0-3-3 15,1-7 4-15,-3-2-1 16,-2-7 1-16,-4-9-2 16,-9-4-3-16,-3-5-4 15,-3-7-15-15,-18-5-56 16,-9-4-92-16</inkml:trace>
  <inkml:trace contextRef="#ctx0" brushRef="#br0" timeOffset="60899.7086">12433 9369 648 0,'-13'-13'66'0,"13"-4"-51"16,13 3-8-16,12-1-7 15,9-2 3-15,9-1-6 0,8-1 5 16,4 1-1-16,4 1-1 16,2 0 0-16,-5 1-70 15,-4-4-189 1</inkml:trace>
  <inkml:trace contextRef="#ctx0" brushRef="#br0" timeOffset="61250.6893">13259 8902 455 0,'2'-21'89'16,"-2"7"-24"-16,-4 10 1 15,-10 4-34 1,-6 14-24-16,-5 11-4 0,3 11 5 15,1 10 11-15,3 8 3 16,5 5-18-16,10 5-5 16,3 0 1-16,10 1-2 15,14-4 0-15,10-5 0 16,6-10-4-16,8-10-25 0,6-12-39 16,0-16-78-16,1-8-188 15</inkml:trace>
  <inkml:trace contextRef="#ctx0" brushRef="#br0" timeOffset="62653.5263">14388 8877 264 0,'0'-17'330'0,"0"6"-311"16,12 7 36-16,5 4-45 15,7 9 14-15,3 11-2 16,3 10-3-16,1 6-12 0,1 8 2 16,-5 8 4-16,0 4-11 15,-8-1-2 1,-10 4-3-16,-9-4-1 0,0-3 5 16,-18-8 2-16,-7-7-2 15,-9-9-1-15,-2-10-19 16,-1-14-63-16,5-4-87 15</inkml:trace>
  <inkml:trace contextRef="#ctx0" brushRef="#br0" timeOffset="70393.7845">13422 9240 234 0,'-1'3'345'0,"1"-3"-329"15,0 0-4-15,1 0 9 16,6-5-1-16,8-4-6 0,3-6-11 16,5-5 1-16,6-5-2 15,2-2-1-15,-1-9 1 16,-3-3-1-16,-6-4-1 16,-3-6 1-16,-5 3 1 0,-7-1-2 15,-5 3-1-15,-1 5 3 16,0 5-5-1,-9 7 6-15,-2 8 13 16,-1 4-2-16,1 10-4 0,-3 5-5 16,1 0-3-16,1 12-2 15,1 8 1-15,1 7-2 16,2 5 2-16,4 5-2 16,3 6-1-16,1 4 0 0,0 4 2 15,1 5-1-15,6-1 2 16,0 2 0-16,1-4 2 15,-1-4-6-15,2-6 4 16,-2-6-2-16,-4-7 1 0,5-9 1 16,-4-6 1-16,-3-6-5 15,3-8 1-15,-1-1-4 16,3-6 7-16,-1-10 4 16,1-3-5-16,1-3-1 0,2-2 2 15,-1 3-1 1,4 4 1-16,-2 4-1 0,7 5 1 15,-2 6-2 1,4 2 1-16,0 6 1 16,1 6-1-16,-2 6 1 0,1 0 3 15,0 3-4-15,-4 1 0 16,0-4-1-16,-1-3 0 16,1-3-22-16,1-4-53 0,-1-6-11 15,-1-2-105-15</inkml:trace>
  <inkml:trace contextRef="#ctx0" brushRef="#br0" timeOffset="70840.804">14091 9225 106 0,'1'0'169'0,"5"-4"-138"0,-5-3 21 16,5-1 19-16,-5-4-14 16,5-1-12-16,-5 0 3 15,3-1-13-15,-4 2 7 16,0 1-16-16,-4 2 5 0,-6 7-24 16,-7 2-5-16,-4 0 2 15,0 14-4-15,-1 4 0 16,1 4 0-16,2 3-2 0,6 1 2 15,6 1-2-15,6-4 2 16,1-2-1-16,9-6-2 16,9-7 1-16,4-5-7 15,3-3-10-15,4-6-12 16,-2-9 10-16,-1-4 13 0,-1-2 2 16,-3 0 6-16,-6 3 1 15,-3 7 8-15,-5 2 24 16,-2 6 4-1,-1 3-13-15,-1 0-20 0,0 12 9 16,3-1-9-16,1 3-5 16,9 2 1-16,2-5-7 15,7-2-99-15,4-6-134 16</inkml:trace>
  <inkml:trace contextRef="#ctx0" brushRef="#br0" timeOffset="71242.8924">15087 9089 437 0,'-2'3'147'16,"2"-3"-124"-16,0 0 14 0,7 0-1 15,8 0 8-15,4 0-21 16,5-4-18-16,6 2-1 16,-1 2-3-16,3 0 1 15,-5 0-4-15,-3 0-35 16,-7 6-75-16,-10 2-20 0,-7 3-55 16</inkml:trace>
  <inkml:trace contextRef="#ctx0" brushRef="#br0" timeOffset="71357.3584">15141 9206 502 0,'-15'8'65'0,"10"-4"-44"16,5 0 2-16,12-1-14 16,17-3 5-16,11 0-12 15,12 0-26-15,5-3-86 16,2-6-131-16</inkml:trace>
  <inkml:trace contextRef="#ctx0" brushRef="#br0" timeOffset="72529.3264">15952 9020 344 0,'-1'0'61'0,"1"0"-51"0,0 0 47 15,0-2 11-15,5-5-49 16,4-2-8-16,4-1 0 16,4-3 15-1,5-3-11-15,2-2-2 0,1-3 2 16,-3-3-9-16,0-2-2 15,-3-5-3-15,-5-2 5 16,-6-3 13-16,0-3-12 16,-4 1-1-16,-3 1-1 0,-1 1 4 15,0 8 5-15,0 4-1 16,-1 6 3-16,-3 4 2 16,1 7-11-16,-2 1-1 15,4 6-4-15,-5 0-5 0,1 6-3 16,0 8 5-16,0 8 0 15,-3 5-3-15,4 6 1 16,2 7 2-16,2 2 0 16,0 5 0-16,0 3 0 15,8 0 1-15,-1-1 0 16,0 4 0-16,2-6-2 0,-1 2-2 16,1-3 2-1,-6-5-2-15,1-3-2 0,-3-6-4 16,-1-6 0-16,0-5 1 15,0-6 2-15,0-4-2 16,0-4 2-16,0-6 4 16,0 1-9-16,2-2 4 0,3 0 15 15,3 0-5-15,1-6-1 16,1 0 0-16,4-3 0 16,-2-3-1-16,3 1 0 0,-2-2 0 15,1 1 1-15,0-1 0 16,-4 3-1-16,1 2 0 15,-2 2-1-15,0 6 0 16,-2 0 0-16,2 3-3 0,-2 8 3 16,2 4-3-16,1 4 1 15,-2-1 5-15,1 4-2 16,-2-4 1-16,4-1-1 16,-4-1 1-16,-1-2-13 15,1-4-43-15,-4-3-39 16,5-6-74-16</inkml:trace>
  <inkml:trace contextRef="#ctx0" brushRef="#br0" timeOffset="73144.6972">16624 8957 474 0,'-3'-15'45'16,"-1"0"9"-16,1 6-9 0,2 4 15 15,1 2-25-15,0 0-24 16,0 3-11-16,0 4-4 0,1 7 2 16,7 5 2-16,-1 6 1 15,4 4-1-15,-2 3-3 16,0 3 5-16,2-2-2 16,-4 3 0-16,-1-5 1 0,-1-2-2 15,-2-1 3-15,-1-4-2 16,0-6 0-16,0-4 1 15,-2-4 0-15,0-6-1 16,0 1 1-16,0-2 2 0,0 0 3 16,1-7 2-16,1-3-8 15,3-3 2-15,2-4 10 16,0 2-1-16,5 0-8 16,-1 2-3-16,5 2-1 15,0 4-1-15,2 5 0 16,0 2 2-16,-1 0-3 15,0 3 2-15,-3 8-4 16,-1 2 3-16,-4 1-2 0,-6 3-1 16,-3 2-8-16,-1-3 11 15,-17-2 0-15,-5-1-17 16,-4-1-43-16,-6-2-9 0,1-7 34 16,2-3 33-16,4 0 5 15,12-12-47-15,6-9-183 16</inkml:trace>
  <inkml:trace contextRef="#ctx0" brushRef="#br0" timeOffset="76446.6842">23110 7486 517 0,'-20'-11'28'15,"-3"11"-35"-15,-4 11 5 16,-2 14 2-16,-2 13 0 15,-3 11 1-15,-5 12-2 0,-3 18 0 16,-4 10 0-16,-3 16 4 16,1 16-3-1,-2 12 0-15,0 14 1 16,-1 10 3-16,4 7-5 16,3 9 1-16,3 4 2 15,2 3-3-15,5 2 2 0,6 5 0 16,7 4-1-16,4 2 0 15,7 1 3-15,0 8-1 0,6 0 1 16,1-1 0-16,3 0-3 16,0 5 0-16,0-8 1 15,0-6-1-15,7 1 0 16,4-5 0-16,3-5 1 16,5-7 0-16,1-1 3 0,6-2 6 15,3-9 2-15,1-10-4 16,4-10 8-16,6-6-1 15,1-15-3-15,0-11 1 0,8-14 0 16,0-11-5-16,2-12-6 16,-2-14 1-1,6-16-1-15,-2-14-1 16,-3-14-1-16,4-15 0 0,-2-8 0 16,4-20 1-16,-4-17 0 15,0-11 0-15,0-14 0 16,0-10-2-16,-4-13 3 15,-2-9 0-15,-2-9-1 0,0-12 3 16,-3-8 0-16,-2-6-4 16,-2-6 0-16,-5-3 0 15,-2-6 0-15,-3-2 0 16,0 4 1-16,-2-6-2 0,-3 2 1 16,0-5-7-16,-3 0 6 15,1 3 0-15,0-3 1 16,-1 2-1-16,1 0 1 15,2 1 2-15,-3 4 3 16,1-2 6-16,-2 3 12 0,0 3-16 16,0 3-5-1,-4 8-2-15,-3-1 1 16,0 4-2-16,-6 3 2 0,-1 3-8 16,-1-1 8-16,-3 4-1 15,0 0 0-15,0 2 1 16,-3 0 0-16,-4 3-1 15,2 0-6-15,-5 6 6 0,1 3-6 16,-1 7 2-16,-5 4 3 16,-1 7 0-16,-4 5-1 15,-2 8-4-15,-5 3 0 0,-1 6-3 16,-5 4 5-16,-4 10-3 16,-3 7-3-16,-4 7 6 15,-5 12-4-15,-5 10 7 16,-7 10-3-16,-2 9 3 15,0 7 0-15,-1 14 0 0,3 11 0 16,3 6-42-16,12-1-79 16,7-3-347-1</inkml:trace>
  <inkml:trace contextRef="#ctx0" brushRef="#br0" timeOffset="77649.0964">28765 7618 279 0,'-40'36'174'0,"-2"10"-176"15,0 13 2-15,-9 14 1 16,7 11-1-16,-5 10 0 0,3 15 0 15,-2 7 1-15,4 13-1 16,-1 6 2-16,4 11-2 16,0 11 0-1,2 8 1-15,5 6-2 0,0 5 2 16,5 11 0-16,2 4 2 16,3 7 0-16,0 4 21 15,-1 3-11-15,3 6-5 16,1-1 0-16,3 4 2 0,2 3 2 15,3-4-4-15,4-1 7 16,4 2 4-16,5-5-9 16,0-6 4-16,2-6-1 0,8-1-9 15,7-7-2-15,0-11 0 16,5-5 1-16,5-5 1 16,2-13 4-16,3-9 0 15,4-15-5-15,5-9 0 16,5-16 3-16,1-12-1 0,8-13-3 15,-1-16-1-15,3-9 3 16,3-15 1 0,-4-9-8-16,4-16 6 15,-1-11-5-15,-2-5 4 0,3-19-2 16,-4-15 0-16,1-11 3 16,1-10-1-16,1-13 2 0,-2-14 1 15,2-13-3-15,0-10 2 16,1-13-1-16,1-10 5 15,-2-12 2-15,-1-8-2 16,-1-9-2-16,-1-2-7 0,-4-4-1 16,0-5 5-16,-5-1-4 15,1-2 1-15,-2 1-3 16,-4-2-3-16,-1-5 10 16,1 1-4-16,-4 3 1 0,-4 1-2 15,-2 3 3-15,-3-1 0 16,0 2 1-16,-6 6 4 15,-4 0 2-15,-2 2-8 16,-3 0-1-16,-5 3 0 16,-3 8-1-16,-3 1-7 15,-3 1 2-15,0 2 4 16,-5 5-3-16,-5 3 4 16,-2 1 1-16,-2 4-1 15,-2 4 2-15,-3 1 0 0,-3 9-3 16,-4 6 2-16,-4 5 3 15,-4 8 4-15,-10 9-4 16,0 8-6-16,-9 4-2 16,-6 7 4-16,-6 8-3 0,-10 2-6 15,-8 4-11-15,-3 9-10 16,-9 3 8-16,-5 4 2 16,-5 7 15-16,-2 9-11 15,-9 7-52-15,-6 6-47 0,-9 7-218 16</inkml:trace>
  <inkml:trace contextRef="#ctx0" brushRef="#br0" timeOffset="78147.2621">23796 6564 700 0,'0'-2'49'0,"0"2"-25"16,0 2-30-16,2 12-2 15,0 5 8-15,1 6 4 0,1 7-2 16,1 6 0-16,2 5-2 16,1 5 1-16,0 4-1 15,1 1 1-15,-2-1-1 16,3-4 0-16,2-7-10 0,-1-14-75 16,2-9-2-16,2-16-42 15,0-6-74-15</inkml:trace>
  <inkml:trace contextRef="#ctx0" brushRef="#br0" timeOffset="78366.3418">24029 6549 611 0,'2'-14'90'0,"-2"6"-27"16,0 3-35-16,0 5-24 15,5 3-7-15,1 11-11 16,3 4 12-16,0 7-1 15,4 7 2-15,1 3 0 0,1 6 2 16,-1 0-1-16,-1 2-1 16,2-2 1-16,-3 0 0 15,0-3-27-15,-9-4-34 16,-3-8-19-16,-1-2-36 0,-16-9-101 16</inkml:trace>
  <inkml:trace contextRef="#ctx0" brushRef="#br0" timeOffset="78531.442">23863 6946 631 0,'-12'-11'56'16,"10"-2"-27"-16,2-3-6 15,14 2-22 1,11-4-6-16,7-2 1 16,9 2 1-16,8 0-3 0,1 4-64 15,2 4-38-15,-3 5-77 16,-3 1-139-16</inkml:trace>
  <inkml:trace contextRef="#ctx0" brushRef="#br0" timeOffset="78847.636">24394 6817 257 0,'5'0'191'16,"-3"-2"-88"-16,-2-9-54 0,0 1-6 16,0-5 13-16,0 3-13 15,0-1-17-15,0 3-10 16,-5 4-4-16,-4-1-11 15,-3 7-3-15,-1 0-6 16,-3 9-8-16,-1 9-8 16,1 2 15-16,2 5-11 15,5 1-5-15,4-4 2 16,5-1 0-16,0-7-2 0,0-6-20 16,10-8 25-16,4 0 30 15,3-13 6-15,3-7-9 16,1 1 3-16,1-1 5 0,-5 4 3 15,1 6 6-15,-1 8-12 16,-3 2-17-16,4 14-6 16,1 9 11-16,5 9 7 15,10 2-43-15,3-2-99 0,11-5-327 16</inkml:trace>
  <inkml:trace contextRef="#ctx0" brushRef="#br0" timeOffset="79433.5957">29197 6624 690 0,'0'0'18'16,"0"0"-3"-16,6 8-26 0,-1 13 11 15,1 7 3-15,1 12-3 16,0 7 4-16,2 9-1 16,-2 5 1-16,4-2-3 15,-2 0-2-15,4-9 1 16,1-8-5-16,2-12-36 0,3-12-5 15,3-14-9-15,2-8-71 16,-5-21-170-16</inkml:trace>
  <inkml:trace contextRef="#ctx0" brushRef="#br0" timeOffset="79648.5236">29517 6630 649 0,'0'-20'50'0,"0"9"-4"16,0 6 7-16,0 5-25 15,0 2-26-15,6 14-14 16,-3 7 14-16,4 9-1 0,0 7-1 16,2 8-1-16,2 3-1 15,0 1 2-15,2 1-1 16,-1-2-1-16,0-3-2 16,0-7-31-16,-5-5-46 15,-7-9-5-15,0-8-82 0,-14-11-268 16</inkml:trace>
  <inkml:trace contextRef="#ctx0" brushRef="#br0" timeOffset="79798.4257">29221 7072 690 0,'-4'-9'32'16,"4"-3"-27"-16,20 1-3 15,12-1-7-15,10-5 3 0,7 3-1 16,11 0-16-16,-4-1-61 15,-2 3-72-15,-6 0-229 16</inkml:trace>
  <inkml:trace contextRef="#ctx0" brushRef="#br0" timeOffset="80165.6063">29767 6822 365 0,'-4'-11'250'0,"2"1"-219"16,2 3 39-16,0 3-18 0,0 4-24 16,0 0-20-16,2 6-17 15,4 9-4-15,2 10 17 16,3 6-7-16,2 5 4 16,-3 1-1-16,1 2-1 15,0-5 3-15,-2-6-3 0,-4-6 2 16,-1-6 0-16,-1-7-5 15,-1-6 3-15,2-3 7 16,3-6 3-16,4-7 14 0,4-3-16 16,0 1-8-16,4 2-1 15,-2 3-1-15,-2 7-3 16,-3 3 1-16,-5 5-3 16,-2 10-13-16,-5 4-30 0,-12 5-17 15,-10-1 39 1,-7-2-60-16,-10-7-55 15,-2-9-104-15</inkml:trace>
  <inkml:trace contextRef="#ctx0" brushRef="#br0" timeOffset="81027.2264">25223 6822 576 0,'-13'-4'13'0,"-1"0"-8"0,9 1-2 15,3 2-2-15,-1 1 1 16,3-2 0-16,0 0 2 15,5-3 0-15,9 0 5 16,8-2-6-16,8-3-4 16,11-2 1-16,10-1 2 15,10 1-3-15,11-2 1 16,5 0 1-16,10-1 0 16,6 4 2-16,9-3-3 0,12 2 0 15,4-1 0-15,6 6 0 16,5 0 1-16,6 2-1 15,2 1-1-15,-1 4-2 0,4 0 0 16,-6 0 4-16,4 6-1 16,-4 1 1-16,-2 1 0 15,-6 2-2-15,-4-2-2 16,-10 5 6-16,-7-2-2 0,-11-3-2 16,-10 5 2-1,-10-2-1-15,-12-1 1 0,-6 1-1 16,-14 1 0-1,-8-4 0-15,-9 1-6 0,-9-2 9 16,-5-2-5-16,-5 0 4 16,-3-3-1-16,-1 0-1 15,1 2 1-15,-1-3-1 16,0 1 0-16,0 0 1 0,1 0-1 16,-1-2 0-16,-2 0 0 15,0 0-11-15,-4-6-85 16,-9-6-130-16</inkml:trace>
  <inkml:trace contextRef="#ctx0" brushRef="#br0" timeOffset="81382.8179">26980 6385 321 0,'0'0'247'16,"5"-1"-245"-16,10-5 1 16,2 6-2-16,8 0 3 15,4 0 12-15,0 6-3 16,3 10 1-16,-1 5-7 0,1 10-3 15,-5 5 5-15,0 8 2 16,-8 6-8-16,-4 2-4 16,-8 3 3-16,-7 0-1 0,-3-5-2 15,-17-2 3-15,-9-5-33 16,-7-10-9 0,-8-7-43-16,-2-12-66 15</inkml:trace>
  <inkml:trace contextRef="#ctx0" brushRef="#br0" timeOffset="81854.3446">27500 5983 344 0,'-6'-17'105'16,"-4"1"-71"0,1 5-3-16,-1 4 17 15,0 4-18-15,0 3-16 0,-1 0-8 16,3 7-3-16,-2 11-4 16,6 5 2-16,3 11-3 15,1 3 1-15,1 8 3 0,8 3 1 16,4 0 5-16,3 2-10 15,-1-1 6-15,2-5-3 16,-2-3 0-16,-5-2 0 16,-1-7-2-16,-6-3-1 0,-3-6-24 15,-10-5-33-15,-9-7-49 16,-8-9-156-16</inkml:trace>
  <inkml:trace contextRef="#ctx0" brushRef="#br0" timeOffset="82020.4454">27282 6330 544 0,'23'-16'9'0,"1"-2"-6"16,13 2-1-16,6 1 2 16,9 0 1-16,6 0-2 15,6 3-3-15,4 2-2 0,-3-3-94 16</inkml:trace>
  <inkml:trace contextRef="#ctx0" brushRef="#br0" timeOffset="85087.2617">22899 9819 128 0,'-3'0'328'16,"1"0"-280"-16,0-2 16 15,2-2-1-15,0 3-23 0,0-1-8 16,0 0-25-16,0 1-6 16,0-1 0-16,0 0-1 15,2 2 0 1,0-4-1-16,1 0 2 0,-3-1-1 16,0 2-4-16,0-2-3 15,0 1-7-15,0 2-1 16,-3 1 12-16,-4 1 3 15,0 0 0-15,-2 1 0 0,0 6-1 16,3 2-1-16,3 2 0 16,3-2 1-16,0 0-2 15,0-4-6-15,9 1-31 0,2-6 23 16,3 0 17-16,-1 0-12 16,-1-6-9-16,-3-3-5 15,-3-3 22-15,-4-1 5 16,-2 4 3-16,0 1 17 0,-5 2 12 15,-2 2-19-15,0 2-11 16,1 2-6-16,2 0-2 16,4 8-23-16,0-3-41 15,9-1-97-15</inkml:trace>
  <inkml:trace contextRef="#ctx0" brushRef="#br0" timeOffset="85685.0283">22961 9601 433 0,'0'0'16'16,"0"-1"12"-16,4-9 13 0,6-4-38 15,7-2-3 1,0-5 5-16,2-5 0 0,-2-9-4 16,0 0 0-16,-7-7 9 15,-5 2-13-15,-5-2 0 16,0 7 0-16,-5 3-3 16,-5 9 9-16,-7 8 16 15,5 7-4-15,-5 6-1 16,3 2-10-16,4 10-3 0,-2 10 0 15,6 7-1-15,0 6-1 16,6 7-1-16,0 2 1 16,0 1 1-16,7-1-2 15,2-2 3-15,2-2-2 0,-2-5 2 16,0-2-3-16,-4-2 2 16,3-6 3-16,-6-2-3 15,-1-5-2-15,-1-5 7 0,0-4-5 16,0-5 1-16,0-2 8 15,2-2 21-15,2-10 23 16,-1-1-61-16,2-3 18 16,7-2-4-16,0 4-6 15,0 3 0-15,6 6-1 16,1 5 0 0,-4 0-1-16,2 0-2 0,-1 11 1 15,0 1 2-15,-3 4-3 16,1-1-3-16,-1-1-21 0,-1-3-11 15,4-6-28-15,0-3-32 16,-1-2-77-16</inkml:trace>
  <inkml:trace contextRef="#ctx0" brushRef="#br0" timeOffset="86003.6151">23413 9546 325 0,'0'-11'130'0,"-3"2"-54"16,-6 1 3-16,-4 3-54 15,-4 0-20 1,0 5 0-16,-2 0-3 16,-1 11-2-16,0 3-2 0,6 1 1 15,1 0 2-15,9 2-3 16,4-1-2-16,2-5-4 16,13-3-19-16,3-2 25 0,3-6-3 15,-1 0-7-15,-1 0 2 16,-4-3 1-16,-5-3 10 15,-2 1 1-15,-2 1 1 16,-5 2 12-16,-1 2 18 16,0 0-29-16,2 2-23 0,2 7 24 15,2 1-2-15,6 5-1 16,4 1-9-16,2 2-31 16,-2-4-47-16,0-3-164 15</inkml:trace>
  <inkml:trace contextRef="#ctx0" brushRef="#br0" timeOffset="87603.6652">22873 9845 316 0,'0'-1'55'15,"2"1"-30"1,0 0-12-16,1 0-7 0,2 0 8 16,1 0-7-16,2 0 0 15,-3 1 8-15,3 5-4 16,1 1-6-16,1 2-2 0,2 4 6 16,0-1 22-16,5 3-28 15,-3-1-1-15,4 0-2 16,0 4 1-16,-2-2 1 15,6 2-1-15,-5 0-1 16,3 0 0-16,1 1 2 16,-1 4-2-16,4-2 0 15,1 3 1-15,6 1 0 16,1 1 1-16,4 1-2 16,5 0 0-16,3 0 2 0,2 1-2 15,3-1 1-15,0 0-2 16,4 2 3-16,1-1-1 15,2 1-2-15,5-3 2 16,1 3-1-16,1 2 1 0,5-3-1 16,4 0 0-16,6-1 1 15,1 1 0-15,3-1 0 16,4-3-1-16,2 4 1 0,2-3 0 16,4-2 0-16,1 1-2 15,3 0 2-15,1-2 0 16,2-1-1-16,5-2 1 15,-3 1 0-15,4-2-1 16,0 2 0-16,5-4 0 0,0 0 1 16,-2-2-1-1,5 0-1-15,1 0 2 16,-4-1-1-16,3-3 1 16,-1 2-1-16,0-5 1 0,-2 1-2 15,1-2 2-15,0-1-2 16,-3 1 1-16,3-3 1 15,-2-1-2-15,-1-2 2 16,-1 0-2-16,-1 0 0 0,-1 0 2 16,-2-4 0-16,-3-3-2 15,0-2 2-15,-7-1-2 16,1-3 1-16,-7-3 1 0,-3 0-2 16,-1-3-5-16,-5-3-12 15,-4-2-4-15,-3 0 6 16,-5-2 1-16,-9-2 5 15,-2 0 5-15,-7-2 6 0,-4-1 0 16,-9-2 0 0,-3 4 6-16,-3-3 2 15,-2 2-3-15,-6-1-3 0,-2 2-2 16,-4 2 0-16,-3 2 3 16,-5 3-2-16,-2 2 0 15,0 3 4-15,-2 4 3 16,-1-2 16-16,-2 8-17 15,-1 1-2-15,-1 0 1 0,2 3 2 16,1 3-4-16,-3-3-1 16,0 3-1-16,0 0-2 15,0 0-5-15,0 0-1 0,0 0 3 16,0 0 7-16,0 0-2 16,0 0-2-16,0 3-1 15,0 0 1-15,-5-2-1 16,4 4 0-16,1-2 0 15,-2-1 0-15,2-1-1 0,0 1 2 16,0 0-1 0,0 0-1-16,0-2-1 15,2 0 5-15,4 0 1 0,-3 0-2 16,2-6-2-16,1 0 0 16,-5-3 0-16,-1-1 0 15,0 2-3-15,0-2 0 16,-1 3 0-16,-8 4 0 15,-1 1-1-15,2 2 6 0,-3 0-3 16,2 0-2-16,2 5 1 16,0 4 0-16,1 2-2 15,6 0 3-15,0-3 1 0,0 2-4 16,7-5-2-16,2-2 13 16,2-3-5-16,2 0-4 15,-5 0 0-15,2-7-3 16,-7-4-2-16,-1 1 4 0,-2 3-11 15,0-2 6 1,-8 3 16-16,0 5-9 16,1 1 0-16,1 0 0 15,1 0-5-15,3 1-50 16,2 1-102-16</inkml:trace>
  <inkml:trace contextRef="#ctx0" brushRef="#br0" timeOffset="88489.3905">28815 10033 279 0,'0'2'89'16,"0"-2"-65"-16,5 0 9 16,2-4 15-16,6-3-26 15,1-5 4-15,5-3-3 0,0-4 0 16,3-4-4-16,-3-4 3 15,3-6-17 1,-7-2-4-16,-3-2-1 0,-5-3-1 16,-4 5-5-16,-3-1 1 15,0 9-3-15,-1 2-1 16,-8 7 3-16,-2 8 7 16,0 3 1-16,-1 4-4 15,3 3 2-15,-2 3-3 0,4 9 3 16,0 2-9-16,3 6 16 15,4 5-6-15,0 4-1 16,0 4 1-16,2 3-1 16,5 3-1-16,-2 1 3 0,0 0-1 15,-3 0-1-15,3-4 1 16,-5-2-1-16,0-2 0 16,0-4 1-16,0-5 1 15,0-3-6-15,0-4 8 0,0-5-2 16,1-4 0-1,-1-2-1-15,0-5 1 16,0 0 5-16,2 0 1 0,0-4 0 16,0-4-7-16,-1-3 0 15,5-2 0-15,1 3-4 16,2-3 8-16,2 4 0 16,-1 2-5-16,3 2-1 15,1 3 0-15,1 2-2 0,-1 0 2 16,-4 6 0-16,2 4-1 15,-4 2-2-15,-1 5-3 16,0 1 4-16,-2-3 1 0,-2 2 0 16,-1 1 2-16,1-6 3 15,1-3-18-15,1-2-22 16,0-5-41-16,3-2-103 16</inkml:trace>
  <inkml:trace contextRef="#ctx0" brushRef="#br0" timeOffset="89071.3621">29204 9830 412 0,'0'-6'40'16,"0"1"37"-16,0 3-10 15,0 2-36-15,0 0-28 16,0 9-8-16,0 2 12 0,4 7 2 16,2 5-4-16,-3 2-5 15,3 4 0-15,-1 1-3 16,-3 0 6-16,-2-1 0 15,0 1-4-15,0-3 2 16,0-8-1-16,0-1 1 16,0-7-2-16,0-4 2 15,0-4-1-15,0-1 1 16,0-2 2-16,0 0 3 16,0-5 3-16,5-4-10 0,0 2 1 15,3-5 1-15,1 3 3 16,-2-1-3-16,1 0-4 15,5 1 8-15,-2 2-4 0,4 3 0 16,-3 1-2-16,3 1 0 16,-3 2 1-16,-2 0-2 15,0 4 2-15,-3 4-3 16,-3 3-1-16,-4 4-1 0,0 1 3 16,0 0 0-16,-13-2 4 15,-2-2-5-15,0-1 2 16,-4-2-26-16,1-3-22 15,2-5 24-15,3-1 5 16,5 0-73-16,2-13-175 16</inkml:trace>
  <inkml:trace contextRef="#ctx0" brushRef="#br0" timeOffset="91643.4577">26281 10837 118 0,'-4'-8'4'15,"3"-2"39"-15,1 2 28 16,0 1-12-16,0-3-42 16,0 3 9-16,0 0 0 15,0 2 9-15,0 0 22 16,0 1-12-16,-6 0-18 15,-2 4-17-15,0 0-7 16,-3 0-1-16,6 2 0 16,2 6-1-16,3 2 0 0,0 5 2 15,12-1-6-15,10 5 21 16,5 0 18-16,5 3-19 16,5-2-12-16,3 3-4 15,2-1 0-15,-7-4-1 0,3-3 2 16,-8 0-2-16,-4-5 0 15,-8-3 0-15,-7-3 0 16,-5-2 2-16,-4-2 0 0,-2 0 6 16,0 0 2-16,0-4 7 15,0 0-6-15,0 1-9 16,-2 1 5-16,2 1 0 16,0 1-6-16,0 0-1 15,0 0-1-15,0 0-4 16,0 0 0-16,-1 0 1 15,-3 3 3-15,1 4 4 16,-2 2-3-16,-5 2-9 0,-4 3 8 16,-6 6 2-16,-5 1 5 15,-4 6-7-15,-7 1 2 16,-1 3 1-16,3-1-1 16,1-1-1-16,3-4 2 15,10-4-4-15,7-9-55 0,10-12-142 16</inkml:trace>
  <inkml:trace contextRef="#ctx0" brushRef="#br0" timeOffset="100650.5286">5250 8299 182 0,'0'0'215'16,"0"0"-145"-16,-2-3 7 15,-2-6-18-15,-1 1-19 16,-4 0-11-16,-2 2-11 16,-3 1-11-16,-4 5-7 0,-3 0-1 15,-3 14-2-15,-1 4-1 16,-2 7 4-16,2 0-1 16,7 2 0-16,3-2 0 15,8 0-1-15,7-7 1 16,0-4-2-16,17-6-4 15,6-6-1-15,4-2 13 0,7-12-3 16,1-10 0-16,-3-9 1 16,-3-5-1-16,-7-5 0 15,-5-4 1 1,-10-1 1-16,-7 0-1 0,0-3-4 16,-9 5 0-16,-4 6 9 15,1 7-3-15,0 6 32 0,2 8 6 16,5 10-13-16,0 7-16 15,-1 4-15-15,5 16-17 16,1 6 19-16,0 6-5 16,1 9 1-16,12 4 0 0,7 1 2 15,5-3 0 1,-1-2-5-16,9-7-35 0,3-6-13 16,0-10 8-16,5-7-18 15,-7-11-31-15,0 0-75 16</inkml:trace>
  <inkml:trace contextRef="#ctx0" brushRef="#br0" timeOffset="100901.2524">5545 8285 472 0,'-4'0'99'15,"1"-2"-91"-15,1 1 20 16,2-2-11-16,0 0-5 0,2-4 8 16,5-5-1-16,3-3-17 15,0 1 0-15,-5-4 2 16,0 2-2-16,-5 5-16 15,-2 0 0-15,-8 8 10 16,-3 3 1-16,-1 3 3 0,-3 11-4 16,7 4 3-16,3 6-1 15,7-1-1 1,3 3-4-16,18-4-3 0,8-4-19 16,5-8-23-16,4-8-32 15,0-4-15-15,-6-17-144 16</inkml:trace>
  <inkml:trace contextRef="#ctx0" brushRef="#br0" timeOffset="101647.4107">5731 8048 441 0,'-10'-23'48'15,"3"2"39"-15,1 10 22 16,4 7-47-16,2 4-36 0,0 0-32 16,10 15-15-16,7 11 20 15,3 6-1-15,4 14 0 16,2 8 3-16,1 5 0 15,-2 2 3-15,-3-1-4 16,2-3 1-16,-5-9 0 0,1-7 0 16,-3-10 0-1,-2-8-2-15,-3-9-1 0,0-5 2 16,0-9 0-16,0 0 7 16,-2-16 3-16,-2-11-4 15,-4-8-4-15,-4-10-2 0,-11-5-14 16,-10 4-37-1,-8-1-22-15,-5 12 11 16,0 6 50-16,0 13 30 16,0 7 16-16,7 7-20 15,7 2-8-15,4 0-4 0,6 7-3 16,10-1-8-16,3 1-2 16,14-3-7-16,10-3 24 15,6-1-2-15,4 0-12 0,1-11-39 16,-3-1-42-16,-5-2-26 15,-7 0 96-15,-7 1 25 16,-5 4 16-16,-6 3 36 0,1 5 0 16,-4 1-43-16,0 0-32 15,1 5 19-15,-1 4 0 16,3 0 8-16,-3 1-6 16,1-2-2-16,-1-5-1 15,2-1-2-15,-1-2-3 16,5 0 10-16,-1-9 22 15,3-1-18-15,5-5-7 16,-1 3-2-16,3-1-1 16,0 5-2-16,0 2-2 0,-2 5 1 15,2 1-5-15,-3 0-5 16,-4 7 9-16,-5 1 3 16,0 2-11-16,-3-3-4 0,-2 0 22 15,0-4-13-15,0-3 15 16,0 0 29-16,0-7 11 15,0-6-34-15,0 1-2 0,3-4-7 16,6 1-1-16,4 5-3 16,1 1-3-16,1 4-1 15,1 3-2-15,0 2-3 16,0 2-3 0,-3 7 6-16,-6 5 4 0,-4 0-15 15,-3 1-25-15,-3-7-80 16</inkml:trace>
  <inkml:trace contextRef="#ctx0" brushRef="#br0" timeOffset="101797.5354">6050 7977 277 0,'21'-19'99'0,"6"3"-102"15,12 1 5-15,6 4 1 16,3 3-3-16,-1 4-3 15,-2 4-105-15</inkml:trace>
  <inkml:trace contextRef="#ctx0" brushRef="#br0" timeOffset="102036.8385">6500 8024 293 0,'0'6'92'16,"0"-4"-37"-16,0-1-30 0,2-1-3 15,3 0 25-15,4-1 15 16,4-14-17-16,1 0-15 15,2-4-23 1,-5 0-4-16,-2 1-1 0,-4 2-1 16,-5 7-1-16,0 2 4 15,-6 5 11-15,-6 2-12 16,0 6-4-16,1 9 0 16,2 9-2-16,7 1 1 0,2 1-1 15,17 5-2-15,13-5-40 16,13-2-1-16,9-6-52 0,8-6-93 15</inkml:trace>
  <inkml:trace contextRef="#ctx0" brushRef="#br0" timeOffset="102551.3642">7097 8335 398 0,'0'-11'49'0,"-1"-5"4"15,-3 0 41-15,1 1-37 16,-4-2-5-16,-2 1-22 16,-1 2-30-16,-2 5-2 15,-3 2-2-15,-2 7-2 16,-3 0 2-16,-1 12 4 16,-3 8-5-16,3 5 4 15,3 1 1-15,3 3-1 0,10-4-1 16,5-5-2-1,0-6-21-15,10-5-21 0,12-9 40 16,4 0 11-16,1-13 0 16,1-4-3-16,0-3 0 15,-1 0 1-15,-7 3 1 0,-3 6 0 16,-6 4-1 0,-5 7-4-16,3 0-4 0,-1 7-1 15,1 7 2-15,3 3 0 0,5 3 4 16,3-3-30-16,2-7-38 15,4-7-47-15,1-3-159 16</inkml:trace>
  <inkml:trace contextRef="#ctx0" brushRef="#br0" timeOffset="102833.6431">7562 7845 693 0,'-7'-17'17'0,"-8"7"3"0,-2 5-3 16,3 5-10 0,-1 0-8-16,3 7-3 15,2 11 3-15,2 7-2 0,4 5-1 16,4 7 2-16,0 3 4 16,10 2-4-16,2 4 4 15,2-3-3-15,3-2 2 0,-3 0 0 16,0-3-2-16,-1-2 2 15,-5-4-4-15,-3-2-32 16,-5-7-47-16,0-7-17 16,-10-9-91-16</inkml:trace>
  <inkml:trace contextRef="#ctx0" brushRef="#br0" timeOffset="103235.3425">7372 8233 276 0,'-3'-14'308'16,"3"-1"-254"-16,0 1 8 15,11-2-56-15,12 2-7 0,7 0 0 16,4 1 1-16,6 2 0 16,0 3-2-1,-3 2-62-15,-6 2-34 0,-9 3-32 16,-10 1 15-16,-3 0 85 16,-9 0 33-16,0 1 19 15,0 7 63-15,-3-1-22 0,-3 4-30 16,2 1-22-16,3 3-6 15,1-3-1-15,0 2-2 16,6-3 0-16,8-4 6 16,-2-4-5-16,4-3-2 0,2 0 3 15,-2-5 4-15,-3-8 1 16,0-4-44 0,-8 1 21-16,-3-1 18 0,-1 3 5 15,-1 6 11 1,0-2 13-16,0 6 11 0,0 4-15 15,0 0-30-15,0 0-14 16,6 8 7-16,2 3 8 16,4 2 0-16,-2-1-4 15,7 1-11-15,-5-6-43 0,0-4-28 16,0-3-97-16</inkml:trace>
  <inkml:trace contextRef="#ctx0" brushRef="#br0" timeOffset="103536.0131">7864 8094 87 0,'0'-11'306'15,"0"2"-253"-15,0 0-2 16,0 6-11-16,6 3-26 0,5 0-16 16,-2 0-3-16,4 7 2 15,1 7 1-15,-2 1 2 16,-1 1-1 0,-6-2-2-16,1-2-4 15,-5 1 10-15,3-6 4 0,-4-7-5 16,0 0 26-16,0-3 67 15,0-10-49-15,2-3-15 16,2-4-10-16,1 1-18 16,4 1-3-16,-2 1-1 0,4 8-1 15,1 0-2-15,2 8 1 16,1 1-2-16,-1 0-22 16,1 11-17-16,-1 1-6 0,1-1-12 15,1 2-7-15,0-6-35 16,0-4-22-16,0-3-45 15</inkml:trace>
  <inkml:trace contextRef="#ctx0" brushRef="#br0" timeOffset="103903.2591">8220 8012 284 0,'0'-17'60'0,"0"0"19"0,0 7-1 16,-3 0-18-16,-2 9-23 16,-3 1-24-16,1 3-15 15,0 12-2-15,3 3 2 0,2 6 1 16,2 1-1-16,2 4-1 15,10-2-8 1,5-4-28-16,0-4-3 16,7-6 38-16,0-6-2 0,1-7-31 15,-4 0-18-15,1-9-4 16,-4-9-11-16,-6-5 15 16,-5-5 51-16,-5-4 33 0,-2-6 10 15,0 1 1-15,-5 1-10 16,-2 1 27-16,0 9-25 15,1 6 57-15,2 8-10 16,-1 5-10-16,1 7-34 0,1 0-38 16,1 14-6-16,0 7 8 15,2 3-2 1,0 5 1-16,2 2 0 16,7 0-27-16,4 0-2 0,-3-5-4 15,1-3-32-15,-2-6-6 16,-3-5-65-16</inkml:trace>
  <inkml:trace contextRef="#ctx0" brushRef="#br0" timeOffset="104035.0797">8375 8080 482 0,'0'-4'79'16,"0"-1"-10"-16,3-1-13 0,9 3-52 16,7-1-9-16,3-1 1 15,5 2-47-15,3-2-70 16,-7-4-77-16</inkml:trace>
  <inkml:trace contextRef="#ctx0" brushRef="#br0" timeOffset="104151.7674">8558 8000 404 0,'-7'-2'60'15,"-1"0"4"-15,3 2-33 16,1 0-23-16,1 6-7 16,3 2-2-16,0 6 1 15,0-6-3-15,2-1-54 0,1-4-58 16,0-3-124-1</inkml:trace>
  <inkml:trace contextRef="#ctx0" brushRef="#br0" timeOffset="104285.0535">8502 7904 316 0,'-5'-16'154'0,"0"-2"-82"16,5 5 5-16,0 4-48 16,7 6-23-16,6 3-13 15,8 0-20-15,0 5-35 16,0 5-56-16,-1 4-130 0</inkml:trace>
  <inkml:trace contextRef="#ctx0" brushRef="#br0" timeOffset="104603.3737">8649 7946 470 0,'2'4'58'16,"2"0"-63"-16,1 6-1 0,2 1 9 15,3-1 17 1,-4 3-16-16,1-3-3 15,-1 2 1-15,0-6-3 16,-4 0 1-16,-1-6 4 0,1 0 9 16,0-7 22-16,0-6-13 15,3-1-19-15,2-2-1 0,0 0 5 16,2 2 0-16,2 4-7 16,-1 1 0-16,2 6-1 15,0 3-2-15,-1 0-1 16,0 0 2-16,-1 6-2 15,0 4 0-15,-5-2 1 0,0 2-10 16,-3-3-31-16,0-3 1 16,-2-4 6-16,1 0 5 15,3-4-2 1,1-3-255-16</inkml:trace>
  <inkml:trace contextRef="#ctx0" brushRef="#br0" timeOffset="104936.7511">8868 8140 313 0,'-1'6'144'0,"-1"-6"-26"15,0 0-13-15,2 0-33 16,-3 0-30-16,-1 0-29 16,-5-2-10-16,0 2-3 15,-8 0-5-15,-5 2 3 16,-12 9-2-16,-8 3-1 0,-14 5-3 31,-7 1-5-31,-10 3 2 0,-10 2 8 16,-1 0 1-16,0 0 4 0,2 0-2 15,14-2 0-15,11-5 1 16,11-2 0-16,13-3-1 16,13-7 0-16,10 0-1 15,5-4 1-15,5-2 2 16,0 0 1-16,8 0-12 0,4 0 12 15,9 0-12-15,-2-8-61 16,1-2-82-16,-4-4-267 16</inkml:trace>
  <inkml:trace contextRef="#ctx0" brushRef="#br0" timeOffset="123485.8811">13613 9518 142 0,'-2'0'294'16,"-2"0"-257"-16,4 0-11 0,0 0 28 16,0 0 1-16,0 0-17 15,0 0-22-15,0 0-7 16,0 0-5-16,0 0 0 16,0 3-5-16,0 2 9 15,4 4-6-15,-2 2-2 16,1 0 1-16,-1 4 7 0,0 0-4 15,-1 1 3-15,-1-1-6 16,2-5 1-16,0-1-1 16,-2-4-2-16,4-1 1 15,0-4-2-15,1 0 6 16,4 0 1-16,-1 0-1 0,4-2-2 16,-2-2 0-16,3 1-2 15,5-2 0-15,-2 3-3 16,2-2 6-16,4 3-2 15,1-2-1-15,0 2 0 16,0 1 0-16,4-2 0 16,0 1-1-16,0 1 1 15,1-3 1-15,-1 1-2 0,-1 2 2 16,-1 0-2-16,-1-1 2 16,-3 1-1-16,2 0 0 15,-1 0-1-15,0 0 2 0,-2 0-2 16,-1 0 1-16,-1 0 0 15,-2 0 1-15,-1 0-1 16,-1 0 0-16,-1 0 0 16,-1-2 1-16,-3 0-1 15,0-1 0-15,-2-1 1 16,2 1 1-16,-4-2-1 16,-1 1 1-16,2 0 2 15,-3 1 3-15,1-1 2 16,-2-2 1-16,-1 3-1 15,3-3-3-15,-2 1 1 0,-2-2-1 16,3-1-3-16,-3-3 1 16,2-3-1-16,0-1-2 15,-2 1-1-15,1 0-4 0,1-3-46 16,1-1-74-16,-2-1-182 16</inkml:trace>
  <inkml:trace contextRef="#ctx0" brushRef="#br0" timeOffset="124592.5872">16191 9425 99 0,'-3'0'95'0,"1"0"-12"16,1 0-41-16,1-3 29 0,0 2-6 15,0 1-28-15,0-2-9 16,3 2-9-16,4 0 11 16,-2 2-7-1,0 9-13-15,1 5-7 0,-3 4-5 16,2 1 7-16,-4 4 11 15,-1 0-16-15,2-4-5 16,1-1 6-16,1-4 7 16,-1-4-8-16,6-2-1 0,-1-7 6 15,2-2-2-15,3-1-2 16,2 0 1-16,0 0-1 0,5-1-1 16,0-2 0-16,5-2 0 15,-2 0 0-15,3 2 0 16,-1 1 0-16,2 2-1 15,2 0 1-15,0 0 0 16,-1 0 0-16,3 0 0 16,-3 0 0-16,1 0 0 0,-2 0 0 15,0 0 0 1,0 0 0-16,-4 0 1 16,3 0-1-16,-6 0 0 0,2 0 0 15,-2 0 0-15,0 0 0 16,-2 0 0-16,-1 0 0 15,-2-2 0-15,-3 2 0 16,2 0 0-16,-8-1 0 16,1 1 0-16,0-2 2 0,-2 0 4 15,-3-4 20-15,1 1 0 16,-1-2-7-16,0 0-5 16,-1-2-1-16,3 0 9 0,-3-1 5 15,-1-5-1-15,2 0-9 16,0-2-17-16,-2-1 1 15,0 1 0-15,0 2 0 16,0 3-1-16,2 0-2 0,-2 6-15 16,0-3-27-16,0 2-64 15,0-3-117 1</inkml:trace>
  <inkml:trace contextRef="#ctx0" brushRef="#br0" timeOffset="146470.7933">2546 10696 621 0,'-2'4'-79'0,"-11"4"-56"15,1 2-150-15</inkml:trace>
  <inkml:trace contextRef="#ctx0" brushRef="#br0" timeOffset="188791.3521">4418 14201 192 0,'3'4'85'16,"-1"-2"-62"-16,-2-2-36 15,0 0-69-15</inkml:trace>
  <inkml:trace contextRef="#ctx0" brushRef="#br0" timeOffset="203166.7853">8116 10647 339 0,'-11'0'42'16,"1"0"25"-16,1 0 14 16,3-4-21-16,4-5-12 15,2-1-16-15,0-3-11 0,10-1-14 16,5 1-8 0,4 3-2-16,2 1 1 15,0 5-1-15,3 4 0 0,-2 6-3 16,-7 6-2-16,0 11 6 15,-6 5 0-15,-4 3 1 16,-5 1 0-16,0-3-21 16,-5-4 8-16,-5-6 2 15,-4-5 14-15,4-8 2 0,-1-5 1 16,0-1 2-16,4-5 2 16,4-11-7-16,1-3-7 15,2-4-1-15,0-1 8 0,3-1 7 16,8 2-10-16,-2 5 2 15,2 4-2-15,-4 2 0 16,0 8-3-16,-4 4-5 16,4 0-7-16,-4 11 23 15,1 3-4-15,1 3-1 16,2-2 0-16,1 3-1 0,4 0-2 16,2-7 0-1,4 1 0-15,4-6-8 16,2-3-63-16,2-3-94 0,-1-5-126 15</inkml:trace>
  <inkml:trace contextRef="#ctx0" brushRef="#br0" timeOffset="203449.5733">8648 10392 489 0,'0'-11'27'16,"-7"4"51"-16,-1 1-38 15,-3 6 0-15,-2 0-30 16,-2 6-14-16,-1 8 2 16,-1 9 2-16,1 2-3 0,4 6 3 15,3 2-2-15,5 3-2 16,4-2 0 0,0-4 0-16,7-1 5 0,5-6-2 15,7 0 1-15,3-9-1 16,0-3 1-16,4-4 4 15,-1-6-1-15,2-1-6 16,-2-3-24-16,0-6-35 16,-7-7-43-16,-6-2-73 15</inkml:trace>
  <inkml:trace contextRef="#ctx0" brushRef="#br0" timeOffset="203602.748">8614 10578 495 0,'-8'0'14'15,"6"0"14"-15,2 0-4 16,11-4-29-16,7-3 14 16,11-3-10-16,5 2 1 0,4-1-26 15,0-3-116-15,-4-3-147 16</inkml:trace>
  <inkml:trace contextRef="#ctx0" brushRef="#br0" timeOffset="204155.4154">8924 10468 319 0,'-1'0'78'16,"-1"0"-68"-16,0 0-7 16,2 0-10-1,0 0 6-15,0 0-5 0,4-3-6 16,1-1 5-16,2-1 10 15,0-2-63-15,2-2-39 16,-3-2-32-16,-3 0 62 16,-1-1 109-16,-2-2 49 0,0 0 7 15,-5 1-3-15,-2-1-1 16,-3 3-22-16,3 0-10 16,2 4-2-16,1 2-5 0,1 1-11 15,1 1-18-15,2 3-10 16,0 0-16-16,0 5-7 15,0 9-4-15,2 6 15 16,5 6-2-16,-2 7 0 0,4 5 2 16,-1 1-3-16,0 0 2 15,1-2 0-15,0-6 0 16,2-3 0-16,0-8-3 16,2-8-5-16,2-7-24 15,4-5-33-15,0-3-36 16,1-15-71-16,0-10-173 15</inkml:trace>
  <inkml:trace contextRef="#ctx0" brushRef="#br0" timeOffset="204393.2813">9188 10322 444 0,'0'-12'49'0,"0"3"19"0,0 4-4 16,-2 1 2-16,0 2-24 15,2 2-29-15,0 0-16 16,0 3-7-16,0 9 0 15,2 1 11-15,6 5-4 0,-1 4 3 16,3 3 0-16,-1 0 1 16,4-2-1-16,-1 0 1 15,3-2-2-15,-4 0-3 16,-1-4-17-16,-2-1 2 16,-3-2-27-16,-5-5-37 15,0-4-91-15,-15-1-182 16</inkml:trace>
  <inkml:trace contextRef="#ctx0" brushRef="#br0" timeOffset="204554.6784">9016 10513 546 0,'-5'-11'22'0,"5"-1"17"0,0 0-7 16,15-5-19-16,9 2-15 15,8-2-1-15,9 3-1 16,6 1-4-16,3 3-84 15,1 3-8-15,-4 0-136 0</inkml:trace>
  <inkml:trace contextRef="#ctx0" brushRef="#br0" timeOffset="204900.8859">9527 10390 430 0,'0'-2'15'16,"-5"-7"26"-16,0-2 25 15,-2 1-28-15,0 3 5 16,-3-2-10-16,5 3-14 16,-4 3-18-16,-1 3-5 15,0 0 0-15,0 5 2 0,-2 8 2 16,2-1-2-16,3 4-3 16,3-2-4-16,1 1-14 15,3-5 10-15,0-3 1 16,7-3 1-16,5-4 15 0,1 0 2 15,1 0-1-15,1-7-2 16,-1 0-2-16,-4 2-1 16,0 1 0-16,-3 4-2 15,-2 0-4-15,2 5-14 16,1 9 22-16,-1 3 2 16,3 4-3-16,2 2-6 15,0-4-13-15,2 0-32 16,4-11-74-16,2-4-166 15</inkml:trace>
  <inkml:trace contextRef="#ctx0" brushRef="#br0" timeOffset="205153.7372">9820 10346 412 0,'-7'1'14'0,"4"-1"18"16,0 0 21-16,3 0 5 16,6 0-37-16,6 0-26 15,9 0 19-15,6 0-1 16,7 0-6-16,0 0-5 0,1 0-3 16,-1 0 0-1,-1 0-1-15,-10 0-2 16,-4 2-70-16,-9 2-99 15</inkml:trace>
  <inkml:trace contextRef="#ctx0" brushRef="#br0" timeOffset="205452.9859">9921 10446 512 0,'-2'0'9'16,"2"0"-11"-16,12-4-8 15,12-5 16-15,4-4 1 16,8-2-6-16,3-4-4 0,-2 0-44 15,-3-2-40-15,-5 1-4 16,-7 0 19-16,-12 4 30 16,-5 4 78-16,-5 1 62 15,0 4 26-15,0 3-37 16,-5 4-33-16,-2 0-23 16,4 7-23-16,-2 8-2 0,3 3 5 15,2 3-3 1,0 4-5-16,7 1 0 0,0 5-2 15,-2-1 0-15,-3 4-2 16,-2-4 0-16,-13-1-48 16,-12-5-48-16,-9-9-79 15</inkml:trace>
  <inkml:trace contextRef="#ctx0" brushRef="#br0" timeOffset="206435.7357">10551 10408 310 0,'0'2'17'0,"0"-2"-8"16,0 0 8-16,0 0 8 15,0 0 7-15,0 0-26 16,0 0-3-16,0 0 2 0,0 0 9 16,0 0 0-1,0 0 5-15,0 0-12 0,0 0-5 16,0-2 1-16,0 2 0 15,0-2 8-15,0 2 2 16,0 0-6-16,0-1-1 16,0 1 1-16,0 0-5 0,0 0-1 15,0 0-1-15,0 0 0 16,0 0-2-16,0 0 3 16,0 0 2-16,0 0-3 15,0 0 0-15,0 0 1 0,0 0 0 16,0 0-1-1,0 0 0-15,0 0-3 0,0-3-67 16,0 0-145-16</inkml:trace>
  <inkml:trace contextRef="#ctx0" brushRef="#br0" timeOffset="206984.8923">10531 10438 269 0,'0'0'16'16,"4"0"-2"-1,1 0 2-15,0-2 0 16,1-1 2-16,0-1-8 16,-1 0-5-16,-3 3 0 0,-1-1 0 15,1 0 7-15,-2 2-2 16,0-2-1-16,0 2 1 15,0 0-3-15,0 0-7 0,0 0 2 16,0 0-11-16,-3 0-16 16,1 0-25-16,-2 2-2 15,4 0 1-15,-1 0-18 16,1-2-31-16</inkml:trace>
  <inkml:trace contextRef="#ctx0" brushRef="#br0" timeOffset="207153.7241">10531 10438 72 0,'24'-7'61'16,"-26"9"-10"-16,2-2 0 15,0 0-2-15,0 0 8 16,0 0-8-16,0 0-13 0,0 0-19 16,0 0-10-16,2 0 5 15,1 0-1-15,1-4-10 16,-1 4-1-16,1-1-1 16,-1-2 0-16,-3 3-5 15,0 0-42-15,0-1-63 16,0-1-33-16</inkml:trace>
  <inkml:trace contextRef="#ctx0" brushRef="#br0" timeOffset="207636.0791">10538 10422 247 0,'-2'2'31'0,"-1"-2"26"15,1 0 15-15,2 0-2 0,0 0-24 16,12-4-33-16,3-3 0 16,7 2-4-1,4-4 1-15,3 3-5 16,0 1-1-16,0 5-3 0,-6 0 0 16,-1 0 0-16,-8 11-7 15,-4 3 2-15,-5 8 12 16,-5-1-3-16,-6 6-5 15,-7-6-6-15,-3 0-8 0,-3-3 13 16,2-7 3-16,3-4-2 16,4-7 4-16,-2 0 5 15,9-11 13-15,3-4 3 0,0-7-19 16,3-3 0-16,12 0-1 16,3 0-7-16,2 4 2 15,-1 3 0-15,-4 7-1 16,-3 4-1-16,-1 5 1 15,-4 2-7-15,-3 7 3 0,-3 12 11 16,5 0-3 0,-5 6 0-16,6 5-1 15,-2-4-2-15,4 1 0 16,1-5-1-16,3-6-6 16,4-6-1-16,4-8-60 0,-1-2-76 15,-1-7-160-15</inkml:trace>
  <inkml:trace contextRef="#ctx0" brushRef="#br0" timeOffset="207804.3283">10976 10411 508 0,'-2'0'12'0,"2"0"11"16,2 0-28-16,10-3 17 15,5 0-3-15,1 0-7 16,6 0-2-16,-5 3 0 0,-1 0-12 15,-7 0-159-15,-9 3-111 16</inkml:trace>
  <inkml:trace contextRef="#ctx0" brushRef="#br0" timeOffset="207900.486">11023 10493 374 0,'-5'7'23'16,"5"-5"12"-16,0-2-29 0,17 0-11 15,9-3 8-15,8-8-31 16,2-3-167-16</inkml:trace>
  <inkml:trace contextRef="#ctx0" brushRef="#br0" timeOffset="208644.1079">11271 10413 354 0,'-9'4'137'16,"1"-4"-121"-16,7 0 9 15,1 0-7-15,1 0 34 16,16-7-26-16,1-6-14 0,7-3-7 15,2-4-3 1,-2-3-1-16,-1-4-1 0,-7-3 1 16,-5-2-1-1,-7-2-6-15,-5 0 6 16,0 2-3-16,-11 6 16 0,-2 4-10 16,1 7-3-16,1 8 0 15,2 7 2-15,-2 0 6 0,4 15-9 16,3 10 0-16,1 5 1 15,3 9-2-15,0 4 2 16,0 2 1-16,11 1-1 16,-1-1 0-16,3-4 0 0,-2-3-1 15,-2-5 2-15,-1-8-1 16,-1-5 0-16,-4-8 0 16,-1-6-1-16,-2-6 1 15,0 0 8-15,2-14 15 0,1-4-20 16,0-4-1-1,3 1 2-15,2 1-4 16,0 8-5-16,3 2 8 16,-3 9-5-16,4 1-3 0,2 4 0 15,1 6 0-15,2 4 3 16,1 1 2-16,1 1-12 16,2-6-50-16,-1-3-7 15,1-5-32-15,0-2-39 16,0-3 20-16,-4-11 68 0,0-8 67 15,-7 1 65-15,-3-4 23 16,-4 0-10-16,-3 0-24 16,0 5-17-16,-3 4 8 0,-6 5-21 15,-3 6-9-15,-1 5-14 16,-1 2-17-16,1 10 4 16,2 6-4-16,3 2 0 15,1 3-3-15,7-2 2 0,0-1 0 16,0-5-2-16,8-7-4 15,3-2 2 1,2-6 3-16,1 0 11 16,1-11-9-16,-3 2-1 0,-3 0 1 15,0 2 0-15,-3 3 1 16,-1 4-2-16,-2 0-5 16,1 8 0-16,1 2 6 15,3 1-31-15,1-4-69 0,1-3-144 16</inkml:trace>
  <inkml:trace contextRef="#ctx0" brushRef="#br0" timeOffset="209105.3503">12413 10131 330 0,'0'-30'19'0,"-2"5"47"15,-3 5 5-15,-4 6 0 16,-2 9-1-16,2 5-36 16,-4 0-21-16,1 10-9 0,3 12-3 15,2 6 0-15,3 10 1 16,4 5-2-1,0 5 0-15,10 0 0 0,3 2 0 16,4 0 0-16,-3-6 0 16,1-1-3-1,-3-5-8-15,-7-7-30 0,-5-6-15 16,0-6-32-16,-14-9-130 16</inkml:trace>
  <inkml:trace contextRef="#ctx0" brushRef="#br0" timeOffset="210038.5712">12218 10475 154 0,'1'-15'374'0,"15"1"-367"16,6-3-4-16,10 5-2 15,6 0 2-15,2-3-2 16,1 3 0-16,0 1-1 0,-4 2 0 16,-8 2 1-16,-5 3-1 15,-8 4-1-15,-9 0-4 16,-7 0-9-16,0 6 5 15,-3 6 12-15,-9 2-1 16,4 4-1-16,1 0 2 16,1 0 0-16,3-2-1 15,3-2-1-15,0-3 0 16,0-6-2-16,0-1 0 16,7-4 3-16,2 0 11 0,1-8-8 15,3-2-3-15,-2-3-1 16,0-1-1-16,1 4-1 15,-3 0 0-15,1 3-1 0,-3 6 0 16,-1 1-1-16,-2 0-2 16,1 1-2-16,1 5-3 15,-4-1-4-15,0 2-18 16,1-1-8-16,-1-3-2 0,-2-1-10 16,2-2 2-1,-2 0-1-15,2 0 28 0,-2-2 0 16,0-3-13-16,0-3-13 15,0 3 40 1,0 0 34-16,0 1 5 0,0 1 9 16,-2 0 10-16,0-2-1 15,0 2-4-15,2 2-7 16,-1-3-2-16,1 0-5 16,0 1-6-16,0-1-9 0,0 1-9 15,0-1-4-15,-2 2 1 16,0 0 0-16,-4 2-2 15,1 0-3-15,-4 0 4 0,0 0-3 16,-6 2 3-16,2 5 1 16,-4 4-2-16,3 1-1 15,-1 3 5-15,1 1 9 16,6-3 11-16,1 2-8 0,6-2-8 16,1-2-7-16,5-6-3 15,8-2-1-15,6 0 10 16,1-3-1-1,2 0-4-15,0-10-2 16,-3-1 0-16,-1-1-1 0,-4-2 0 16,-4 1 1-16,-1-1-1 15,-4 3 1-15,-2-1 0 0,3 3 2 16,-1 2-1-16,4 2-2 16,0 5 0-16,2 0-6 15,3 7 0-15,2 5 3 16,-3 4 3-16,3 4 6 15,-3-1-6-15,-6 3 0 0,-4-4-2 16,-3-2 2-16,0-6 2 16,-7-3-1-16,-4-7 3 15,4 0 8-15,0-10 10 16,5-8 8-16,2-1-19 0,0-5-11 16,7 3-5-16,10-1 5 15,4 7-54-15,4 4-15 16,2 4-74-16,0 1-47 15</inkml:trace>
  <inkml:trace contextRef="#ctx0" brushRef="#br0" timeOffset="210359.5688">13025 10408 167 0,'4'-11'169'0,"-1"0"-141"0,1-1 44 16,-2 1-15-16,-2 4-4 15,0 0-11-15,0 1-5 16,-6 6 0-16,-4 0-25 16,-3 0-11-16,-1 8-1 15,-1 1 0-15,3 5 0 16,3 2 1-16,4 0-3 0,5 0-2 16,0 0 4-16,5 4 3 15,9-3 0-15,4-2-3 16,0 0 1-16,0-2-2 15,-6-1-7 1,-4-2-33-16,-6-4-13 0,-2-5 6 16,-13 1 20-16,-10-2 28 15,-6 0-11-15,-3-6-31 0,-3-5-45 16,3-4-120-16</inkml:trace>
  <inkml:trace contextRef="#ctx0" brushRef="#br0" timeOffset="211223.2432">13318 10425 258 0,'-13'-5'12'0,"0"0"5"15,-6 1 22 1,1 1 3-16,-3 3 13 0,1 0-6 15,-2 0-22-15,-1 0-8 16,3 7 0-16,0 2-9 16,6 3-5-16,6 2 0 0,0-1-3 15,6 2-3-15,2-5 0 16,11 1-1-16,5-5-3 16,8 0 7-16,-1-4 7 15,4-2-7-15,-2 0-2 16,-4 0-12-16,-4-3-21 15,-5-7-11-15,-5 2 12 16,-2 1 27-16,-5-3 5 0,0 2 1 16,0 2 18-1,0 1 6-15,0 3-10 0,0 0 7 16,0 2-16-16,5 0-16 16,0 2 12-16,4 4-5 15,-1-1 0-15,4 2 3 16,-3 0 1-16,-2-3 4 0,-2-2-4 15,-2-2-1-15,2 0-4 16,-4 0 18-16,3-7-10 0,-1-4-1 16,4-2 3-1,2 1-1-15,1 3-1 0,0 0-1 16,4 2-3-16,-1 5-2 16,1 2-1-1,-1 0 0-15,-4 3-2 0,0 4 2 16,-1 3 0-16,-7-3 4 15,3 0 4-15,-4-4-4 16,0-1 2-16,0-2 0 16,0 0 7-16,0-2 15 15,1-4-13-15,5-4-9 0,2 2 4 16,4-2 0-16,-2 7-8 16,1-1-1-16,2 4 0 15,-4 0-4-15,3 9-5 0,-4 4 3 16,-1 1 13-16,1 2-4 15,-3-1 0-15,2-3-3 16,-2-3-16-16,2-3-29 16,0-6-12-16,1 0-55 0,2-1-8 15,-1-10-50-15</inkml:trace>
  <inkml:trace contextRef="#ctx0" brushRef="#br0" timeOffset="211439.3969">13670 10436 250 0,'2'-3'73'0,"-2"-2"-27"0,0 2 14 16,0 3-16-16,2 0-20 15,-2-1-14-15,3-1 0 16,2-2 11-16,1-1 4 16,0 0-11-16,-3-6-9 15,1 2-3-15,-4 0 4 0,0 0 21 16,-4 4 6-16,-7 5-2 16,-3 0-30-1,-3 5-4-15,0 10 3 0,0 5 0 16,7 3-5-16,5 1-37 15,5 3-19-15,8-6-9 16,14-3-97-16</inkml:trace>
  <inkml:trace contextRef="#ctx0" brushRef="#br0" timeOffset="212107.243">14135 10396 469 0,'0'1'20'0,"0"-1"-5"16,2 0 9-16,0-4 7 15,3-4-10-15,3-5-15 16,2-1-2-16,2-6-2 16,2-3 0-16,-1-4-2 15,1-3 2-15,-6 0-3 16,-1-2 1-16,-3 1-3 15,-4 4 1-15,0 8 1 0,0 3-3 16,0 9 13 0,-7 5-8-16,-2 2-8 0,-1 5 4 15,2 9 2-15,1 6 2 16,0 5-3-16,1 3 0 16,6 3 1-16,0-1 0 0,0 2 0 15,1-5 0-15,9 2 2 16,-3-6-1-16,0 2 0 15,0-6 1-15,-3-3-1 0,0 1 0 16,-1-9-1-16,-1 1-1 16,-2-3-2-16,2-4 1 15,0-2 1-15,1 0-2 16,4 0 0-16,3-8 12 16,0-1-6-16,0-1-1 15,7-1-1-15,-1 2 0 16,0 4 0-16,0 3 0 15,-1 2-1-15,-3 0 0 16,-2 9-1-16,-3 1 3 0,0 5 7 16,-4 1-4-16,1 0-1 15,-4-2-2-15,1-1-1 16,-1-8-86-16</inkml:trace>
  <inkml:trace contextRef="#ctx0" brushRef="#br0" timeOffset="212710.1561">11111 11323 409 0,'0'-25'20'0,"-5"2"16"16,-4 3 13-16,-2 8-13 15,1 4 1-15,-9 8-7 16,4 0-18-16,-4 13-3 16,-1 8-1-16,5 8 3 15,0 3-2-15,6 5-3 16,4 8-1-16,5 2 0 0,1 3-3 16,12 1-2-16,3 1 0 15,3-2 1-15,3-6-1 16,-2-6 1-16,-2 0-1 0,-3-10-1 15,-7-2 1-15,-4-1 0 16,-4-3 0-16,-7-4-20 16,-13-4-53-16,-9-3-40 15,-7-9-119-15</inkml:trace>
  <inkml:trace contextRef="#ctx0" brushRef="#br0" timeOffset="213062.2563">10738 11826 535 0,'2'-11'13'0,"13"-1"-20"16,12-5 16-16,11 2-11 0,11-5 7 16,2 1-2-16,7-7-3 15,3 3 0-15,3-2 0 16,-4 0-1-16,-4-2-31 16,-4 0-104-16,-8-1 39 15,-7-1 48-15,-11 1 53 16,-9 3 15-16,-10 3 34 0,-5 6 23 15,-2 6 4-15,-7 4-18 16,-7 6-21-16,-6 0-9 16,-2 15-17-16,1 4-7 15,-3 8 5-15,6 7 0 16,2 7-5-16,5 5-2 16,7 3-3-1,4 1-1-15,0-4-3 0,14 0-1 0,3-5 1 16,5-9-1-16,3-5-8 15,4-7-22-15,0-10-37 16,-3-10-41-16,1 0-149 16</inkml:trace>
  <inkml:trace contextRef="#ctx0" brushRef="#br0" timeOffset="213426.7785">11449 11658 558 0,'-5'-21'9'0,"5"-4"14"15,0 5 7-15,15 0-1 16,4 8-13-16,2 3-9 16,4 5 1-16,2 4 2 0,-5 10-6 15,-3 7-4-15,-2 8 4 16,-5 2-2 0,-9 3-1-16,-3-1-1 15,0-3 1-15,-3-4 3 0,-6-6-5 16,-1-5 7-16,0-7-8 15,1-4 12-15,4-8 3 16,2-7 1-16,3-9-6 16,0-2-7-16,1-3 1 15,8 0 1-15,4 6-4 0,-1 9-2 16,1 7 3-16,-2 5-3 16,1 2-1-16,0 10 1 15,0 5 1-15,0 6 3 0,1 0-3 16,-1 3-36-16,-3-3-58 15,1-5 7-15,-3-5-116 16</inkml:trace>
  <inkml:trace contextRef="#ctx0" brushRef="#br0" timeOffset="213644.9802">11779 11471 522 0,'4'-12'18'0,"3"2"7"0,2 10-20 15,6 8-4-15,-1 7 6 16,6 12 2-16,1 2 4 16,-3 8 8-16,-1 2-18 15,-5 4-4-15,-9-5 3 16,-3-2-3-16,0-8 0 16,-10-5-3-16,-5-9-8 0,3-4-26 15,3-10-80-15,1 0-149 16</inkml:trace>
  <inkml:trace contextRef="#ctx0" brushRef="#br0" timeOffset="213879.8078">12142 11557 552 0,'-2'0'18'15,"2"0"-10"-15,0 0 0 16,13 0-2-16,3 0 14 16,7 0-21-16,4 0 3 0,4 0-4 15,-1 0 3-15,-2 0-1 16,-9 0-12-16,-6 0-104 16,-10 0-82-16</inkml:trace>
  <inkml:trace contextRef="#ctx0" brushRef="#br0" timeOffset="213985.05">12204 11651 439 0,'-8'5'49'0,"6"-3"-23"0,2-2-14 16,16 0-9-16,11 0 3 15,11-5 3-15,7-7-11 16,2-7-106-16</inkml:trace>
  <inkml:trace contextRef="#ctx0" brushRef="#br0" timeOffset="217080.7989">14193 10634 214 0,'0'0'56'16,"0"-2"-7"-16,0 0 13 16,-2 2-19-16,2 0-7 15,0-1-7-15,0 1 0 16,0 0-3-16,0 0-7 0,0 0-6 15,3 0-7-15,3 0-4 16,2 0 0-16,4 0-1 16,0 0 0-16,5 0 0 15,0 0 4-15,3 0-2 0,2 0 0 16,1-1-2-16,2-2 0 16,-5 2-1-16,-1-1 1 15,-4 0-1-15,-5 0-1 16,0 2 1-1,-6 0-1-15,-4 0-13 0,0 0-29 16,-2 0-2-16,-10 0-27 16,2 0-76-16,-8 4-121 15</inkml:trace>
  <inkml:trace contextRef="#ctx0" brushRef="#br0" timeOffset="221484.5653">12549 11585 448 0,'-3'0'82'16,"1"0"-69"-16,2 0 7 0,0 0 3 15,8-7 13-15,4 0-22 16,2-7-9-16,6-4 6 16,0-4 2-16,-1-3 3 15,0-5-8-15,-4-2 7 0,-2-6-4 16,-4-1 5-16,-2 0-6 16,-4 0-10-16,0 3 0 15,-3 4 2-15,0 6 7 16,0 7 2-16,-3 8-7 15,0 3-3-15,0 2 4 0,-3 4-6 16,3 2-2 0,-1 4-4-16,1 10 8 0,-1 6-2 15,-2 6 2-15,4 6-2 16,2 5 0-16,0-2 0 16,0 3 0-16,0-4-2 15,0 1 1-15,5-3-1 0,0-2-2 16,-3 3-5-16,1-3 5 15,-1 0 4-15,-2-3-3 16,0-4-21-16,0 1 2 16,0-9 9-16,-2-2 16 15,1-4-2-15,-1-6 1 0,2 1 1 16,0-4 3-16,0 0 4 16,0-4 4-16,0-3 0 31,0 0-13-31,3 0 0 0,-1 0 2 0,0 2-1 15,0 1-1-15,-1 4 1 16,-1-1 0-16,0 1-2 16,0-2 1-16,0 2-1 15,0 0-2-15,2 0-13 0,-2-2-37 16,4 0-28-16,-3-4-97 16</inkml:trace>
  <inkml:trace contextRef="#ctx0" brushRef="#br0" timeOffset="221936.4054">12729 11622 396 0,'0'-7'61'0,"2"-4"-39"15,7 4 5-15,2-1 2 16,4 1 8-16,0 1-21 16,4 4-6-16,-2 2 4 0,0 0-4 15,-2 2-7-15,-2 11-1 16,-2-1-2-16,-6 6-2 16,0-2 4-16,-3 2 7 15,-2-2-10-15,0-3-2 16,0-3-13-16,0-3-25 15,0-3-19-15,0-4-46 16,0 0-82-16</inkml:trace>
  <inkml:trace contextRef="#ctx0" brushRef="#br0" timeOffset="222467.5628">13005 11451 399 0,'-3'-9'83'0,"1"4"-12"0,0 1-10 16,2 1-1-16,0 3-25 0,0 0-26 15,0 0-10 1,0 7-4-16,2 3 0 16,3 7 5-16,3 4-2 0,-1 3 1 15,-2 0 1-15,1 0 2 16,-3-2-1-16,1-2-1 16,-3 0 2-16,-1-7-1 15,2-4-1-15,-2-4-1 0,0-2-3 16,0-3 3-16,0 0 2 15,0 0 4-15,3 0 0 16,-1-5-2-16,1-4 3 16,2 0-10-16,0-3 2 0,4 2 0 15,4 3 2-15,-1 6-3 16,2-1 1 0,0 2 1-16,-1 0 0 0,-3 5-9 15,-1 5-13-15,-6 0-4 16,-1-1-1-16,-2 0-3 15,-3 0 23-15,-8-2 3 16,-4-2 7-16,1-1-2 16,-2-2 2-16,2-2-1 0,3 0-7 15,2-4-75-15,3-5-188 16</inkml:trace>
  <inkml:trace contextRef="#ctx0" brushRef="#br0" timeOffset="224569.1454">8225 10958 314 0,'-7'0'6'16,"2"0"17"-16,2 0 4 15,1 0 7-15,2 0-12 16,0 0-4-16,0 0-11 0,0 0 2 15,0 0-4-15,0 0-3 16,4-1-2-16,8-1 17 16,3 1 9-16,5-4-10 15,4 0-11-15,3 0 0 16,4 0-1-16,-3-3-3 0,5 1 1 16,-4 2-1-16,-4-1 0 15,-1 3-1-15,-7 0 0 16,-7 3-17-16,-3 0-35 15,-7 0-4-15,0 6-14 16,-5 2 36-16,-9 2-44 0,-8 1-54 16</inkml:trace>
  <inkml:trace contextRef="#ctx0" brushRef="#br0" timeOffset="224798.6771">8395 10971 71 0,'-27'11'61'0,"3"-2"-5"0,1-2 2 16,9 0-11-16,0-4 4 15,8 1-8-15,2-2-7 16,1-2-17-16,3 0-16 0,0 0-8 15,10 0-3-15,1 0 35 16,7 0 19-16,5-6-18 16,3 1 2-16,1-4-18 15,2 2-5-15,-3-2-1 16,-1 2 1-16,-3 0-2 16,-5 1-4-16,-2 3 0 0,-5 2 0 15,0 1-2-15,-5 0-2 16,-1 0-49-16,1 0-24 15,-1 0-14-15,1 0-150 16</inkml:trace>
  <inkml:trace contextRef="#ctx0" brushRef="#br0" timeOffset="225753.8357">11454 10643 125 0,'-1'0'24'15,"-3"0"-2"-15,-1 0 3 0,3 0 5 16,-4 0 8-16,1 0-5 16,-1 0-5-16,5 0-6 15,-4 0-1 1,3 0-7-16,2 0-4 16,0 0-1-16,-2 0-1 0,2 0-1 15,0 0 3-15,0 0-2 16,0 0 0-16,0 0-4 15,0 0-2-15,0 0-1 0,4 0-4 16,2 0 4-16,7 0 11 16,2-1-9-16,0-1-2 15,5-1 0-15,0 2-1 16,-1-1 0-16,2 2 0 0,-8 0 0 16,4 0 0-16,-8 0 0 15,1 0 0-15,-7 0-2 16,-3 0-24-16,0 0-2 0,-3 3-2 15,-9 3 28-15,-2 0-48 16,-4-3-23 0,-2 2 15-16,1 2 47 0,0 1 15 15,2-5-2 1,4 1 19-16,4-1 11 16,2-1 6-16,2 0-15 0,3-2-4 15,2 1-11-15,0-1-8 16,7 0 22-16,3 0 28 15,4 2-12-15,3-2-22 0,1 0-9 16,3 0-1-16,-1 0-2 16,2 0 0-16,-3 0-3 0,0 0 0 15,-1-2 0-15,-1 1-2 16,-2 1 0-16,-4-2-33 16,-3-3-56-16,-4 0-119 15</inkml:trace>
  <inkml:trace contextRef="#ctx0" brushRef="#br0" timeOffset="232610.2431">12669 11943 143 0,'-5'0'49'0,"2"0"-26"0,-1 0 4 16,3 0 1-16,-1-2-1 15,0 1 1-15,-1-1-2 16,-1 0 14-16,2 1-9 16,-4-1-13-16,1 2-6 15,1 0-1-15,1 0 5 0,-2 0 1 16,3 0-3-1,0 0-1-15,-1 0-1 0,3 0-3 16,0 0-3-16,0 0-3 16,0 0-1-16,0 0-2 15,0 0 0-15,0 0-6 0,10 0 15 16,2 0-3-16,7 0-5 16,4 0 3-16,3 2-1 15,9-2-5-15,-1 0 0 16,2 0 6-16,-2 0-4 15,-1-2-3-15,-5-2 3 16,-2 3 5-16,-7-3-14 16,-4 2 14-16,-7 0-2 15,-4 2-8-15,-4 0-21 0,0 0-25 16,-9 0-8-16,-9 4-131 16</inkml:trace>
  <inkml:trace contextRef="#ctx0" brushRef="#br0" timeOffset="232876.728">12703 12020 368 0,'0'0'21'0,"5"0"-60"0,7 0 57 16,5 0 26-16,0 0-13 16,5-4-12-16,3 2 14 15,-2-4-24-15,0 1 5 16,-1-1 32-16,-3 2-32 15,-2-1-7-15,-2 2-2 16,-3 0 1-16,-1-1-2 16,-5 2-3-16,-1-1-1 15,-2 3-1-15,1 0-2 0,-1 0-20 16,-3 0-47-16,2 0-26 16,-2 0-58-16</inkml:trace>
  <inkml:trace contextRef="#ctx0" brushRef="#br0" timeOffset="244034.111">4370 8076 427 0,'-7'-2'33'0,"-4"-5"-26"16,-5 4-6-16,-2 1 0 15,-3 0-1-15,-4 0 1 16,-1 2 1-16,-2 0 0 16,1 0 5-16,-1 0 4 0,3 4-7 15,3 3-3 1,-4 4-1-16,6-2 0 0,3 5 0 15,0 0-2-15,8 2 0 16,4 4 1-16,1 3 0 16,4 2 0-16,0 2 0 0,4 7 1 15,3 1-1-15,4 5 1 16,-3 0 0-16,4 5 1 16,-2 4-1-16,2-1 0 15,-2 4 0-15,0 3 0 16,0 0 0-16,2 6 1 0,-1-3 0 15,0 3-1-15,0 5 1 16,1 0-1-16,-1 4 0 16,1-2 1-16,1 5-1 15,0 1 2-15,-1-1-2 16,4 2 0-16,-5 0 0 16,2 0 0-16,-3 2 1 15,3-2-1-15,-4 0 0 0,2 0 0 16,-3 0 0-1,0 1 0-15,1 0-1 0,-2-5 5 16,2 2-4-16,-1 2 0 16,-1-2-2-16,-1 2 2 15,1 0 3-15,1 2-6 16,1 1 5-16,2 0-2 0,-3-3 0 16,5-4 1-16,-2 1-1 15,0-2 0-15,0-5 0 16,1 1 0-16,-1-1 1 0,0-3-2 15,-1 1 2-15,1 1-2 16,2-3 1-16,0 1 0 16,-1-1 0-16,0-2 1 15,1-1-1-15,3-1 0 0,1 0 0 32,-2-3 0-32,4 3 0 0,1-3 0 15,-1-2 0-15,1-4 0 16,2-2-1-16,0-2 0 0,0-1-2 15,4-2 2-15,1-4-2 16,0-1-1-16,3 0 2 16,2-5 2-16,6-3 4 15,-2-3-6-15,3 0 0 16,5-4 5-16,4-1-3 0,4-2 2 16,9-2 0-16,7-7 0 15,13-4-1-15,16-5-1 16,8-9-3-16,14-21-146 0</inkml:trace>
  <inkml:trace contextRef="#ctx0" brushRef="#br0" timeOffset="257471.6974">28909 11908 194 0,'1'2'180'0,"1"-2"-120"0,-2 0-31 16,2 0 14-16,-2 0-7 16,0 0-7-16,0 0-11 15,0 0-2-15,0 0-5 16,0 0-4-16,0-2 1 15,0 2 1-15,-4 0-4 16,-1 0-1-16,-3 0-1 0,1 2-2 16,-1 4 0-16,1 2 0 15,0 1 1-15,2-1 1 16,2 4 0-16,3-4-1 16,0-1 0-16,0 1-1 15,1-5 1-15,11 1 0 16,-3-4-1-16,-1 0 1 0,3 0-1 15,2 0 2-15,-6-7-2 16,0-1 0-16,-2 0 0 16,-1-3 1-16,-4 0-1 15,0 2-1-15,0-2 2 0,0 4-1 16,-8 0 9-16,1 4-2 16,1-1-2-16,-1 4-1 15,-3 0-2-15,3 0-2 16,0 2-1-16,2 5-1 15,0 1-1-15,-2 0 1 16,6 3 0-16,1-1-1 0,0 0 2 16,0 1-9-16,1-5-62 15,7-3-86-15</inkml:trace>
  <inkml:trace contextRef="#ctx0" brushRef="#br0" timeOffset="266707.6447">29106 11885 372 0,'1'0'132'0,"-1"0"-113"15,4 0 3-15,3 0-14 0,1-2 4 16,2-5-5-16,7-4-1 15,-1-3 8-15,5-1-1 16,-2-2-4-16,2-3-5 16,-1-3 0-16,-6-2 1 0,-3 0 5 15,-2 0-4-15,-8 0-3 16,-1 3 4-16,0 5 9 16,0 2-11-16,-3 5 21 15,-2 1-13-15,-1 5-7 16,0 2-5-16,1 2-2 15,0 2-3-15,-2 8 0 0,2 3 2 16,-3 7 4-16,1 2-6 16,2 3 3-16,1 0 2 15,1 2-2-15,-4-1 2 16,6 1-2-16,-3 0 1 16,3-2 0-16,1 1 1 0,0-4-1 15,0 0 0 1,0 0-2-16,0-4-2 15,0-6-10-15,1 2 5 0,1-6 4 16,0-1-11-16,-1-1 6 16,2-3 8-16,-3-1 1 15,0-2-3-15,0 0 1 0,0 0 4 16,0 0 1-16,0 0 2 16,0 0 0-16,2 0 2 15,-2-5-2-15,3-5 0 16,1 3 4-16,3-3-5 15,0 0-1-15,2 0-2 16,4 1 0-16,-1 0-1 0,1 4-1 16,1 0 3-1,1 1-1-15,-1 4-1 16,1 0 1-16,-3 0-1 0,-4 9-1 16,2 2-3-16,-5 5 3 15,1-3 6-15,-3 2-2 16,-1 0-3-16,-1-2 3 15,1-1-1-15,0-5-1 0,-2-2 0 16,0-4-3-16,2-1-35 16,2-5-13-16,0-9-75 15,-1-8-227-15</inkml:trace>
  <inkml:trace contextRef="#ctx0" brushRef="#br0" timeOffset="267119.8085">29399 11442 350 0,'-2'-12'32'0,"-1"-1"-5"15,3 5 28-15,0-4 9 0,0 6-4 16,0 2-15-16,0 0-12 16,0 2-11-16,0 2-9 15,0 0-12-15,0 0-2 16,3 4 1-16,-1 5-1 0,0 4 6 15,-1-1-4-15,1 0 0 16,-2 3-1-16,2-1 0 16,-2 2-1-16,0 2 0 15,0 2-1 1,0 3 1-16,0 0-83 0,2-1-32 16,1-3-127-16</inkml:trace>
  <inkml:trace contextRef="#ctx0" brushRef="#br0" timeOffset="267953.1614">29504 11749 303 0,'0'-3'74'0,"2"-1"-53"16,-2 4 4-16,2-1-4 16,-2 1 1-16,0 0-10 15,0 0-8-15,0 0-2 0,0 0 1 16,0 0-3-16,0 0-6 15,0 5 10-15,0 5 8 16,0 3-9-16,0 3 2 16,0 2-2-16,0 0-1 15,2-1 0-15,-2 1-1 16,1 0-1-16,1-4 1 16,0 1 0-16,0-3-1 0,2-1 2 15,-4-4-2-15,2 0 0 16,0-3 1-16,-1 1-3 15,1-3 0-15,0 0 4 16,-1-2 4-16,1 0-2 0,0 0 1 16,0 0-2-16,-1-2-1 15,3-5-1-15,-2 1 1 16,1-3-2-16,2 2 0 16,0-1 0-16,0-2 0 15,2 3 0-15,0 0-1 0,1 2 1 16,1-1 0-16,1 3 0 15,3 1-1 1,-4 2 0-16,1 0 0 0,0 0-1 16,-3 2 1-16,0 5-2 15,-4 1-4-15,-3 2-2 16,0 3 13-16,0-1-6 16,-3 0 3-16,-6 1 0 15,-2 0-1-15,-1-5-1 16,-1-1 0-16,-2-1 2 0,5-5 1 15,-1-1-1-15,4 0 2 16,1 0 0-16,3-7-3 16,3-2-24-16,0 0-107 0</inkml:trace>
  <inkml:trace contextRef="#ctx0" brushRef="#br0" timeOffset="274178.5805">22858 11562 231 0,'0'0'47'16,"0"0"-8"-16,0 0-23 0,0 0 11 15,0 0 61-15,0 0-41 16,0 0-24-16,0-2-4 16,0-1-5-16,0 0 1 15,0 0-9-15,0 3-4 16,0-2 1-16,0 2-1 16,0 0-1-16,-1 0 1 0,1 0 1 15,-2 0-3-15,-2 0 1 16,1 8 1-16,-1-1-1 15,3 1 0-15,-3 2-1 16,4-1-1-16,0-3-1 0,0 0 1 16,0-3-1-16,0 0-2 15,5-3-3-15,2 0 9 16,0-8 3-16,0-1-1 16,1-4-2-16,-3 1 0 15,-1-2 0-15,-4 3 2 0,0 2-1 16,0 0-1-16,0 4 4 15,0 3-5-15,-2 2-1 16,-3 0-5-16,0 2 3 16,-1 9 1-16,-1 1 1 15,3 0 1-15,1 3-2 16,3-2 0-16,0-3-4 16,0-3-3-16,1-2 1 0,5-3 4 15,-1 1-1-15,1-3 5 16,-2 0 2-16,-3 0-5 15,-1-5-32-15,0 2-49 16,-1-1-72-16</inkml:trace>
  <inkml:trace contextRef="#ctx0" brushRef="#br0" timeOffset="280351.4747">29141 12166 232 0,'0'0'46'16,"0"-1"7"-16,0 1 12 16,0-1-17-16,0 1-5 0,0 0-1 15,0 0-5-15,0 0-5 16,0 0-5-16,2 0-1 16,8 0-7-16,2 0 4 15,6 0 1-15,3 0-14 16,5 0-7-16,1 0 0 0,-2 0-3 15,0 0 1-15,-2 0-3 16,-3 0 2-16,-3 0-17 16,-10 2-25-16,-7 0-23 15,0 2-43-15,-10-3-52 16,-9 3-32-16</inkml:trace>
  <inkml:trace contextRef="#ctx0" brushRef="#br0" timeOffset="280497.9806">29216 12204 267 0,'-12'1'47'0,"5"3"0"15,7-1 8-15,0 1-7 16,7-2 10-16,10 0-15 16,6 1-18-16,2-1-11 0,2 0 9 15,0 0-18-15,0-1-5 16,-9-1-31 0,-5 0-171-16</inkml:trace>
  <inkml:trace contextRef="#ctx0" brushRef="#br0" timeOffset="281432.0058">23038 11658 87 0,'-5'4'344'0,"1"-4"-303"15,3 0-4-15,1 0 16 16,0 0-4-16,5-6-20 0,4-3-19 15,7-5-3-15,2-2 4 16,3-4-7-16,3-5-2 16,0-3-2-16,-4-4 2 15,-1-8-1-15,-5 3 0 16,-5-6-2-16,-3 4 0 16,-6 3 0-16,0 6 2 0,0 7 0 15,-6 5 1-15,-2 7-1 16,2 6 6-1,-1 5 0-15,1 0-8 0,0 14 1 16,3 7 1-16,-3 8 0 16,5 5-2-16,1 7 1 15,0 4-1-15,0 0 2 0,0 1-2 16,1-2 1-16,1-1-3 16,0-3 0-16,-2-7 3 15,0-2-27-15,0-12 27 16,0-5-2-16,-4-7 4 0,3-7-2 15,1 0 3-15,0-10-2 16,0-10 1-16,8-3 0 16,7 0-3-16,1 2 1 15,4 3-1-15,0 3 1 0,-2 10-1 16,0 5 0-16,-2 0-1 16,0 9 1-16,-5 5 0 15,0 1-2 1,-2-1 4-16,-2 0-4 0,-2-5-33 15,-3-3-22-15,-2-6-44 16,0-4-60-16</inkml:trace>
  <inkml:trace contextRef="#ctx0" brushRef="#br0" timeOffset="281649.9457">23311 11080 257 0,'4'-19'225'15,"-1"2"-130"-15,-1 7-25 16,1 6-27-16,4 4-13 16,-2 0-22-16,0 9-5 0,2 9-1 15,0 5-2-15,-2 11 3 16,3 3 0-16,-4 10-1 16,2 4-3-16,0 1-9 15,-1 0-82-15,1-4-18 16,-1-8-111-16</inkml:trace>
  <inkml:trace contextRef="#ctx0" brushRef="#br0" timeOffset="282134.1114">23573 11642 224 0,'6'-9'82'16,"-2"2"-57"-16,-3 0 14 15,1 0 10-15,0-1 5 16,-2 3-7-16,0-2-9 16,0-2-2-16,0 0-13 15,-2 0-8-15,-5 1-9 16,-1 0 2-16,-6 5-5 0,-1 3-1 15,-2 0-4 1,-3 0 1-16,1 13-1 0,0 0 1 16,1 7 1-16,6 0-1 15,3 0 1-15,4-1-1 16,5-3-3-16,0-4-3 16,3-4-11-16,13-4 17 0,1-4 3 15,3-2-3-15,2-8-3 16,-2-2 0-16,-2-1 2 15,-5 3 0-15,-4 1 5 16,-2 3-3-16,-4 5 1 0,-3 1-1 16,0 1-7-16,0 12-3 15,0 1 15-15,0 6-5 16,5 0 1-16,-2 1-24 16,2 0-44-16,-1-5-35 15,-1 1-79-15</inkml:trace>
  <inkml:trace contextRef="#ctx0" brushRef="#br0" timeOffset="282400.9664">23142 11847 437 0,'0'2'34'0,"4"0"-42"15,14-2 35-15,5 0 8 16,8 2 11-16,1-2-28 0,4 0 1 16,5 0 2-16,1 0-16 15,-1-2 0-15,-4 0 1 16,0-1-5-16,-6-2-1 16,-7 5 0-16,-8-1-3 15,-7 1-32-15,-9-2-82 16,-3 2-76-16</inkml:trace>
  <inkml:trace contextRef="#ctx0" brushRef="#br0" timeOffset="282599.0652">23268 11897 355 0,'-16'7'41'0,"9"0"-10"16,5-2-1-16,2 1-13 16,12-2 54-16,12-1-31 15,5-3-9-15,3 0 14 16,5 0-18-16,1 0-13 15,-4-1-3-15,-4-3-9 0,-4 0-2 16,-8 2 0-16,-7 0-21 16,-8 1-62-16,-3 0-47 15,-14-3-163-15</inkml:trace>
  <inkml:trace contextRef="#ctx0" brushRef="#br0" timeOffset="293893.8086">9834 13171 306 0,'0'0'170'0,"0"-11"-159"16,0-2 41-16,-3-1-11 0,-3-1-15 16,-4-3-5-16,-1 0-2 15,-2 1 4-15,-5 7-8 16,-1 5-10-16,-5 5 2 16,3 0-5-16,-3 15-2 15,1 9 0-15,3 6 1 0,6 2 0 16,8 0 1-16,4-1-1 15,2-3-1-15,15-6 0 16,9-6-1-16,6-6 1 16,1-6 7-16,6-4-6 15,-3 0 0-15,-3-15-7 16,-6 0-27-16,-9-7 8 16,-6-2 10-16,-9-2 14 0,-1 2-1 15,-1 0 0-15,-7 2 4 16,2 8 1-16,3 6 5 15,3 5 13-15,0 3-5 0,7 8-16 16,6 8 1-16,4 3 1 16,2 5 1-16,-2-1-2 15,0-2-2-15,-5-3 2 16,-1-5-2-16,-5-5 0 16,-5-5 0-16,-1-3 2 15,0-6 7-15,0-9-5 16,0-6-1-16,0-5 0 15,2-3 2-15,9 2-1 0,3 6-1 16,4 5-4-16,4 10 1 16,0 6 3-16,1 7-2 15,-2 11-1-15,-1 6 0 16,0 2-1-16,-4 1 0 0,0-2-1 16,-3-5-38-16,-3-4-42 15,0-6-43-15,-3-6-48 16</inkml:trace>
  <inkml:trace contextRef="#ctx0" brushRef="#br0" timeOffset="294162.1997">10221 13212 388 0,'-11'-6'75'0,"3"1"-12"15,1 1 0-15,6 3-17 16,1-1-4-16,0-2-24 0,12-3-10 16,6 0-1-16,4-5-5 15,1-2-1-15,-2-3-1 16,-2-1 1-16,-9 0-3 15,-5 4 0-15,-5 5-4 16,-3 4 3-16,-11 5 0 16,-3 0 6-16,2 13-2 15,2 2 1-15,2 7-2 16,9 1 1-16,2-1-2 0,16-1 0 16,9-3-2-16,6-3-14 15,5-5-39-15,2-3-20 16,0-7-33-16,-3 0-95 0</inkml:trace>
  <inkml:trace contextRef="#ctx0" brushRef="#br0" timeOffset="294311.8034">10585 13190 482 0,'0'-3'65'16,"0"-1"10"-16,0 4-10 0,0-1-47 16,16-2-14-16,4 2-3 15,7-1 3-15,5-3-4 16,6-1-1-16,-1-1-73 15,1-1-81-15</inkml:trace>
  <inkml:trace contextRef="#ctx0" brushRef="#br0" timeOffset="294563.0782">10913 12900 564 0,'-3'-5'25'0,"-1"0"34"0,4 5-12 15,0 0-37-15,4 10-10 16,6 4 10-16,0 5 16 16,4 8-11-16,-1 3-10 15,-1 2-2-15,-3 4-2 0,-1 0-1 16,-1 0 0 0,-4-8 0-16,2-1 0 15,1-4 0-15,2-5-1 16,-1-7-1-16,3-4-40 0,1-5-24 15,0-2-14-15,-2-6-49 16,-1-10-147-16</inkml:trace>
  <inkml:trace contextRef="#ctx0" brushRef="#br0" timeOffset="294894.4738">11032 13062 528 0,'-12'-7'70'0,"5"-1"4"15,1 3-5-15,6 2-33 0,0-1-21 16,16 1-12-16,10-1-2 15,6 1-1-15,4 0 0 16,1 2-2-16,-1 1-14 16,-7 0-16-16,-6 1 3 15,-11 9 2-15,-4 8 9 0,-4 1 3 16,-4 2 15-16,-2 3 8 16,-3-1-3-1,-1-3 7-15,4-5 4 0,2-4 6 16,0-7-10-16,10-4 2 15,4-8 11-15,0-11-10 16,4-4-13-16,-3-6-2 16,-8 1 1-16,-6-1 0 15,-1 3-1-15,-10 6-4 16,-10 5-12-16,-2 7-13 0,5 4-7 16,0 4-28-16,8 0-55 15,8 9-113-15</inkml:trace>
  <inkml:trace contextRef="#ctx0" brushRef="#br0" timeOffset="295096.0223">11699 13096 571 0,'-11'0'37'15,"-2"0"-25"-15,3 0 41 16,6 0-26-16,4 0 3 15,7 0-26-15,13-2-2 16,4-2 10-16,12-1-11 16,6-2-5-16,1-2-67 0,1-2-54 15,-7 0-43-15</inkml:trace>
  <inkml:trace contextRef="#ctx0" brushRef="#br0" timeOffset="295729.2288">12192 12987 440 0,'0'-12'41'0,"-5"-1"9"0,-8 1 17 16,1 6-16-16,-5 2-38 16,2 4-10-16,-2 2-2 0,5 11-1 15,3 7 1-15,6 3 0 16,3 4-1-16,0-1 0 16,12 1-1-16,3-5 1 0,4-3 2 15,-1-8-3-15,-1-9 0 16,0-2-23-16,-6-6-21 15,-3-10 2-15,-2-5-1 16,-2-6 32-16,-4 0 13 16,0-1 1-16,0 1 2 0,0 4-1 15,3 5 0 1,-1 7 4-16,5 6 12 0,2 5-13 16,2 4-5-1,1 11 1-15,3 3 0 16,-1 4-1-16,-2 1-1 0,0-3-1 15,-4-1-2-15,-4-8 0 16,-1-2 2-16,-1-5 1 16,-2-4 5-16,0-6 28 0,0-9-25 15,2-2-2-15,4-5 1 16,1 1 13-16,2 1-18 16,1 4-4-16,5 4 2 0,-3 6 1 15,1 6-4-15,-2 0-4 16,2 11 4-16,-4 5-3 15,1 4 1-15,-1 3 2 16,0-1-2-16,2 0-7 16,2-5-27-16,-1-4 16 15,2-8-22-15,1-5-37 0,-1 0-43 16</inkml:trace>
  <inkml:trace contextRef="#ctx0" brushRef="#br0" timeOffset="295977.3566">12603 12960 232 0,'0'-7'59'0,"0"4"40"0,2 1-41 16,0 0-16-16,1 2-17 16,5-2-15-16,2 0-2 15,-1 0 1-15,3-3 13 0,-2 0-14 16,0 0 1-16,-3-3 9 16,-2 3-11-16,-2 0 10 15,-1 3 7-15,-2 2-2 16,0 0-14-16,0 5-14 15,0 8 9-15,0 1-1 16,2 4-4-16,8 2 2 0,5 1 2 16,3 0 1-16,-2 4-8 31,-2-2-46-31,-8-3-37 0,-6-2-104 16</inkml:trace>
  <inkml:trace contextRef="#ctx0" brushRef="#br0" timeOffset="296376.9131">10122 13545 463 0,'-3'0'45'15,"-17"0"-12"-15,20-7 15 0,17-2-20 16,18-2-10-16,8 1-1 16,12-1-1-16,12-3-1 15,8 3-8-15,8 1-4 16,8 4-2-16,13-4 0 16,6 2-1-1,9-1 1-15,10-1 0 0,7 0 0 16,8 1-1-16,5-3 1 15,4 1 4-15,1 2 2 16,-1-3 0-16,-4-2-3 0,-11 2 0 16,-5 0-2-16,-17-2 1 15,-11 2 0-15,-21-1-2 16,-19 3-1-16,-17-3 0 0,-21 3-1 16,-22-3-60-16,-10-5-107 15</inkml:trace>
  <inkml:trace contextRef="#ctx0" brushRef="#br0" timeOffset="297495.2476">14020 12673 167 0,'0'-20'218'16,"-9"-1"-207"-16,1 3 53 15,-2 5 9-15,-2 3-33 0,0 6-19 16,-3 4-10-16,3 6-2 16,-2 10-5-16,6 9-1 15,1 10 1-15,7 8 2 16,0 7-7-16,5 2 15 16,9 5 12-16,2 0-19 15,5 0-7-15,-1-2 1 16,2-3-1-16,-2-2 4 0,-2-3-4 15,-5-6 1-15,-6 0 0 16,-7-8-3-16,0-7 4 16,-13 0-1-16,-8-10-1 15,-8-4 1-15,-3-6-16 16,-2-6-50-16,-5-11-44 0,4-12-138 16</inkml:trace>
  <inkml:trace contextRef="#ctx0" brushRef="#br0" timeOffset="297645.9457">13704 13096 470 0,'17'-14'9'0,"5"-4"-6"15,14 0 3-15,10-3 12 16,4 3-7-16,9-4-9 16,3 1-1-16,4-3 0 0,-3 3-5 15,-8-2-87-15,-3-4-126 16</inkml:trace>
  <inkml:trace contextRef="#ctx0" brushRef="#br0" timeOffset="297821.4944">14338 12703 456 0,'-21'0'8'0,"-5"8"21"0,3 14 12 16,2 7-2-16,3 7-20 16,5 9-13-16,9 5-4 15,4 1 3-15,6 3-5 16,11-1 0-16,9-3-6 15,4-5 6-15,6-12-15 16,0-6-29-16,4-12-38 0,-4-12-65 16</inkml:trace>
  <inkml:trace contextRef="#ctx0" brushRef="#br0" timeOffset="298197.8011">14426 13017 536 0,'-7'-19'37'0,"5"-2"13"16,2-1-15-16,10 4 10 16,10 2-22-16,6 5-19 0,6 6-3 15,-1 5 3-15,-1 5 3 16,-8 12-5-16,-1 6-11 16,-10 4 9-1,-7 1-4-15,-4 0 4 0,0-3 1 16,-7-3 2-16,-5-6 0 15,0-7-2-15,2-7 3 16,2-2 1-16,3-13-1 16,3-4 0-16,2-9 2 0,0 2 2 15,9-3-5-15,2 4-5 16,3 3 3-16,-1 7-3 16,-3 8 1-16,1 5-5 0,0 0 4 15,-2 16 0-15,0 4-7 16,2 5 6-16,-4 3 5 15,2 1-33-15,-2-3-55 16,-2-1 25-16,1-9-28 16,-4-7-87-16</inkml:trace>
  <inkml:trace contextRef="#ctx0" brushRef="#br0" timeOffset="299412.7736">14809 13055 429 0,'0'-2'54'0,"0"-1"22"16,0-1-8-16,1 4-13 0,-1 0-19 16,4 1-28-16,-1 10-11 15,1 5 10-15,3 0 3 16,-1 6-7-16,-1 1-5 16,-1-1 0-16,-1-5 6 15,1-1-3-15,-1-3-19 16,1-8-76-16,4-5-27 0,0-5-148 15</inkml:trace>
  <inkml:trace contextRef="#ctx0" brushRef="#br0" timeOffset="299682.3054">14965 12787 603 0,'9'-5'4'16,"4"1"0"-16,4 4 8 16,7 4 30-16,6 12-13 0,1 7-15 15,1 2-4-15,0 7 2 16,-3 4-9-16,-4 1 0 16,-12 4-1-16,-8 0-4 15,-5 3-2-15,-16-6 5 16,-13-3-6-16,-5-7-7 15,-3-5-20-15,-3-6-23 16,7-13-43-16,10-4-119 16</inkml:trace>
  <inkml:trace contextRef="#ctx0" brushRef="#br0" timeOffset="300150.1813">15540 12851 316 0,'-2'2'144'0,"2"-2"-98"16,0 0 18-16,2 0-10 15,8 0 2-15,6 0-20 16,7-3-25-16,1 1-5 16,1 0-4-16,-4 2-2 0,-1 0-17 15,-7 0-91-15,-11 5-92 16</inkml:trace>
  <inkml:trace contextRef="#ctx0" brushRef="#br0" timeOffset="300303.8646">15491 12983 505 0,'-2'7'33'0,"2"-3"-18"0,20-4 19 16,14 0-18-16,7 0-12 15,8-4-2-15,6-4-3 16,4-5-42-16,2-1-221 15</inkml:trace>
  <inkml:trace contextRef="#ctx0" brushRef="#br0" timeOffset="300422.5875">16247 12880 302 0,'-15'2'19'16,"2"-1"-20"-16,-2-1-22 15,2 0-96 1</inkml:trace>
  <inkml:trace contextRef="#ctx0" brushRef="#br0" timeOffset="300741.9244">16405 12452 561 0,'-22'-5'11'15,"-1"2"6"-15,-1 3 10 16,3 15 10-16,6 6-22 16,2 8-7-16,6 6 9 0,7 8-1 15,1 7 1 1,13 4-10-16,6 5-2 0,-1-2-3 15,5-2 1-15,-2 0-1 16,-5-5-1-16,-4-5-1 16,-7-6 0-16,-6-3-1 15,0-5-9-15,-13-10-40 16,-12-7-31-16,-2-12-53 16,-7-4-213-16</inkml:trace>
  <inkml:trace contextRef="#ctx0" brushRef="#br0" timeOffset="301049.7734">16069 12910 198 0,'12'-14'368'16,"16"0"-366"-16,7-3-2 15,16 3 2-15,8-2 4 16,8 2-2-16,-1-2-3 0,4 0 0 16,-1 0-1-16,-8 0-2 15,-10-4-48-15,-7 0-54 16,-14-1-2-16,-9 2 79 15,-11 1 33-15,-10 3-4 16,-6 6 14-16,-12 6 37 16,-5 3 0-16,-3 5 3 15,1 11-17-15,4 9-9 16,1 6-12-16,8 6-12 16,7 2-1-16,5 4-5 0,1-4 0 15,13 1-2-15,6-7-4 16,3-6-28-16,2-7-58 15,1-9-26-15,-4-11-140 0</inkml:trace>
  <inkml:trace contextRef="#ctx0" brushRef="#br0" timeOffset="301366.699">16712 12803 542 0,'0'-16'25'15,"0"2"-2"-15,14 5-3 16,6 3 19-16,1 6-9 15,4 0-12-15,1 8-8 16,-3 8-2-16,-2 3-7 0,-8 5 0 16,-2-3-2-16,-9 0 0 15,-2-1-1-15,0-6-8 16,-7-5 4-16,0-7 9 16,-2-2 4-16,-1-5-4 15,7-9 2-15,1-6 4 16,2 0-2-16,0-1 4 0,5 3-4 15,8 5-7-15,1 6-2 16,3 7-2-16,-1 0 5 16,0 14-3-16,0 6-9 15,-1 2-41-15,-5 1-21 0,-1 0-23 16,-1-2-70-16</inkml:trace>
  <inkml:trace contextRef="#ctx0" brushRef="#br0" timeOffset="301615.0377">16999 12903 385 0,'0'-16'82'16,"4"-2"-11"-16,4 6-26 15,6 3-20-15,3 4-2 16,3 5-10-16,-2 0-6 16,0 7-1-16,-7 8-5 15,-6 7-2-15,-5 1-7 0,0 0-30 16,-11 1 2-16,-1-1 25 15,0-7 11-15,-1-4 2 16,6-3-1-16,5-4 1 16,2-5 1-16,3 0 0 0,13-1 4 15,8-13-17-15,4-6-86 16,3-7-145-16</inkml:trace>
  <inkml:trace contextRef="#ctx0" brushRef="#br0" timeOffset="301817.6545">17247 12607 594 0,'-9'0'2'16,"6"0"0"-16,3 12 2 15,2 10 15-15,13 8 1 16,11 8 2-16,4 4-12 16,2 1-4-16,2 4-4 15,-7-3-1-15,-6-6-1 16,-14-4-1-16,-7-6-9 0,-14-6-10 15,-12-7-20-15,-12-7-5 16,-1-8-61-16,-2-2-116 0</inkml:trace>
  <inkml:trace contextRef="#ctx0" brushRef="#br0" timeOffset="302193.202">17695 12800 573 0,'0'0'14'15,"0"0"11"-15,8-4-1 16,8 2 0-16,8-1 9 16,3 1-24-16,7-2-4 15,3 4 0-15,-3 0 0 0,1 0-4 16,-9 0-1-16,-6 2-2 15,-11 5-54 1,-9 2-61-16,-5 2-66 16,-19 3-45-16</inkml:trace>
  <inkml:trace contextRef="#ctx0" brushRef="#br0" timeOffset="302468.3558">17797 12878 176 0,'-31'11'150'0,"11"-4"-71"0,8 0-22 16,10-3-20-1,2-1-16-15,21-3 16 0,10 0-29 16,9 0-4-16,6-7-1 15,5-6-3-15,1-2 1 16,-9-3-2-16,-4-4-2 0,-10-3 0 16,-9-2 3-16,-13 2 1 15,-7 0 1-15,-2 1 0 16,-15 8 40-16,2 3 16 16,-2 10-22-16,3 3-11 15,2 1-8-15,4 15-10 16,8 6-2-16,0 5-1 15,10 3 2-15,4 4-2 16,4 2 1-16,-2-1-5 16,-3-3-1-16,-10-5-13 0,-3-2-78 15,-11-10-32-15,-10-10-52 16</inkml:trace>
  <inkml:trace contextRef="#ctx0" brushRef="#br0" timeOffset="303102.5686">18489 12711 508 0,'-10'-17'44'16,"10"0"24"-16,5 2-25 15,12 1-21-15,5 5-6 16,4 4-10-16,-1 5 9 16,2 1-3-16,-2 14-7 15,-6 6-3-15,-7 4-2 16,-5 4 0-16,-7 1 0 15,0-3-2-15,-5-4 1 16,-7-3-5-16,-2-8 5 0,2-6 1 16,2-6 5-16,4-2 1 15,2-14-5-15,4-4 2 16,0-5 1-16,2-2-1 16,8 1 1-16,5 2-2 0,2 6-1 15,-2 8-1-15,1 6 0 16,-3 4-1-16,-4 9 1 15,0 11 0-15,-3 7 0 0,-1 3 0 16,-2 2 0-16,1 4-2 16,-1-3 0-16,-1 2-46 15,0-7-46-15,1-9-31 16,1-4-74-16</inkml:trace>
  <inkml:trace contextRef="#ctx0" brushRef="#br0" timeOffset="303288.0386">18817 12827 476 0,'5'-2'55'0,"2"2"-1"16,2 2-25-1,-2 10 14-15,2 4-17 0,4 7-18 16,-2 2-6-16,-3 0-2 16,2 2 1-16,-1-2-2 15,-2-4-14-15,1-5-58 16,0-6-26-16,-1-9-47 0,0-1-160 15</inkml:trace>
  <inkml:trace contextRef="#ctx0" brushRef="#br0" timeOffset="303482.8949">19117 12712 515 0,'5'-3'93'15,"-2"-1"-71"-15,6-1 4 16,4 3-13-16,5 0 17 0,3 2-21 16,1 0-8-1,5 0-1-15,-4 7-11 16,-5 1-80-16,-7 0-71 0</inkml:trace>
  <inkml:trace contextRef="#ctx0" brushRef="#br0" timeOffset="303619.1786">19132 12825 465 0,'-1'0'27'0,"1"0"17"16,18 0-16-16,7-2-25 15,9-4-2-15,7-1-2 16,6-2-33-16,-2-1-107 16</inkml:trace>
  <inkml:trace contextRef="#ctx0" brushRef="#br0" timeOffset="304063.0456">19466 12711 249 0,'2'-11'155'15,"10"-5"-99"-15,0-1 13 16,2 3-17-16,4 2-18 0,2 1-18 15,-1 6-9-15,0 5 3 16,-2 0 5-16,0 3-10 16,-7 12-2-16,-2 1 2 15,-6 5-3-15,-2 2-2 0,0 2-1 16,-12-2 3 0,2-3 2-16,-1-4-4 15,2-3 0-15,2-8 1 16,2-5 1-16,5 0 2 15,0-12 0-15,0-6-2 0,7-6 1 16,5 0 1-16,4-3 5 16,1 4-3-16,-1 1-2 15,-1 8-4-15,-3 5 1 0,-4 5-1 16,-2 4 0-16,-3 7-1 16,-3 11-1-16,0 6 2 15,0 4 0-15,0 4 0 16,0 2-1-16,5 0-13 0,0-4-45 15,3-7-28-15,3-3-50 16,4-11-103-16</inkml:trace>
  <inkml:trace contextRef="#ctx0" brushRef="#br0" timeOffset="304334.923">19828 12766 487 0,'0'-11'9'0,"5"2"35"15,2 6 1-15,4 3-8 16,0 0 4-16,3 3-29 0,-1 9-4 16,-3 5-3-16,-1 2-4 15,-5 1 0-15,-4 1-1 16,0-1-1-16,-9-6-2 16,-2-1 4-16,3-5 2 15,-2-2 19-15,6-2 15 0,4-4-12 16,0 0-1-16,12 0 11 15,9-4-19-15,11-2-15 16,6 1-3-16,9-3-23 16,3-4-77-16,-4-3-138 15</inkml:trace>
  <inkml:trace contextRef="#ctx0" brushRef="#br0" timeOffset="307755.9084">12875 14189 776 0,'-4'0'6'16,"-3"0"-3"-16,-3 12-3 15,3 13 1-15,1 8 0 16,0 6-2-16,5 4 2 15,1-1 1-15,1 1-1 0,13-1 1 16,5-9-2-16,1-4 1 16,7-6 0-16,4-7 0 15,0-3-1-15,1-9-1 0,0-4-33 16,-5 0-69-16,-3-10-66 16,-4-8-215-16</inkml:trace>
  <inkml:trace contextRef="#ctx0" brushRef="#br0" timeOffset="308019.7513">13095 14444 566 0,'-7'-1'28'0,"2"-1"15"15,5-2 13-15,4-1-23 16,9-2-9-16,6-4-20 16,4-3-3-16,0 1 0 0,-3-3-1 15,-5 2-1-15,-6 0 1 16,-8 5-7-16,-1 1-1 15,-7 5 2-15,-6 3 6 16,-2 2 0-16,-2 9 4 16,7 4 1-16,3 7 2 15,5-1 2-15,2 3-7 0,5-1 0 16,9 2-1-16,8-5-1 16,3-5-5-16,2-6-53 15,0-9-62-15,-1-2-77 16</inkml:trace>
  <inkml:trace contextRef="#ctx0" brushRef="#br0" timeOffset="308271.8583">13322 14253 462 0,'-11'-16'84'16,"2"4"-3"-16,7 5-6 16,2 7-26-16,7 0-36 0,10 11-10 15,2 8-1-15,3 6 2 16,0 9-2-16,-3 2-1 15,-3 1-1-15,-7 4 0 16,-4-5 0-16,-3 0 2 16,-2-4-1-16,0-9 0 15,0-2 0-15,0-8 0 0,2-5-1 16,4-6 0-16,3-2-2 16,-1-6-34-16,-1-11-70 15,-2-6-66-15,-5 2-234 16</inkml:trace>
  <inkml:trace contextRef="#ctx0" brushRef="#br0" timeOffset="308402.5922">13372 14425 531 0,'-16'-6'104'0,"5"0"-53"0,11-4-10 15,9 3-20-15,20-2-14 16,17 0-11-16,10-3-52 0,11-4-81 16,2-2-350-16</inkml:trace>
  <inkml:trace contextRef="#ctx0" brushRef="#br0" timeOffset="308903.2815">13969 14230 585 0,'0'-12'38'16,"0"-3"-33"-16,13 1 15 15,9 5 5 1,5 6 19-16,4 3-20 0,1 0-10 15,-1 10 3-15,-4 12-15 16,-8 3-2-16,-6 4-4 16,-6 1-1-16,-7-2 2 0,0-3 1 15,-10-7 1-15,0-6 3 16,-4-6 0-16,1-6 3 16,2-4-1-16,3-10 6 15,2-7 10-15,4-6-5 0,2-5-2 16,2-1-8-16,11 7 0 15,-3 2-5-15,5 7 2 16,-3 10-2 0,0 7-1-16,1 2-2 15,0 15-2-15,-4 6 2 0,2 6 2 16,1 5 0-16,-2 3-7 0,0 2-28 16,-1-4-27-1,2-3-34-15,0-11-19 0,-1-5-74 16</inkml:trace>
  <inkml:trace contextRef="#ctx0" brushRef="#br0" timeOffset="309059.8611">14379 14363 415 0,'4'-17'91'15,"1"8"22"-15,-1 4-10 16,1 5-45-16,1 4-36 16,1 10-16-16,0 5-2 0,2 6-1 15,0 4-1-15,0 1-3 16,0 4-1-16,0-6-26 15,0-4-67-15,0-8-44 16,-1-13-100-16</inkml:trace>
  <inkml:trace contextRef="#ctx0" brushRef="#br0" timeOffset="309240.3515">14670 14269 649 0,'0'-5'53'0,"2"0"-34"16,4-1 35-16,3 4-39 16,6-1-2-16,5 3-11 15,4 0-2-15,1 0-4 16,-2 0-86-16,-3 3-79 16,-6 7-131-16</inkml:trace>
  <inkml:trace contextRef="#ctx0" brushRef="#br0" timeOffset="309348.0626">14746 14366 433 0,'-15'5'179'16,"8"-3"-128"-16,7-2 14 16,3 0-34-16,21-4-5 0,7-4-24 15,10-7-57-15,11-3-121 16</inkml:trace>
  <inkml:trace contextRef="#ctx0" brushRef="#br0" timeOffset="310020.8743">15175 14171 456 0,'-8'2'64'16,"6"-2"-53"-16,2 0 58 15,10-10-13-15,9-7-38 0,5-4-7 16,5-4-5-16,1-6 8 16,2-1-7-16,-6-5-5 15,-4-2-1-15,-9-2 0 16,-4 1 0-16,-7 3 0 16,-2 3-1-16,-5 9-1 0,-7 7 3 15,-2 11 5-15,-3 7-2 16,2 2 0-1,1 21-3-15,2 6 1 16,4 10-2-16,6 7 0 0,2 4-1 16,0 4 1-16,4-1-1 15,7-3 2-15,-2 2-2 16,-2-9 1-16,0-6-1 16,-1-6 0-16,-1-10-1 0,-3-10 1 15,1-10-2-15,1-1 1 16,1-14 8-16,3-9-6 15,1-4 2-15,3 3-1 0,1-2 3 16,1 8 5-16,4 6-4 16,0 8-3-16,0 4-1 15,1 6-1-15,3 10-1 16,-2 4-2-16,-1 3 0 0,1-2-21 16,-3 1-57-1,-5-7-26-15,-1-4-78 0</inkml:trace>
  <inkml:trace contextRef="#ctx0" brushRef="#br0" timeOffset="310172.3027">15616 14225 537 0,'-3'-9'74'0,"-2"2"25"15,5 5-37-15,0 2-29 16,0 4-27-16,5 10-2 16,5 0-3-16,4 6 0 0,1 3 0 15,2 0-2-15,0-2-30 16,0-4-124-16,-1-10-128 15</inkml:trace>
  <inkml:trace contextRef="#ctx0" brushRef="#br0" timeOffset="310573.0946">15993 14193 525 0,'0'-13'37'0,"0"-3"7"16,0 0 25-16,0 0-9 16,0 0-26-16,-10 2-22 15,0 1 0 1,-7 6-1-16,-2 5-9 0,0 2-2 16,-1 6-1-16,1 8 0 15,4 4 1-15,3 5-1 16,4 2 0-16,5-2 0 0,3-1-1 15,3-4 0-15,10-10-10 16,3-2-4-16,4-6 7 16,4 0 8-16,-1-7 1 0,-2-4-2 15,1 0 4-15,-4 6-2 16,-4-1 1-16,-2 6 6 16,-4 0 4-16,1 8-4 15,-2 6-4-15,-2 0-3 16,5 2 1-16,-1 0-1 15,-1-3-1-15,4-3-27 16,3-4-67-16,4-5-39 16,-4-1-56-16</inkml:trace>
  <inkml:trace contextRef="#ctx0" brushRef="#br0" timeOffset="310729.8897">16258 14263 427 0,'3'-4'145'0,"9"2"-39"15,-10 2-32-15,1 12-31 0,-3 8-10 16,0 5-21-16,0 5-10 15,-10 2-2-15,0 2-20 16,-2-7-119-16,-5-7-219 16</inkml:trace>
  <inkml:trace contextRef="#ctx0" brushRef="#br0" timeOffset="311742.2192">16697 14123 295 0,'-1'0'227'0,"1"0"-218"16,0 0 37-16,0-2-18 16,7-1-20-16,2-2-7 0,0 1-1 15,0 2 0-15,-2-2-3 16,1 1-4-16,-1-1 6 15,1 1 1-15,4-3 1 0,2 1-1 16,6 0 0 0,0 1 2-16,9 2 0 0,5 2 2 15,1 0-1-15,-1 8 21 16,-3 4 6-16,-4 2-14 16,-11 4-15-16,-6 0-2 15,-8 0-6-15,-2 0-3 16,-12-2 10-16,-4-2-5 15,-8-5 5-15,2-2 2 16,4-4-1-16,1-3 1 16,6 0 3-16,7-5 5 0,4-7 2 15,0-2-7-15,11-2-1 16,7-4-1-16,2 0-3 16,2 2 1-16,-2 2 0 0,-1 6-1 15,-5 4 1-15,-1 3 8 16,-6 3 2-16,-5 1-3 15,-1 12 13-15,-1 1-1 0,0 6-11 16,2 3-5-16,2 2-4 16,3 0 1-16,4 2-2 15,1-2-3-15,5-4-42 16,3-3-35-16,-1-7-15 16,3-6-92-16</inkml:trace>
  <inkml:trace contextRef="#ctx0" brushRef="#br0" timeOffset="312007.1592">17242 14166 541 0,'-5'-11'49'0,"5"4"27"15,0 4-19-15,1 3-25 16,10 0-16-16,1 10-9 16,3 6-3-16,-3 2-3 15,-1 7-2-15,-7-2-1 16,-4 3-7-16,0-5-8 15,-4-4 9-15,-5-2 8 0,0-3 1 16,0-4 2-16,6-5 4 16,3-1 4-16,0-2-3 15,14 0-1-15,8-2-5 16,6-5-3-16,10-6-76 0,3-3-102 16,1-5-281-1</inkml:trace>
  <inkml:trace contextRef="#ctx0" brushRef="#br0" timeOffset="312156.9946">17544 14153 586 0,'-12'0'44'0,"7"-1"14"0,5-1 9 16,4 0-29-16,12 0-11 16,8 2-24-16,0-1-3 15,5 1-23-15,-7 0-110 16,-2 0-136-16</inkml:trace>
  <inkml:trace contextRef="#ctx0" brushRef="#br0" timeOffset="312271.745">17545 14234 594 0,'-8'2'52'16,"8"-2"-41"-16,17 0 37 0,12-4-37 16,10-3-10-16,10-4-75 15,5-5-144-15</inkml:trace>
  <inkml:trace contextRef="#ctx0" brushRef="#br0" timeOffset="312874.6152">17921 14089 499 0,'5'0'40'16,"-2"0"11"-16,4-2 9 15,1-6-3 1,3-3-18-16,1-2-20 0,6-5-8 15,2 1-3-15,1-8-7 16,-1-2 0-16,0-5 0 16,-6-4 0-16,-3 2-1 15,-5-3 1-15,-4-1-1 16,-2 8 3-16,0 3-3 0,-4 8-4 16,-4 6 3-16,1 9 3 15,-2 4-6-15,3 15 2 16,-2 10 1-16,4 12 0 0,1 8 1 15,3 7-1-15,0 3 1 16,5 0-1-16,2 0 1 16,-1-3-1-16,1-7 2 15,-2-2-2-15,-3-9 1 0,0-9-2 16,-1-8 3 0,-1-7-2-16,4-10 2 15,-1-2 5-15,5-15-2 0,1-4-3 16,3-2 4-1,5 2 2-15,1 1 1 0,0 7-5 16,-2 6-2-16,0 7-2 16,0 4-1-16,-3 12-1 15,-3 4 0-15,1 1-8 0,-2 0-36 16,0 1-26-16,1-2-26 16,-2-8-55-16,-1-5-216 15</inkml:trace>
  <inkml:trace contextRef="#ctx0" brushRef="#br0" timeOffset="313110.3985">18328 14198 408 0,'0'-14'151'0,"-2"1"-86"0,2 3 14 15,2 4-43-15,8 4-12 16,4 2-16-16,1 0-6 16,-2 13 0-16,-1 3-3 15,-2 5-1-15,-8 2-8 16,-2 1-13-16,0-3-3 0,-8-1 18 15,-2-2 6 1,4-8 0-16,1-1 5 16,3-5-2-16,2-2-1 15,9-2-1-15,11 0 9 0,6-6-20 16,11-6-66-16,2-6-96 16</inkml:trace>
  <inkml:trace contextRef="#ctx0" brushRef="#br0" timeOffset="313473.5534">18708 14102 550 0,'-3'-6'39'0,"-1"3"29"0,-1-1 1 16,0 1-31-16,-2 1-28 15,-3 2-11-15,-2 0 0 16,-3 3 0-16,0 6 1 0,2 4-1 15,0 3-1 1,6 0-1-16,4 0 2 16,3 0-2-16,0-5-17 0,5-4-4 15,7-3 6-15,5-4-2 16,3 0-13-16,-1-6 8 16,-1-3 14-16,-2-2 8 0,-1 3 4 15,-3 0 5-15,-5 3 25 16,-2 3 22-16,-4 2 2 15,1 0-32-15,0 13-21 16,-1 5 15-16,6 1-11 16,2 4-4-16,6-1-2 15,6-6-19-15,2-10-157 0</inkml:trace>
  <inkml:trace contextRef="#ctx0" brushRef="#br0" timeOffset="320447.6432">14225 15445 504 0,'0'-18'27'0,"0"-5"-5"15,0 0 30-15,4-4-4 0,1 0-27 16,0 0-10-16,-5 6 6 16,0 3 7-16,0 2-5 15,-4 9-1-15,-6 7-2 16,0 0-5-16,-5 9-6 0,1 12-2 15,1 6 4-15,2 11 4 16,6 2 7-16,2 9-5 16,3 1 0-16,0 3-5 15,5 1-3-15,5 1-2 16,1-2-2-16,-2-1 0 16,2-5 0-16,-4-4 0 0,-2-6-1 15,-1-3 0-15,-2-9 0 16,-2-4-2-16,0-5-10 15,0-6-38-15,-6-9-20 16,-5-1-64-16,-2-12-120 16</inkml:trace>
  <inkml:trace contextRef="#ctx0" brushRef="#br0" timeOffset="320596.8056">13923 15759 660 0,'-15'-7'37'16,"5"-1"7"-16,10 1 5 0,15-1-22 15,12-3-24-15,14-2-2 16,11-1 0-16,11-2-2 16,5 2 1-16,2 0-3 15,4-1-81-15,-6 1-122 16</inkml:trace>
  <inkml:trace contextRef="#ctx0" brushRef="#br0" timeOffset="321365.0672">14704 15359 466 0,'-5'-26'39'0,"-4"-1"34"15,0 7 10 1,-4 9-6-16,-2 7-37 0,-4 4-30 16,-6 18-6-16,1 9 2 15,-2 11-3-15,1 7 0 16,5 8 1-16,6 8 3 15,7-1 3-15,7 3-4 0,3-5-3 16,15-2-4-16,11-10 2 16,6-8-1-16,9-15-4 15,-1-11-13-15,4-12-29 0,-1-5-55 16,-2-20-105-16</inkml:trace>
  <inkml:trace contextRef="#ctx0" brushRef="#br0" timeOffset="321865.9704">14775 15564 571 0,'-7'6'4'0,"2"-3"-2"16,5-3 19-16,10 0 14 16,11-3 0-16,6-10-22 0,7-7-1 15,3-2 0-15,0-9-9 16,-3-4-2-16,-5-3 0 15,-10-5 0-15,-6-4 0 16,-9 3 0-16,-4 3-1 16,-4 6 2-16,-11 8-1 0,0 9 9 15,-5 11 20-15,-1 7-12 16,2 7-7-16,1 14-4 16,4 10-3-16,7 8 0 15,4 7-2-15,3 4-1 16,1 4 0-16,10-1 0 15,3 1-1 1,1-6 1-16,0-3-1 0,0-8 1 16,-6-5-1-16,1-9-2 15,-4-7-2-15,-2-10-12 0,-2-6-6 16,-2-9 18-16,3-12 8 16,-3-6-2-16,2-4 1 15,3 5-1-15,2 2 3 0,3 8 9 16,0 8-3-16,5 6-7 15,1 2-1-15,2 10-2 16,1 5 0-16,3 2-1 16,-2 1-2-16,1-2-12 0,1-2-35 15,-2-4-35-15,1-7-59 16,-3-3-41-16</inkml:trace>
  <inkml:trace contextRef="#ctx0" brushRef="#br0" timeOffset="322037.7254">15301 15570 497 0,'-2'-4'105'0,"-8"4"-27"16,3 0-4-16,2 9-40 0,3 5-19 16,2 2-11-16,0 2-2 15,7 2-2-15,8-1-3 16,4-2-35-16,3-5-91 0,2-3-107 16</inkml:trace>
  <inkml:trace contextRef="#ctx0" brushRef="#br0" timeOffset="322399.7687">15618 15511 80 0,'7'-6'292'0,"-5"-2"-232"15,-2-1 26 1,0 2 11-16,-4 1-17 16,-11 3-37-16,-4 3-16 15,-6 0-13-15,-1 3-4 0,-1 10-6 16,3 3 0-16,3 0-2 16,8 1-1-16,6 1 1 15,7-3-3-15,0-3 1 0,14-5-1 16,6-5 1-16,3-2 3 15,6-4 1-15,1-6-3 16,3-1-1-16,-1 2-1 16,-3 1-4-16,-4 4-2 0,-3 4 6 15,-5 0 1-15,0 10-1 16,-5 1-2-16,-1 2-5 16,0-1-25-16,-4-3-13 15,3-2-17-15,-3-7-36 16,-1 0-71-1</inkml:trace>
  <inkml:trace contextRef="#ctx0" brushRef="#br0" timeOffset="322599.2997">15815 15373 491 0,'-3'-21'84'16,"3"7"-14"-16,3 9-9 0,7 5-19 16,9 6-13-16,5 14-10 15,3 9-1-15,2 3 17 16,-1 5-22-16,-4 6-9 15,-5 0-2-15,-6 1-3 16,-9 1-3-16,-4-2-19 0,-11-4-39 16,-9-12-16-16,-2-7-11 15,0-13-108-15</inkml:trace>
  <inkml:trace contextRef="#ctx0" brushRef="#br0" timeOffset="323086.3199">16416 15502 438 0,'-4'0'50'0,"4"0"26"16,0 0 20-16,0 0-30 15,11 0-21-15,3 0-14 16,6 0-6-16,7-2-7 15,0-1-12-15,3 1-5 0,1 2-3 16,-1 0-22-16,-4 0-56 16,-9 0-59-16,-6 0-100 15</inkml:trace>
  <inkml:trace contextRef="#ctx0" brushRef="#br0" timeOffset="323233.5316">16499 15591 555 0,'-10'6'29'0,"10"-3"-23"15,10-3 2-15,12 0 7 16,17 0-12-16,7-7-27 0,4-4-94 16,8-5-219-16</inkml:trace>
  <inkml:trace contextRef="#ctx0" brushRef="#br0" timeOffset="323599.1598">17299 15202 495 0,'0'-32'33'0,"-3"3"21"16,-15 10-11-1,-3 8 4-15,-1 9-19 16,-3 2-10-16,3 11 0 0,4 12 3 16,5 13-6-16,6 8-4 15,7 8 9-15,0 4-6 16,11 2-6-16,5 0-5 0,0-1 0 15,-1-7-1-15,-1-4-1 16,-6-7-1-16,4-1 0 16,-9-11-3-16,-3-6-13 15,0-7-46 1,-5-9-44-16,-10-5-83 0</inkml:trace>
  <inkml:trace contextRef="#ctx0" brushRef="#br0" timeOffset="323935.3617">17052 15522 397 0,'5'-13'211'0,"17"3"-204"0,8-3-6 16,9 2 1-16,16 1 0 15,3-3-1-15,7 2-1 16,4-3 1-16,2-2-2 16,-6 2-10-16,-8-6-51 15,-10 1 0-15,-9-5 29 16,-16-1 36-16,-12 2 3 0,-10 0 24 15,0 3 27-15,-18 6-14 16,-5 5-21-16,-7 7 26 16,1 2-2-16,-3 18-12 15,3 7-8-15,3 7-8 0,8 8-9 32,8 2-4-32,8 5-3 0,2-3-1 15,9 3-1-15,5-8-3 16,11-5-17-16,4-4-58 15,3-10-4-15,3-7-35 0,1-10 32 16,-2-3-229-16</inkml:trace>
  <inkml:trace contextRef="#ctx0" brushRef="#br0" timeOffset="324419.0512">17831 15289 420 0,'0'0'6'16,"0"0"-1"-16,5 0 0 16,2 0 2-16,-1 0 0 15,1 0-5-15,-2 0-1 0,0 0-1 16,-1 0 0-16,-2-3 2 16,-2-6-1-16,0-2 0 15,0-3 0-15,0-2 12 16,-4 0 27-16,-1 4 24 15,3 1-21-15,-1 5 21 16,1 4-10-16,0 2-20 16,2 12-27-16,0 7-1 15,0 8 10-15,4 9 0 0,3 1-4 16,3 6-6-16,0-1-3 16,0 0-2-16,-1-7-2 15,-1-4 2-15,-1-8-1 0,-2-7 1 16,-1-9-1-16,-1-5-1 15,2-2 5-15,0-9 1 16,2-9-3-16,0 0-1 0,3-5 0 16,5 5 0-16,-1 2 0 15,1 7-1-15,2 8 0 16,0 1-1 0,-3 5-1-16,2 7-1 15,0 6-2-15,1 0 0 0,-2 2-18 16,0-3-31-16,1-2-66 15,-1-5-33-15,-2-4-119 16</inkml:trace>
  <inkml:trace contextRef="#ctx0" brushRef="#br0" timeOffset="324687.0186">18233 15434 584 0,'-4'-9'47'15,"3"2"5"-15,1 4 15 16,1 3-33-16,10 0-25 15,2 1-7-15,3 10-1 16,0 5 0-16,-4 2-1 0,-3 3-1 16,-1 2-6-16,-8-1-25 15,0-2 10-15,0-5 18 16,-2-4 7 0,-2-2 1-16,2-4 4 0,2-3 2 15,0-2-1-15,15 0 9 16,5-8-11-16,4-5-8 15,5-1-43-15,4-6-99 16,-1-1-129-16</inkml:trace>
  <inkml:trace contextRef="#ctx0" brushRef="#br0" timeOffset="325177.7823">18689 15420 149 0,'4'-9'238'0,"1"-3"-206"16,-2-1 37-16,1-1 17 0,-4 1-29 16,0 1-20-16,-2 3-9 15,-8 5 4-15,-4 3-14 16,-5 1-10-16,1 3-7 16,-1 8 0-16,4 5-1 0,3 2 0 15,5-2-1-15,5 0-1 16,2-2-2-16,2-3-5 15,10-4-14-15,5-5 3 16,0-2 11-16,5 0-6 0,-3-2 4 16,-1-4 6-16,-1 1 4 15,-3 2 2 1,-4 3-1-16,0 0 1 16,-3 0 2-16,0 7 3 0,-2 2-2 15,0-2-1-15,3 0-2 16,-1-3-1-16,0-4-1 15,2 0-45-15,2-6-86 16,-2-10-130-16</inkml:trace>
  <inkml:trace contextRef="#ctx0" brushRef="#br0" timeOffset="325384.8476">18847 15193 403 0,'-2'-25'148'16,"1"6"-93"-16,1 6 9 15,0 11-3-15,7 2-22 16,7 15-33-16,6 10 1 15,3 9 12-15,2 5 6 0,-1 5-9 16,-5 4-6-16,-6 2-7 16,-7-3-1-16,-6-4-5 15,-4-2-2-15,-13-9-30 16,-6-5-29-16,-6-9-15 16,0-11-42-16,3-7-132 0</inkml:trace>
  <inkml:trace contextRef="#ctx0" brushRef="#br0" timeOffset="325821.6924">19709 15372 470 0,'-2'3'62'0,"-1"-1"-4"16,3-2-15-1,5 2-7-15,15-2 0 0,6 0-3 16,9 0 1-16,6 0-11 16,5 0-5-16,3 0-4 15,-2 0-4-15,0 0-8 16,-8 0-1-16,-7 0-5 0,-7 4-10 15,-10 2-36-15,-10 2-50 16,-5-3-80-16,-11 0-72 16</inkml:trace>
  <inkml:trace contextRef="#ctx0" brushRef="#br0" timeOffset="326172.237">19809 15473 460 0,'-10'4'68'0,"8"-4"-19"16,7 2-23-16,19-2 33 15,12 0-32-15,5 0-16 16,11 0-4-16,6-6 9 16,-1 1 1-16,-4-2-9 0,-2 1-6 15,-10 1-3-15,-6 0-40 16,-12-2-37-16,-9-4-9 16,-5-1-8-16,-7-4-3 15,-2-6 18-15,-7 1 57 16,-6-4 23-16,-1 2 35 0,2 3 30 15,-1 3 46-15,6 5-8 16,5 7-27-16,2 5-10 16,0 0-28-16,9 7-31 15,9 9 5-15,-1 6 8 16,3 6-4-16,2 1-11 16,-4 4-5-16,-7 0 1 15,-4-1-2-15,-7-2-12 16,-9-3-49-16,-9-6-35 0,-7-6-29 15,-1-10-130-15</inkml:trace>
  <inkml:trace contextRef="#ctx0" brushRef="#br0" timeOffset="327938.8538">21146 15338 491 0,'-6'0'39'15,"4"0"18"-15,2 0 9 16,0-4-26-16,8-3-21 0,6-4-14 16,8-5 1-16,5-3 2 15,5-6 0-15,2-5-1 16,0-7-4-16,0-3-2 16,-5-5 1-16,-6-5 1 15,-5-2-4-15,-7 2 0 0,-6 2-4 16,-5 8 4-16,-3 8 1 15,-7 10 0 1,-5 9 1-16,0 11-1 0,1 4 5 16,-1 20-3-16,3 10 0 15,3 12 0-15,4 8-2 16,3 5 0-16,2 8 0 0,0-1 0 16,9 0 0-16,-1-2 0 15,3-5 0-15,2-5 0 16,-4-9 2-16,2-11-4 15,-2-10-4-15,-2-10-7 0,3-10 6 16,0-2 9-16,0-9 1 16,-1-11-2-1,4-3 0-15,-1-2 1 0,3 4 0 16,-3 3 1 0,2 5 7-16,-2 8-3 0,0 5-3 15,-1 7-4-15,-2 7 0 16,1 3 0-16,0 0-1 15,2 1-3-15,2-2-60 0,3-3-7 16,-2-6-43-16,2-4-81 16</inkml:trace>
  <inkml:trace contextRef="#ctx0" brushRef="#br0" timeOffset="328117.865">21745 15391 465 0,'0'0'94'0,"0"0"-24"16,-2 8-36-16,1 4 0 15,-1 8 13-15,2-1-29 0,0 6-10 16,0-1-8-16,5-1 1 16,2-4-1-16,3-1-28 15,0-5-58-15,2-8-24 16,2-5-65-16</inkml:trace>
  <inkml:trace contextRef="#ctx0" brushRef="#br0" timeOffset="328304.4941">22038 15295 480 0,'0'0'184'0,"0"0"-150"0,0-2 17 16,6 0-24-16,4 2-18 15,10 0-4-15,1 0-5 16,10 0 2-16,-1 4-2 0,-3 1-46 15,-2 1-63 1,-8 1-68-16</inkml:trace>
  <inkml:trace contextRef="#ctx0" brushRef="#br0" timeOffset="328445.1371">22127 15386 538 0,'-12'3'65'0,"7"-3"7"0,5 0-5 15,7 0-36-15,16-1-16 16,10-4-13-16,9 1-5 15,7-3-21-15,4-2-99 16,-2-2-142-16</inkml:trace>
  <inkml:trace contextRef="#ctx0" brushRef="#br0" timeOffset="328971.9121">22570 15238 506 0,'8'-11'11'16,"7"-5"1"-16,4-4 10 15,5-3 7-15,1-6-10 16,-1-4-17-16,-3-10-1 16,-3-4 0-16,-6 0 0 15,-5-6-2-15,-1 3-4 16,-6 6 5-16,0 8 2 0,-8 5-1 15,0 9 29-15,-3 9 10 16,0 9-28-16,0 4 8 16,1 16-15-16,0 10-3 0,3 13 3 15,4 11 2-15,1 7-2 16,2 8-3-16,0 4 1 16,4-3-1-16,-1-5 0 15,2-5 1-15,3-6-3 16,-4-8 1-16,-2-10-1 0,3-9 0 15,-4-8 1 1,1-5 0-16,2-8-1 16,-1-2 1-16,3-7 31 15,1-9-27-15,5-6-3 0,2 1-1 16,0-2-1-16,-2 3 2 16,3 4 5-16,-5 7-4 15,1 9-2-15,-2 0-1 16,0 7-1-16,1 11 0 0,-4 2 2 15,3 5 0-15,-2-4-2 16,3 0 2-16,-2-3-5 16,3-5-47-16,4-2-30 0,-1-8-18 15,4-3-123-15</inkml:trace>
  <inkml:trace contextRef="#ctx0" brushRef="#br0" timeOffset="329223.2509">23013 15283 488 0,'0'-13'71'15,"0"4"0"-15,0 4 11 16,0 1-27-16,0 4-30 16,0 0-21-16,5 7-3 15,5 5 0-15,-2 6 0 0,-1 2-1 16,0 2-1-16,-1-3-3 16,-4 1-14-16,-2-6 10 15,0-1 7-15,0-6 1 16,-2-2 4-16,1-1 13 15,1-4 7-15,1 0 16 16,15 0-3-16,6-6-28 16,7-1-7-16,5-2-15 0,0-3-92 15,-4-4-218-15</inkml:trace>
  <inkml:trace contextRef="#ctx0" brushRef="#br0" timeOffset="329790.6986">21857 15762 396 0,'-13'-3'99'0,"2"-1"-54"15,4 1-5 1,6 1 10-16,1 1 2 16,7 1-29-16,16-3-15 0,13 1-2 15,10 2 10-15,13-1 13 16,12-1-13-16,6 2-9 15,6-2-2-15,0 2-3 0,4-2 1 16,-2-1-2-16,-4 1 0 16,-8-3-1-16,-9 0 2 15,-8-1 0-15,-8-1-3 16,-8 0 1-16,-12-2 1 16,-9 2-2-16,-8 0-8 0,-6 0-33 15,-5-1-31-15,-5 1-47 16,-13 0-73-16,-9 2-169 15</inkml:trace>
  <inkml:trace contextRef="#ctx0" brushRef="#br0" timeOffset="330075.4884">22090 15794 495 0,'-2'10'23'0,"4"-5"-21"0,23 2 41 15,11-1 29-15,9-2-24 16,8 0-3-16,8 0-23 16,7-4 3-16,-2 0-3 15,-1 2-14-15,-3-2-4 16,-4 0 0-16,-8 0-2 16,-7 0 0-16,-9-2-2 0,-7-2 1 15,-9 0-1-15,-7 0 0 16,-6 0 0-16,-3 0-5 15,-2 1-21-15,-2-1-32 16,-5 1-46-16,-2-3-31 16,-2 1-144-16</inkml:trace>
  <inkml:trace contextRef="#ctx0" brushRef="#br0" timeOffset="335739.4828">14721 16494 83 0,'0'3'10'15,"3"-1"3"-15,-1 0 18 0,-1-1-16 16,3-1-30-16,-2 0 69 16,2 0 29-16,-2 0-71 15,0 0-11-15,1 0-1 16,-3-1-20-16,0-3-123 16</inkml:trace>
  <inkml:trace contextRef="#ctx0" brushRef="#br0" timeOffset="337232.7668">14787 16584 385 0,'5'-21'7'0,"-1"-2"23"15,2-2 21-15,-1-7 1 16,-3-2-22-16,-2-2-11 15,0-2 7-15,0 3 2 0,-9 1 0 16,-2 8-10-16,-5 6-2 16,-1 8 8-16,2 8 1 15,-2 4-12-15,1 11 4 0,1 10-8 16,7 9 1-16,3 9-1 16,3 6-3-16,2 9-2 15,7 4-1-15,5 7 0 16,5-1-2-16,2 4 0 0,-1 0-1 15,-4-8-1-15,1-4 1 16,-6-4-1-16,-6-10 0 16,-1-6-3-1,-2-9-8-15,0-8-32 0,-9-6-59 16,-5-10-70-16,-2-3-189 16</inkml:trace>
  <inkml:trace contextRef="#ctx0" brushRef="#br0" timeOffset="337579.1817">14502 16833 571 0,'0'-9'3'0,"10"-4"27"15,15-1-11-15,11-4 16 16,10-4-22-16,5-2-8 16,10-3-2-16,2-2-2 15,8-3 0-15,-5-2-2 0,-2 2-17 16,-3-3-67-16,-8 1 13 15,-12-2 48-15,-9 4 23 16,-12 3 3-16,-11 6 6 16,-9 7 33-16,-4 5 17 15,-12 11-19-15,-8 0-10 16,2 17-8-16,-4 4 0 16,1 12-4-16,5 5-4 15,6 10-4-15,5 2-6 0,9 5-2 16,0 5-2-1,12-4-1-15,8 0-5 0,8-6-4 16,2-12-48-16,4-10-42 16,0-14-59-16,0-14-153 0</inkml:trace>
  <inkml:trace contextRef="#ctx0" brushRef="#br0" timeOffset="338295.2402">15304 16661 245 0,'4'4'184'0,"-1"-4"-154"16,4 0 19-16,5-13 9 16,3-4-10-16,5-7-12 0,4-6-14 15,3-4-3-15,-1-7-5 16,-1-2-5-16,-3-1-1 16,-3-1-1-16,-9 5-6 0,-5 6 2 15,-3 4-2-15,-2 12 1 16,-4 8 1-16,-6 10 3 15,-3 2-4-15,1 17 3 16,-3 10-3-16,6 5 1 16,0 12-1-16,4 2-2 15,5 2 1-15,0 4-1 16,7-6 1-16,4-3-1 16,3-6 0-16,0-7 0 15,3-11-2-15,0-11-3 0,2-10 3 16,-2 0 1-16,0-18-1 15,-2-4 0-15,0 0 2 16,-1 3 1-16,-4 5-2 16,-3 7 2-16,2 7-1 0,-3 5-2 15,2 11 3-15,1 5 0 16,0 1-2-16,2-1 1 16,1-4-1-16,1-3-1 0,0-7-36 15,1-6-25-15,0-1-7 16,0-5-40-16,0-9-11 15,-2-6 48-15,-2 1 60 16,-2-3 40 0,-3 6 56-16,1 4 36 0,-6 4-42 15,0 8 16-15,0 0-20 16,0 13-37-16,0 3-7 16,0 5-18-16,3 3-9 15,2-1-1-15,5 2-1 0,2 0-3 16,0-7-47-16,3-6-126 15,-1-5-308-15</inkml:trace>
  <inkml:trace contextRef="#ctx0" brushRef="#br0" timeOffset="338713.4285">16134 16583 447 0,'2'-13'105'0,"-2"0"-73"15,-4 3 27-15,-7 5-17 16,-5 3-23-16,-6 2-14 15,1 9-2-15,-2 5-2 0,1 6-1 16,5-1 0-16,5 1 1 16,10-2-3-16,2-4 1 15,9-5 0-15,11-7-2 16,7-2 2-16,6-2 3 0,1-12-1 16,-2 0 2-16,2 1-3 15,-4 4-1-15,-4 5 1 16,-4 4-1-16,-7 2 1 15,-2 11 0-15,-4 3 0 16,0 1-2 0,-4 1-2-16,1-3-42 0,-2-6-38 15,-1-6-31-15,1-3-60 16</inkml:trace>
  <inkml:trace contextRef="#ctx0" brushRef="#br0" timeOffset="338916.3025">16324 16420 543 0,'0'-19'63'0,"0"6"28"16,10 9-36-16,11 4-27 16,2 6-12-16,4 14 3 15,4 8 4-15,-1 6 4 16,-1 9-9-16,-5 5-14 0,-3 2-2 16,-13 6-2-16,-4-6-6 15,-4-4-35-15,-11-7-15 16,-6-8-43-16,-3-15-50 15,0-10-127-15</inkml:trace>
  <inkml:trace contextRef="#ctx0" brushRef="#br0" timeOffset="339352.3886">16804 16559 582 0,'0'4'56'15,"9"-4"-34"-15,3 0-4 16,10-4 30 0,3-1-12-16,5-2-27 0,3 0-7 15,6 1-1-15,-7 5-1 0,-3-1-4 16,-4 2-49-16,-11 0-52 16,-8 9-36-16,-6 3 4 15,-9 3 61-15,-9 1 85 16,-3 2 27-16,-1-2 48 0,3-2 7 15,2-1-19-15,7-3-10 16,8-3-20-16,2-3-25 16,10-4-18-16,16 0-1 15,8 0-1-15,8-8-78 16,5-4-82-16</inkml:trace>
  <inkml:trace contextRef="#ctx0" brushRef="#br0" timeOffset="339697.9851">17552 16397 137 0,'16'-28'318'0,"-5"-1"-264"15,-2 2 11-15,-2 9-15 16,-5 1 20-16,-2 8-17 16,0 9-10-16,-9 1-28 15,-1 17-12-15,0 9-1 0,0 10 0 16,3 10 1-16,1 6 3 16,6 7-2-16,0 0 0 15,0-1-3-15,0 2 0 16,4-6-1-16,-1-5 0 0,-1-11-4 15,-2-7-14-15,0-12-45 16,0-13-76 0,-9-7-124-16</inkml:trace>
  <inkml:trace contextRef="#ctx0" brushRef="#br0" timeOffset="340029.4471">17337 16659 587 0,'0'-12'56'16,"0"0"-54"-16,16-1-1 15,11-2 6-15,13 3-3 16,6-2-4-16,8-2 3 16,5-4-5-16,3 2 2 0,4-3-2 15,-5-1-46-15,-2 0-64 16,-6-3-26-16,-7-4 66 16,-10 2 72-16,-9-3 33 15,-9-1 25-15,-11 8 27 0,-7 2-25 16,-4 7 12-16,-12 7-16 15,-7 7-16 1,-2 0-10-16,-4 14-6 16,2 9 0-16,2 5-9 15,5 10-6-15,7 5-7 0,8 7 0 16,5 3-1-16,0-1-2 16,9-1 1-16,6-4-4 15,6-9-24-15,2-8-45 0,1-14-16 16,1-9-74-16</inkml:trace>
  <inkml:trace contextRef="#ctx0" brushRef="#br0" timeOffset="340398.7697">18123 16226 342 0,'0'-4'338'0,"0"-1"-305"15,0 5-6-15,0 9-19 16,0 10 21 0,4 12-5-16,3 6-11 15,-3 5 3-15,4 4-7 0,-2 2-8 16,3-2 0-16,0-7-2 16,-2-4 2-16,3-12-2 15,-3-9-1-15,3-9 2 0,2-5 0 16,1-10 0-16,3-8 1 15,1-6-1-15,-2 3 0 16,4 2 0-16,-3 6 0 0,-5 6-1 16,1 7-1-16,-2 7 0 15,-5 11-2-15,0 2 3 16,-5 3-3-16,0 0-15 16,0-2-15-16,0-1-25 15,-5-4-30-15,3-6-39 16,2-6-54-1</inkml:trace>
  <inkml:trace contextRef="#ctx0" brushRef="#br0" timeOffset="340681.0876">18441 16538 226 0,'2'-7'327'0,"3"0"-269"16,-5 0-8-16,2 2 10 15,3 3-26-15,5 2-22 16,2 0-4-16,0 9-2 15,3 6-4-15,-1 7-3 16,-2 3 1-16,-4 3-2 0,-4-1-6 16,-3-2-16-16,-1-5 11 15,0-4 14-15,0-4 2 16,-3-4-3-16,1-5 5 16,2-3-2-16,2 0-1 0,8 0-1 15,9-7 5 1,6-7-7-16,2-2-20 15,5-10-126-15,-1-2-110 16</inkml:trace>
  <inkml:trace contextRef="#ctx0" brushRef="#br0" timeOffset="340843.9827">18769 16306 517 0,'-8'-6'53'0,"-1"0"-36"15,2 0 15-15,4 5 18 16,0 1-20-16,3 0-21 15,0 0-6-15,4 0 3 0,3 0 0 16,4 5-1-16,0-2-5 16,-4-1-1-16,0 1-32 15,-5-2-76-15,-2-1-78 16</inkml:trace>
  <inkml:trace contextRef="#ctx0" brushRef="#br0" timeOffset="341242.5914">18890 16474 495 0,'1'-7'28'16,"1"-6"-16"-16,-2-3 47 15,0 3 0-15,0-4-15 16,-7-1-32-16,-1 6-8 15,-5 1 13-15,-1 6-2 16,-4 5-12-16,3 0-5 0,1 12 2 16,1 6-1-16,1 0 0 15,5 3 0-15,3-3 1 16,4 0-1-16,0-4-1 16,4-5 0-16,10-4 3 0,4-5-1 15,1 0 1 1,9-3 1-16,-3-5-2 15,0 1-1-15,-4 2 3 16,-1 2-3-16,-1 3 2 16,-4 0-1-16,-2 0 0 0,-1 0-1 15,-3 3 1-15,3 0-33 16,-5 1-46-16,-1-4-33 16,0 0-61-16</inkml:trace>
  <inkml:trace contextRef="#ctx0" brushRef="#br0" timeOffset="341448.0236">19044 16267 450 0,'-5'-19'53'0,"1"5"38"16,3 8-2-16,1 6-19 15,0 0-50-15,5 14-18 16,6 7 6-16,2 10 19 0,0 6-8 16,-3 10-6-16,-5 2-4 15,-1 3-6-15,-4 2-2 16,-5-8-1-16,-12-1-10 15,0-8-30-15,-5-8 3 16,2-10-45-16,2-9-52 16,-2-10-74-16</inkml:trace>
  <inkml:trace contextRef="#ctx0" brushRef="#br0" timeOffset="341898.0757">19658 16412 562 0,'14'0'25'16,"1"0"-8"-1,10 0 6-15,8 0 24 0,8 0-19 16,-1 0-18-16,4 0 4 16,-2 0 5-16,-1 0-13 15,-7 0-6-15,-5 3-1 16,-7 6-10-16,-12-2-75 0,-6 2-34 16,-4 2-45-1,-12 0 26-15,-10 1 0 16</inkml:trace>
  <inkml:trace contextRef="#ctx0" brushRef="#br0" timeOffset="342200.8276">19882 16519 154 0,'-35'6'111'0,"7"0"-11"0,6-3-10 0,7 0-20 16,10-2-13-16,5-1-14 15,15 0-13-15,12 0-6 16,10 0 2-16,10-1-1 16,8-5-5-16,7-1-9 0,-1-2-7 15,-2-2-2-15,-5-1-4 16,-6-1-7-16,-11-1-36 15,-9-2 2-15,-10-2-3 16,-11-3 28-16,-7 1 19 16,0 0 1-16,-12 2 3 15,-3 6 26-15,1 3 5 0,1 6 1 16,2 3-7-16,8 5-12 16,1 11-9-16,2 9 1 15,4 2 9 1,6 10 4-16,1 2-10 0,0 6-11 15,-9 0-1-15,-2-1-4 16,-24-1-70-16,-15-5-117 16,-17-10-315-16</inkml:trace>
  <inkml:trace contextRef="#ctx0" brushRef="#br0" timeOffset="344164.9385">20961 16381 59 0,'-6'2'397'16,"-1"-2"-361"-16,5 0 3 16,2 0-12-16,0 0 0 15,0 0 10-15,0 0 1 0,0 0-8 16,0 0-3-16,5 0-16 15,3-3-4-15,4-5-1 16,2-2-5-16,1-5-1 16,-1-2 1-16,3-3-1 0,-5-3 1 15,-4-6-1-15,-3 1 1 16,-5-2 0-16,0-3-2 16,-2 6-1-16,-9 3 2 15,0 6-2 1,3 4 1-16,-4 10 0 15,4 4 0-15,1 7 1 0,1 12-2 16,2 8 4-16,2 2-1 16,2 7-1-16,0 3 0 15,0 2 0-15,0 0 1 0,5 3 0 16,0-2-2-16,0-2 1 16,-3-4 1-16,1-4 0 15,-1-7-1-15,0-6 0 0,0-6 0 16,-1-9 0-16,3-4-1 15,4-5 6-15,-1-10-3 16,1 1 0-16,4-2-2 16,2 2 0-16,-2 3 1 15,1 7-1-15,-1 4-1 0,0 6-1 16,0 8 1 0,2 4 0-16,-1 0 1 0,1 1-3 15,4-3-24-15,-2-1-71 16,-1-7-10-16,2-4-60 15,0-4-138-15</inkml:trace>
  <inkml:trace contextRef="#ctx0" brushRef="#br0" timeOffset="344332.1696">21321 16534 344 0,'0'-1'141'0,"-3"1"-45"0,-4 0-26 16,2 11-26-16,1 2-25 15,2 5-13-15,2 1-3 16,0 0-2-16,0 1-1 15,4-2 0-15,4 0-3 16,1-6-38-16,4-5-77 0,-1-7-86 16</inkml:trace>
  <inkml:trace contextRef="#ctx0" brushRef="#br0" timeOffset="344737.9295">21487 16275 573 0,'0'-5'68'0,"-2"4"-26"16,-1 1 7-16,3 6-39 16,0 11-7-16,0 4-2 0,0 10 0 15,0 0 0-15,5 6 1 16,2 0-2-16,0-2 0 15,0 1 1-15,1-9 0 16,-1-4-1-16,-2-9 0 16,0-8 0-16,0-6 0 0,3-4 2 15,-1-10 0-15,2-7 1 16,4-1 0 0,1-1 6-16,0 5-8 0,-1 5 0 15,1 7-2-15,-3 6-1 16,-2 0 1-16,-4 12-3 15,-3 2 7-15,-2 4-4 16,-2 2 1-16,-10-4-7 16,-4 0-1-16,-4-4-11 0,0-3-18 15,0-5-6-15,5-2 7 16,1-2-13-16,9-4-39 16,5-9-75-16</inkml:trace>
  <inkml:trace contextRef="#ctx0" brushRef="#br0" timeOffset="345152.1126">22085 16408 497 0,'0'2'154'0,"1"-2"-118"16,3 0 12-16,5 0-13 0,2 0-1 16,5 0-18-16,2 0-10 15,5 0-1 1,1 0-3-16,0 0-3 0,-2 0-1 16,0 0-5-16,-5 2-45 15,-5 3-48-15,-7 2-33 16,-5-4-75-16</inkml:trace>
  <inkml:trace contextRef="#ctx0" brushRef="#br0" timeOffset="345345.9293">22142 16488 460 0,'-12'9'71'0,"6"-4"-3"16,4 3-9-16,2-3-21 0,15-3-6 16,6 0-14-16,8-2 5 15,6 0-4-15,0 0-14 16,5-2-2-16,-5-3-6 15,-2-3-63-15,-6 1-105 0,-9 0-116 16</inkml:trace>
  <inkml:trace contextRef="#ctx0" brushRef="#br0" timeOffset="348602.9636">22670 16405 281 0,'-9'3'258'16,"1"1"-233"-16,3-4 31 15,5 0-18-15,0 0-8 0,2-6-6 16,6-3-13-16,4-4-3 16,3-2 4-16,2-7-6 15,3-3-5-15,-1 0 0 16,-2-5-1-16,-5-3 1 15,-2 0-1-15,-7-5 0 0,-3 8-2 16,0 2 1-16,-11 4 0 16,1 9 0-16,-3 9 0 15,2 6 3 1,1 6-4-16,-3 15 5 0,5 5-7 16,0 9 6-16,4 4 1 15,3 2-3-15,1 1 1 16,0 1-2-16,6 0 2 15,3-4-1-15,1-1-1 0,-1-6 1 16,-1-7 0-16,-1-8-1 16,3-5 0-16,-7-7-2 15,4-5 3-15,0-5 3 0,-1-8 2 16,1 1-4-16,0-3 4 16,2 5-5-16,1 4 0 15,-2 5 0-15,3 1-2 16,2 1-1-16,-1 10 2 0,-1 3 1 15,3 2-1-15,-1-1 1 16,-2-1-1-16,-1-2-30 16,4-1-53-1,0-8-15-15,-2-3-62 0,4 0-118 16</inkml:trace>
  <inkml:trace contextRef="#ctx0" brushRef="#br0" timeOffset="348861.7916">23035 16483 512 0,'-4'-2'49'0,"1"0"4"0,3 2 6 16,0 0-29-16,0 0-20 15,1 0-4-15,6 8-6 16,2 2-2-16,-4 5 2 16,5 0-4-16,-7 0-24 15,-1 0-9-15,0-2 25 0,-2-2 11 16,0-4 2-16,0-1 1 15,0-3 1-15,0-3 0 16,0 0-1 0,7 0-4-16,4 0 10 0,3-3-5 15,5-7-2-15,1 0-33 16,4-8-88-16,0-1-65 16</inkml:trace>
  <inkml:trace contextRef="#ctx0" brushRef="#br0" timeOffset="349271.7536">23245 16215 425 0,'-13'-2'128'16,"2"1"-98"-16,6 1 32 16,3 0-23-16,2 7-21 15,0 5-4-15,4 7 4 16,5 4-4-16,-1 4-11 0,4 3-1 15,-2 2 0-15,1 0-2 16,-2-2 1-16,-2-2-1 16,-2-5 0-1,-1-4 1-15,-2-7-2 16,2-3 2-16,-4-5 1 0,3-4-2 16,1-2 2-16,1-9-1 15,4-3 0-15,1 1-1 16,3-1 0-16,3 3-1 0,1 6 1 15,-1 3-2-15,0 2 1 16,-7 4-1-16,-1 8-2 16,-8 4-1-16,0 0 3 15,-10 1-8-15,-6 0 6 0,-4-4-17 16,-2-3 13-16,1-3 5 16,3-1-11-16,4-6-12 15,3 0-20-15,11-6-55 0,0-9-134 16</inkml:trace>
  <inkml:trace contextRef="#ctx0" brushRef="#br0" timeOffset="349774.2346">23888 16363 497 0,'0'2'21'0,"0"-2"27"15,7 0-14-15,8 0 4 16,9 0 0-16,5 0-13 0,5 0 0 16,5-3-6-16,0 1-10 15,0-2-4-15,-2 4-5 16,-3 0 0-16,-5-1-4 16,-5 1-52-16,-8 0-30 0,-7 0-32 15,-9 0-61-15</inkml:trace>
  <inkml:trace contextRef="#ctx0" brushRef="#br0" timeOffset="350073.9486">23992 16431 313 0,'-9'6'192'0,"4"-5"-169"16,5-1 6-16,3 2-19 15,13-2 20-15,7 0-10 16,8 0-2-16,3 0 15 15,3 0-10-15,4 0-5 0,0 0-4 16,-2-2-8-16,-7 1-5 16,-5-2 0-16,-5 0-1 15,-10 2 0-15,-5-2-2 16,-4 3 3-16,-3-3-5 16,0 3-1-16,-6-2 1 15,-1 0 5-15,3 2 3 0,-1-1-3 16,3 1-1-16,2 0-2 15,0 0-16-15,0-2-37 16,2 2-4 0,5-4-44-16,2-1-58 0</inkml:trace>
  <inkml:trace contextRef="#ctx0" brushRef="#br0" timeOffset="350423.5876">24246 16190 545 0,'-12'-2'22'15,"4"1"-5"-15,3-2 30 16,5 3-21-16,3 0-18 0,9 3 5 16,6 4-1-16,3 1 10 15,1 3-7-15,5 1-10 16,0 1-3-1,-3 0 2-15,2 1-4 16,-3 1 1-16,-3 0-2 16,-4-2 3-16,-3 1-2 0,-6 4 2 15,-7 0-2-15,0 2 0 16,-10 1 2-16,-12 2 6 16,-2 2-10-16,-3 0 4 0,-5 2-2 15,0-1 1-15,-2 1-2 16,3 0-31-16,1-2-67 15,4-7-123-15</inkml:trace>
  <inkml:trace contextRef="#ctx0" brushRef="#br0" timeOffset="358765.3127">20919 16913 177 0,'-2'2'142'15,"-1"-2"-72"-15,-1 0-18 16,3 0 2-16,1 0-8 0,0 0-9 15,0 0-7-15,-2 0-9 16,2 0-4-16,0 0 0 16,5 0-5-16,2-4 13 15,4 2-12-15,2 1-5 16,5-1 2-16,-2 0 3 16,2 0-1-16,3-2-3 0,1 1-3 15,0 1-3-15,-2 0-3 16,2-1 1-16,-2 1-1 15,-2 1 1-15,-2-1-1 16,-2 0 1-16,-1 0-2 16,-4-2 2-16,-2 2-1 15,-1-1 1-15,-2 1-1 16,1-1-2-16,-3-1-10 16,1 2-20-16,2-1-32 0,1-2-56 15,2-3-85-15</inkml:trace>
  <inkml:trace contextRef="#ctx0" brushRef="#br0" timeOffset="359206.9474">21477 16751 413 0,'-5'1'39'0,"2"-1"1"16,1 0 33-16,2 0-36 15,0 0-22-15,12 0-5 16,3 0 24-16,7 0-1 0,0 0-16 16,7-3-2-16,-2-3-1 15,2 1-3-15,0 0-9 16,-2-3-1-16,-2 3-1 15,-6 0 2-15,0 1-4 16,-9 0-8-16,-2 3-47 16,-4-4-75-16,-4-4-150 15</inkml:trace>
  <inkml:trace contextRef="#ctx0" brushRef="#br0" timeOffset="359797.5418">22728 16829 379 0,'-2'0'18'15,"-2"0"-2"-15,4 0 41 16,0 0-11-16,0 0-20 15,0 0-15-15,7 0-1 16,5 0 25-16,5 0-4 16,5 0 0-16,2 0-15 15,5 0-10-15,2-2-2 16,1-1-2-16,-2-1-2 16,1-1 1-16,-2-1-1 0,-4 1 0 15,-1 0-5-15,-6 1-36 16,-2 0-21-16,-8 3-26 15,-1 1-42-15,-2-2-126 0</inkml:trace>
  <inkml:trace contextRef="#ctx0" brushRef="#br0" timeOffset="360129.3011">23293 16815 392 0,'3'0'42'15,"3"-2"-9"-15,0-4 29 16,-1 5-8-16,2-3-19 0,0 1-2 15,4 1-3-15,0-2-3 16,4 1-3-16,0-1-5 16,4 1-7-16,0-1-4 0,-1-1-5 15,-2 1-3-15,2 1 0 16,-1-1-14-16,-5-3-105 16,-3-2-136-16</inkml:trace>
  <inkml:trace contextRef="#ctx0" brushRef="#br0" timeOffset="363447.7247">27091 15531 343 0,'2'0'197'0,"0"0"-138"16,0 0-8-16,1-4-1 15,4-1-15-15,0-4-10 0,4-2-13 16,3-3-2-16,3-2-2 15,2-6-3-15,3-3-1 16,-2-5-4-16,-1-6 1 16,-2-3-1-16,-9 0 0 15,-2-3 1-15,-6 4-1 0,0 2 2 16,-7 5-7 0,-4 6 3-16,-2 5 4 0,1 10-1 15,3 3 1-15,-2 7-2 16,4 2 1-16,0 13-2 15,5 9 0-15,2 8 1 0,0 11-1 16,9 7 2-16,4 3-1 16,3 5 0-16,2-3 0 15,-1-4 0-15,2-1 0 16,-5-8 0-16,1-7 1 16,-5-6-1-16,-1-8 1 15,-3-6 0 1,-1-12-1-16,0-3-3 0,-1-7 14 15,1-13-4-15,2-3-3 16,1-4-1-16,2 1-3 0,-1 4 0 16,4 6 1-1,1 9 1-15,1 7-3 0,1 0-1 0,-1 13-2 16,-2 6 1 0,4 4 6-16,-5 2-3 0,0 2 1 15,0-4-1-15,-2-1-1 16,3-6-2-16,-4-5-29 15,2-8-19-15,2-3-19 16,-1 0 1-16,2-12-43 0,1-5-30 16,-3-1 81-16,-1 1 75 15,-4 4 34-15,-2 3 52 16,-3 2-2-16,0 6-7 16,-2 2-11-16,2 0-37 15,-1 10 0-15,3 0-22 16,0 3-11-16,0 3-7 15,1 2-4-15,0 1-3 0,2-3-10 16,3-1-108-16,-2-7-116 16</inkml:trace>
  <inkml:trace contextRef="#ctx0" brushRef="#br0" timeOffset="363596.1664">27926 15581 683 0,'2'0'65'0,"-2"8"-59"16,0 3-4-16,-2 5 3 16,-3 4-4-16,-3 1-78 15,1-3-102-15,5-7-225 16</inkml:trace>
  <inkml:trace contextRef="#ctx0" brushRef="#br0" timeOffset="364120.9753">28149 15495 553 0,'0'-2'117'0,"0"-3"-114"0,-2-1 1 16,2-3 27-16,0-3-21 15,9-4-10-15,4-6 3 16,-1-6-3-16,0-4 2 0,0-6-1 15,-6 1 1-15,-4-2-2 16,-2-1 13-16,0 5-10 16,-5 0-3-16,-4 11 2 15,-2 4 1-15,2 9 11 16,1 8-8 0,-2 3-4-16,5 10-2 0,1 12-1 15,4 12 2-15,0 8-1 16,0 10 0-16,11 6 0 0,0 2-1 15,1-1 2-15,3-4-1 16,-3-5 0-16,3-9 0 16,-3-3 0-16,-3-9 0 15,1-10 0-15,-3-5-1 16,-2-8-3-16,0-6 4 0,2-8 8 16,3-9-5-16,-3-6-1 15,3-2 1-15,1 1-3 16,3 6 2-16,-1 4 8 0,1 9-3 15,-1 5-6-15,1 1 0 16,-3 12-2-16,2 1 0 16,-3 4 1-16,1 2-1 15,0-2-4-15,-2-1-28 16,0 0-27-16,-1-3-35 0,0-5-41 16,1-7-82-16</inkml:trace>
  <inkml:trace contextRef="#ctx0" brushRef="#br0" timeOffset="364467.8209">28546 15568 571 0,'7'-2'48'15,"-2"-2"-36"-15,4 4 26 16,4 0-1-16,-5 0-19 16,0 11-18-16,-3 2-3 15,-5 5-41-15,0 0-10 0,-1-1 3 16,-11 1 25-16,4-2 29 15,1-2 0-15,0-4 6 16,7-2 3-16,0-4 7 16,5-4-2-16,11 0-2 15,7-4-10-15,4-8-11 0,4-2-32 16,-2-3-11-16,-1 0 10 16,-2-1 30-16,-9 3 12 15,-2 5 50 1,-6 1 40-16,-6 5 13 15,-3 4-27-15,0 0-43 0,0 10-35 16,-5 5 3-16,-4 7-4 16,1 3-2-16,0-2-58 15,1-5-140-15</inkml:trace>
  <inkml:trace contextRef="#ctx0" brushRef="#br0" timeOffset="365370.0748">29226 15434 415 0,'4'0'153'15,"-3"-5"-119"-15,-1-4 19 16,0-4-5-16,-1 3-35 16,-8-3-10-16,-8 1-4 15,-2 3 3-15,-4 5-3 0,-3 4 0 16,3 0-3 0,0 9 6-16,3 4-2 15,5 3 1-15,5-2-1 0,4 0 0 16,5-1 0-16,1-4-1 15,7-2 0-15,8-4-4 16,4 1 12-16,4-4-3 16,3 0-3-16,-1 0 0 0,-4 0 0 15,-1-2-1-15,-10 0 0 16,0 2 0-16,-7 0 0 16,-3 0 0-16,0 0-2 15,0 0 1-15,0 0 1 0,0 0 1 16,-1 0 0-16,-1 0-4 15,0 0-7-15,2 0-6 16,0-2-12-16,0-1-9 16,0 1 13-16,0 1 2 0,0-1-10 15,0 0-6-15,0 0-4 16,-4 0 18-16,-1 2 22 16,-1 0 7-1,-1 0-2-15,-1 0 6 0,-2 0 18 16,0 0 13-16,1 0-3 15,-3 4-9-15,6 0-10 16,0-3 2-16,3 3-4 16,3-3-6-16,0 1-5 0,3-2-2 15,8 0 2-15,5 0 4 16,2 0-7-16,2-7-2 16,-2-2 1-16,-4-1 0 0,-5-5-1 15,-6 1 2-15,-3 1-1 16,-10 1-3-16,-10 5 3 15,-3 3-1-15,-2 4 3 16,1 0 5-16,6 6 4 0,6 3-11 16,8 3 0-16,4-1-4 15,11 1-11-15,12-3-47 16,11-3-42-16,5-6-68 16</inkml:trace>
  <inkml:trace contextRef="#ctx0" brushRef="#br0" timeOffset="365637.956">29627 15186 617 0,'0'-3'24'0,"-13"-19"-11"16,-7 19 17-16,-5 3-13 0,-4 3-8 16,-3 12-3-16,-2 4-3 15,2 6-1-15,-1 7 3 16,10 2 2-16,5 3 2 15,7 3 2-15,7-3 0 0,4-3-2 16,11 0-3-16,6-7-5 16,4-2 0-16,10-8 0 15,-2-2 1-15,3-5-1 16,0-6 0-16,1-2-9 16,-5-2-27-16,-2-2-48 15,-9-9-61-15,-10-5-108 16</inkml:trace>
  <inkml:trace contextRef="#ctx0" brushRef="#br0" timeOffset="365788.8176">29341 15441 425 0,'-20'0'219'0,"12"-2"-199"16,8 1 5-16,20-1-7 16,17 0-6-16,11-1-10 15,10-5-2-15,8 0-2 16,5-3-29-16,-5-2-56 15,-5-5-94-15</inkml:trace>
  <inkml:trace contextRef="#ctx0" brushRef="#br0" timeOffset="366020.1983">29849 15159 429 0,'-5'-5'208'15,"1"2"-155"-15,4 1 11 16,0 2-18-16,6 5-30 15,8 9 10-15,2 4 4 16,1 7-13-16,2 3-6 16,1 3-5-16,-4 1-4 15,0 2-2-15,-2-2-1 16,-1-3-7-16,-2-4-25 0,0-6-30 16,-4-8-35-16,2-6-58 15,-2-5-80-15</inkml:trace>
  <inkml:trace contextRef="#ctx0" brushRef="#br0" timeOffset="366233.6496">30129 15113 578 0,'2'-9'76'0,"-2"4"-8"16,0 5 0-16,3 0-50 0,2 12-11 15,2 8 15-15,3 5-6 16,5 7-10-16,-1 1-3 15,3 4-2-15,0-2-1 16,0 1 0-16,-4-2-5 16,-1-4 3-16,-2-5-10 0,-5-2-42 15,-3-7-31 1,-2-5-72-16,-5-6-130 0</inkml:trace>
  <inkml:trace contextRef="#ctx0" brushRef="#br0" timeOffset="366372.2975">29980 15370 677 0,'0'-9'39'0,"8"-2"-23"15,17 0 1-15,9 3-7 16,12-3-7-16,5 4-3 0,5-4-31 16,-5-2-182-16</inkml:trace>
  <inkml:trace contextRef="#ctx0" brushRef="#br0" timeOffset="367856.0466">28242 16228 599 0,'-10'3'44'0,"2"-3"10"0,4 0-11 16,4 2-26-16,0-2 0 15,12 0 1-15,8 0 3 16,4 0-5-16,8 0-3 15,2 0-7-15,2 0-5 16,4-2-2-16,-4 2-1 16,-4 0-4-16,-3 0-21 15,-4 0-27-15,-9 2-38 16,-6 2-45-16,-10-1-70 16</inkml:trace>
  <inkml:trace contextRef="#ctx0" brushRef="#br0" timeOffset="368171.0157">28281 16351 416 0,'-7'5'150'16,"7"-1"-122"-16,7-4-11 15,19 0 15-15,4 0-9 16,9-8-3-16,3 0-15 0,3-5-3 16,-3 1-4-16,-7-2-69 15,-4-1-49-15,-12-2-8 16,-8 0 25-16,-7 1 81 15,-4 1 49-15,-5 2 44 16,-8 1 36-16,2 2-18 0,2 4 8 16,3 3-16-1,6 3-24-15,0 0-31 16,0 7-23-16,10 6 7 16,0 8-9-16,3-1 1 0,-2 7-2 15,-2 1-2-15,-6 1-28 16,-3 0-69-16,0-3-6 15,-3-6-46-15,-4-4-209 16</inkml:trace>
  <inkml:trace contextRef="#ctx0" brushRef="#br0" timeOffset="368799.6166">28890 16306 167 0,'-3'0'367'16,"1"0"-328"-16,2-4 4 15,5 2-16-15,7-4 10 16,3-1-8-16,4-4-8 0,0-2-11 16,-1-2-5-16,0-3-3 15,-4-4-1-15,-3-3 0 0,-2-3 0 16,-7-5 0-16,-2-2-1 16,0 3 2-16,-8 2-1 15,0 5 0-15,-5 6 1 16,0 10-2-16,3 3 6 15,-2 6 4-15,6 3-10 16,-1 14 1-16,3 9 3 16,4 8-3-16,0 4 2 15,4 6-2-15,6 0 3 16,5 1-1-16,-1-4-1 0,2-2-2 16,-2-3 1-16,-1-6-1 15,1-6-1-15,-2-6 1 16,-4-8-2-16,1-6 2 0,0-4 0 15,-1-6 5-15,-3-10-4 16,0-3 1-16,2-1-1 16,-2-1 1-16,3 4 7 15,1 7 2-15,0 5-1 0,-1 5-3 16,4 1-8-16,-2 12 1 16,3 5-1-16,1 1 0 15,1-1 0-15,1-2-26 16,-1-1-39-16,0-7-37 15,-1-4-19-15,3-4-73 16</inkml:trace>
  <inkml:trace contextRef="#ctx0" brushRef="#br0" timeOffset="368987.4208">29345 16347 447 0,'0'-7'97'0,"0"5"3"16,0 2-15-16,2 0-51 0,1 6-27 15,-1 6 1-15,3 2-4 16,5 0-3-16,-3 3-2 15,5-3-8-15,1-4-71 16,3-4-62-16,0-6-103 16</inkml:trace>
  <inkml:trace contextRef="#ctx0" brushRef="#br0" timeOffset="369145.6422">29603 16358 577 0,'0'7'29'0,"0"0"22"15,0 4-14-15,0 0-32 16,-4 1-4-16,-1 2-17 16,0-3-83-16,2-5-108 15</inkml:trace>
  <inkml:trace contextRef="#ctx0" brushRef="#br0" timeOffset="369587.9492">29688 16258 600 0,'8'-7'51'0,"4"-2"-34"15,2-2 32-15,2-1-17 16,0-6-25-16,1-5-4 16,-2-4-3-16,-3-5 1 15,-2-4 1-15,-7-4 0 0,1-3 1 16,-4 4 4-16,0 1 4 15,-4 6-2-15,-4 7-6 16,0 7 3-16,-1 11 6 16,0 7-4-16,3 3-5 15,2 17-4-15,4 12 1 16,0 9 0-16,0 8 0 16,7 4 1-16,7 4-2 15,-1-3 3-15,1-3-2 16,-1-4 1-16,-2-8-2 0,-3-7 2 15,-3-7-2-15,2-9 0 16,-6-7 0-16,1-8-2 16,0-1 1-16,1-10 0 0,1-8-4 15,1-5 6-15,2 4 0 16,3-1 0-16,2 3 0 16,-3 6 1-16,5 9-1 15,0 2 0-15,1 1-2 16,-3 10 1-16,2 2 0 15,-1 2-1-15,0 0-9 0,-2-3-54 16,-2-3-17 0,-1-1 2-16,2-2-27 15,-5-6-36-15,2 0-135 0</inkml:trace>
  <inkml:trace contextRef="#ctx0" brushRef="#br0" timeOffset="369789.3322">30066 16300 222 0,'0'-12'188'0,"0"0"-102"15,0 1 4-15,0 4 10 16,0 1-33-16,0 4-35 15,5 2-15-15,3 0-10 0,3 0-5 16,-3 8-1-16,2 3-1 16,-3 3-1-16,-2 0-1 15,-3 2-4-15,-2-5-9 16,0 2 8-16,0-6 7 16,0-4 1-16,0-3 0 15,2 0 0-15,6 0-1 16,9-7-30-16,3-7-60 0,5-2-121 15</inkml:trace>
  <inkml:trace contextRef="#ctx0" brushRef="#br0" timeOffset="370656.9076">30399 16200 247 0,'0'1'347'16,"0"3"-289"-16,0-1-11 0,0 6 13 15,-2 2-13-15,-3 3-17 16,-4 2-23-16,-1 2-4 16,-2 1-4-16,-1-1-1 0,3 2-37 15,3-6-62-15,3-5-39 16,4-5-93-16</inkml:trace>
  <inkml:trace contextRef="#ctx0" brushRef="#br0" timeOffset="372244.7245">30709 15889 443 0,'0'-13'31'16,"-5"5"16"-16,-9 6-7 15,-8 2-3-15,-5 7-13 16,-2 14 1-16,-3 7-9 16,0 5-2-16,3 8 4 15,2 6-1-15,7-3-5 0,8 6 0 16,6-7-5-16,6 0-1 15,9-6-5-15,11-5-1 16,9-5 2-16,3-6-5 16,6-6 6-16,3-7-3 0,-1-4-2 15,-1-4-17-15,-3-4-23 16,-5-8-50-16,-10-5-79 16,-7-2-251-16</inkml:trace>
  <inkml:trace contextRef="#ctx0" brushRef="#br0" timeOffset="372409.8506">30502 16213 564 0,'-8'0'52'0,"8"0"-41"16,8 0 9-16,18 0-10 0,11-5-7 16,14-2-2-16,5-4-1 15,8-1 0-15,1-6-28 16,1 1-75-16,-8-7-64 15</inkml:trace>
  <inkml:trace contextRef="#ctx0" brushRef="#br0" timeOffset="372674.168">31081 15914 450 0,'-7'-16'102'16,"-2"4"-38"-16,-1 2 14 16,5 7-5-16,0 2-40 15,2 1-19-15,-1 0-11 0,1 3-3 16,-1 6 0-16,2 3-1 15,-4 3-1-15,4-1 2 16,-3 0 0-16,-2 2 1 16,2 2-2-16,-5-2 3 15,0 1-3-15,0 3 1 16,-2-2 0-16,0 0-1 16,5-2 1-16,-1-1 1 0,5-6-3 15,3-1-7-15,0-5-21 16,3-3-15-16,9 0-9 15,1-3-38-15,4-7-99 16</inkml:trace>
  <inkml:trace contextRef="#ctx0" brushRef="#br0" timeOffset="373190.2311">31186 15854 543 0,'-5'-4'18'0,"-11"0"-10"16,-2 4 7-16,-4 0 11 16,-6 9-12-16,-2 8-1 15,1 5-4-15,2 6 2 0,0 1 10 16,7 7-4 0,6 0-6-16,5 3-8 0,9 0-1 15,0-3 0-15,9-6-5 16,11-1 3-16,1-6-1 15,3-8-7-15,1-4-2 16,0-1 2-16,2-10 1 0,-2 0-3 16,-2 0 6-16,1-10 2 15,-4-2-15-15,-5-2-8 16,-8 0 21-16,-3-3 4 16,-4 1-10-16,-5-1-2 15,-11 5 8-15,-1 0 11 16,2 4 12-16,-2 3 5 15,7 0 4-15,0 5-4 16,8 0-9-16,2 0-10 16,2 5-8-16,11 3 7 0,3 3 1 15,4 2-3-15,0 0-2 16,-1 5 0-16,-2-1 0 16,-5 2 0-16,-1 1 0 0,-4-1 0 15,-3 1 0-15,-1-1 1 16,-1-1-1-16,0-1 0 15,0 0-2-15,-2-4-46 0,0-4-69 16,0-6-121-16</inkml:trace>
  <inkml:trace contextRef="#ctx0" brushRef="#br0" timeOffset="374335.8176">29869 17162 73 0,'2'3'147'0,"0"-3"-98"0,1 0 13 16,-1 0 11-16,0 0-20 16,1 0 5-1,2 0-2-15,0 0-19 0,0 0-4 16,0-4-4-1,-1-3-11-15,1 0-9 0,-3-4-4 16,-1-2 4-16,-1 1 6 16,0-2-9-16,-10-3 2 15,-4 4-4-15,-6 0-2 0,-2 4-2 16,-3 7-1-16,-4 2 0 16,3 0 0-16,0 15 1 15,5-1-2-15,1 5 3 16,6 1-1-16,3-1-1 0,8 3 0 15,3-6-3-15,0-2-2 16,12-3 0-16,8-4-1 16,-1-7 4-16,6 0 3 15,-1-3 1-15,3-8-1 0,-4 2 1 16,-3 0 0-16,-4 3 1 16,-3 5 7-1,-1 1 4-15,-4 0-7 0,-1 9-2 16,0 1-1-1,0 7-3-15,2-2 0 0,-2 2 0 16,4-3-14-16,2-5-47 16,1-3-32-16,4-6-55 15,1 0-80-15</inkml:trace>
  <inkml:trace contextRef="#ctx0" brushRef="#br0" timeOffset="374547.4705">30134 17217 228 0,'8'0'215'16,"-6"0"-151"-16,-2 10 16 0,0 6 5 15,0-1-60-15,0 2-21 16,-5 0-2-16,3 0-1 16,-1-4-2-16,3-5-23 0,0-1-75 15,0-7-56-15,8 0-76 16</inkml:trace>
  <inkml:trace contextRef="#ctx0" brushRef="#br0" timeOffset="374843.3313">30266 16995 507 0,'7'-12'107'15,"-5"6"-35"-15,1 4-9 0,-1 2-9 16,0 6-42-16,-1 8-7 16,1 8-2-16,3 2 0 0,-2 3-1 15,1 2-2-15,1-1 0 16,2-1 0-16,-2-6 1 15,5-7-2-15,-2-1-1 16,1-8 2-16,0-5-1 16,6 0 2-16,-1 0 1 0,-1-1-1 15,2-3-1-15,-3 2 0 16,-2 2 0-16,-3 2 0 16,-2 9-1-1,-5 1-1-15,0 2 1 0,-7 1-10 16,-3-1-4-16,-5-5-2 15,1 0 2-15,2-3 5 16,2-6-13-16,5 0-25 16,5-4-27-16,0-10-20 0,15-4-55 15,6-7-104-15</inkml:trace>
  <inkml:trace contextRef="#ctx0" brushRef="#br0" timeOffset="375085.7352">30748 16965 448 0,'19'-13'134'0,"-9"2"-96"16,-8 5 36-16,-2 2 9 16,-2 4-43-16,-10 4-32 0,-5 8-11 15,-2 2 9-15,4 6-4 16,0 1-2-16,3 0 4 16,7 3-5-16,5 1 2 15,0 0-4-15,12-4 4 16,3-1-5-16,5-3 5 0,1-4 3 15,1-2-4 1,0-8-8-16,-2 1-30 16,-4-4-53-16,-8 0-95 0,-6-6-154 15</inkml:trace>
  <inkml:trace contextRef="#ctx0" brushRef="#br0" timeOffset="375236.6993">30702 17118 603 0,'0'-3'36'15,"0"-3"-25"-15,14 1-5 16,11-2-2-16,8 0-4 0,10-3 0 16,4 2 0-16,0-3-26 15,-3 2-106-15,-3-3-226 16</inkml:trace>
  <inkml:trace contextRef="#ctx0" brushRef="#br0" timeOffset="375744.4921">31264 16881 473 0,'0'-9'60'0,"0"0"-28"0,-3 2 33 16,-10 5-15-16,-3 2-37 16,-4 0-1-16,-3 7 4 15,1 9-6-15,0 5 1 16,3 4-1-16,-1 2-3 15,8 2-3-15,4 1 2 16,5-4-7-16,3 2 3 0,0-3-1 16,11-4-5-16,3-1 4 15,4-6 2 1,1-2-1-16,3-5-1 16,0-4 1-16,-3-3-3 0,3 0 1 15,-4-11-4-15,-4-2-9 16,-3-1-6-16,-2-2-7 15,-7-2 15-15,-2 2-1 16,-2 2-14-16,-7 1 10 0,-2 4 17 16,3 3 4-16,-4 1 12 15,5 2 5-15,2 3 2 16,5 0-4-16,0 0-12 16,0 2-4-16,9 5 1 0,2 4-1 15,0 3-2-15,-1 2 1 16,3 2 0-16,-2 2 4 15,-4-3 1-15,-3 3-5 0,1-2 1 16,-3-2-2-16,0 0 1 16,-1-6-2-1,1 1 0-15,-2-4 0 0,2-1-5 16,-2-5-89-16,0-1-110 16</inkml:trace>
  <inkml:trace contextRef="#ctx0" brushRef="#br0" timeOffset="377463.8146">30317 17576 243 0,'-3'-3'6'0,"-1"-1"6"16,3 1 24-16,-1-1 1 16,2 1-8-16,0 2 6 0,0-4 3 15,0 1-11-15,5 1-6 16,2 1 6-16,3-4 0 16,4 4-6-16,4-4-3 15,4-1 2-15,1 1-7 16,2 0-1-16,2-2-4 0,0 3-5 15,2-1-2-15,-4 4-1 16,-2-4-1 0,-7 4-1-16,-3-1-21 0,-4 0-102 15,-9 0-104-15</inkml:trace>
  <inkml:trace contextRef="#ctx0" brushRef="#br0" timeOffset="377798.0616">30377 17561 463 0,'-9'3'41'0,"2"0"-16"16,5-3 14-16,2 2-17 15,7-1-13-15,7-1 8 16,6 0 11-16,4 0-8 0,3 0-3 16,2 0-2-16,1 0-4 15,-1-1-3-15,-5-1-6 16,-2-1-2-16,-3 1 1 15,-9 1 0-15,-5-2-1 16,-1-2 2-16,-4 3 3 16,0 0-2-16,0-1-1 15,0-1 2-15,-4 3-1 16,3-2-3-16,-1 2 0 16,2 0 0-16,0 1-3 0,0 0 0 15,0-2-1-15,7 2-6 16,1-2-68-16,-1 0-67 15,1-4-133-15</inkml:trace>
  <inkml:trace contextRef="#ctx0" brushRef="#br0" timeOffset="385237.8207">24811 16685 290 0,'3'7'241'15,"-1"-4"-227"-15,2-3-16 16,1 0 3-16,0 0 4 16,5 0 4-16,0-12 12 15,4-10-2-15,4-4 1 16,4-12-3-16,-1-3-7 16,1-3-7-16,-4-6-2 15,-4 0-1-15,-5 1 2 16,-7 3-1-16,-2 5-2 0,-4 7 0 15,-8 7 2-15,-3 6 1 16,-1 8 16-16,-2 8-2 16,2 5-8-16,-2 2-2 15,4 16-4-15,-2 11 0 0,0 9 0 16,4 12 0-16,6 9-2 16,-1 7 1-16,5 3-1 15,2 3 0-15,0-4-1 0,3-2 2 16,4-7 0-16,2-7 0 15,2-9 0-15,0-12 0 16,0-6-2-16,1-10 1 16,-1-12-2-16,2-3-1 15,-1-12 7-15,3-13-4 0,-3-2 1 16,2 1 2 0,1-3-2-16,-3 6-1 15,3 12 0-15,-1 8 0 16,-1 3-1-16,1 12 0 15,1 11 6-15,-3 4-1 0,-2 1-2 16,-2 3-1-16,1-2-1 16,-5-5 0-16,3-4 0 15,0-4-12-15,-1-7-33 0,1-8-21 16,1-1-42-16,4-8-95 16</inkml:trace>
  <inkml:trace contextRef="#ctx0" brushRef="#br0" timeOffset="385418.9076">25237 16873 501 0,'3'15'56'0,"-3"5"-10"16,4 1 11-16,-1 0-26 0,2 1-18 15,2-1-11-15,0 1-1 16,5-2-5-16,-5-1-43 16,0-6-103-16,-1-7-231 15</inkml:trace>
  <inkml:trace contextRef="#ctx0" brushRef="#br0" timeOffset="385605.1312">25408 16761 566 0,'2'2'89'0,"0"-2"-84"16,1 0-8-16,11 0 20 15,1-9 21-15,7 0-28 16,9-1-9-16,1-5 3 16,4 1-3-16,1 0 0 0,2 1-2 15,-5 4-5-15,-7 4-79 16,-15 3-85-16</inkml:trace>
  <inkml:trace contextRef="#ctx0" brushRef="#br0" timeOffset="385761.6606">25531 16870 610 0,'-4'11'22'0,"4"-9"-18"16,12-2 9-16,14-4-4 15,9-10-5-15,7-4-5 16,8-5-7-16,1-4-135 0</inkml:trace>
  <inkml:trace contextRef="#ctx0" brushRef="#br0" timeOffset="386318.1903">26055 16741 214 0,'-5'-5'149'0,"3"-4"-71"16,2-1-6-16,0-3-10 16,10-3-28-16,7-7-8 0,2 0 7 15,6-6-12-15,4-1-2 16,0-4-7-16,-2-3-5 16,-2-1-4-16,-7-2-1 0,-5 1-1 15,-6 2 0-15,-7 1 0 16,-2 8 2-16,-9 3-3 15,-5 6 1-15,-2 7 8 16,0 8 5-16,3 4-6 0,2 4 0 16,-1 16-4-16,6 5-5 15,4 9 1 1,4 5 5-16,0 6-3 16,7 5-1-16,8 0-1 15,1-2-2-15,2-2 3 16,4-5 0-16,-5-3-1 0,2-11-8 15,-4-8-2-15,4-8-2 16,-5-9 5-16,-1-2 3 0,1-11 5 16,-1-9 0-16,-3-1 1 15,1 1-1-15,-2 3 2 16,-2 8 8-16,-1 7-2 0,0 2-5 16,1 12-4-16,1 8 3 15,-1 3-1-15,2 2-3 16,2-2 0-16,0-2-21 15,3-3-31-15,-1-7-53 16,3-7-37-16,-2-4-120 0</inkml:trace>
  <inkml:trace contextRef="#ctx0" brushRef="#br0" timeOffset="386586.0378">26601 16677 581 0,'0'0'56'16,"-2"0"-35"-16,2 0 8 15,2 0-6-15,7 0-2 16,3 0-8-16,5 0-6 16,1 0-5-16,-4 8-3 0,0 4 0 15,-5 6-32-15,-3 0-24 16,-6 1 32-16,0 1 26 16,0-1 8-16,0-4 30 15,0-3 6-15,0-3-16 16,0-3-17-16,3-4-5 15,12-2-2-15,6 0-2 0,4-8-1 16,6-1-3-16,-3-3-59 16,0-1-127-16,-13 3-212 15</inkml:trace>
  <inkml:trace contextRef="#ctx0" brushRef="#br0" timeOffset="387056.1546">25654 17302 611 0,'19'2'80'16,"3"-2"-75"-16,11-2-1 16,3-5 42-16,7-6-22 15,6-2-19-15,-1 0-3 16,1-1 0-16,-1 0-1 0,-1 0 0 16,-4 2-1-16,-4 3 0 15,-9 2 0-15,-4 4-11 16,-10 1-28-16,-9 4-10 0,-7 0-37 15,-1 1-80-15,-20 9-68 16</inkml:trace>
  <inkml:trace contextRef="#ctx0" brushRef="#br0" timeOffset="387371.7748">25710 17408 458 0,'-1'9'117'0,"-16"6"-90"15,17-11-2-15,11-4 12 16,15 0 8-16,8 0-12 0,7-6-1 16,5-4-4-16,4-1-11 15,3-2-8-15,-2-3-4 16,2 2-3-16,-4 0 0 16,-5-1-1-16,-7 3-1 15,-8 1 0-15,-5 1 1 16,-8 3-1-16,-7 0-1 0,-4-1 2 15,-5 3 0-15,0 1 1 16,0 1-2-16,0-1-1 16,-1 0-3-16,-3 1-7 15,2-1-4-15,2 1-10 16,0-2-43-16,4-5-91 16,-1-2-189-16</inkml:trace>
  <inkml:trace contextRef="#ctx0" brushRef="#br0" timeOffset="405806.8173">26973 16388 227 0,'-2'-13'184'16,"-5"0"-168"-16,-1-4-14 15,-2 0 0-15,-5-1 1 16,-1 2 5-16,-2-5-2 16,-3-1-1-16,-6 1 9 15,-2-4 2-15,-3 0 6 16,-2-3-12-16,-6-1-6 15,-3-1-3-15,-6-3 0 16,-4-1 0-16,-7 2 0 0,-2 0 4 16,-6-2-3-16,-7 2 1 15,-1 0-1-15,-5 0 0 16,-2 0-1-16,-6 4-1 0,-4 0 0 16,-4 3 0-16,-1 5 0 15,-8 3-3-15,0 3 1 16,-5 5 3-16,1 4-2 0,-2 5 0 15,3 1 1-15,-1 16 0 16,5 5 1-16,3 9-1 16,4 8 0-16,8 8 0 15,10 4 1-15,6 9 0 16,11-2-1-16,10 3-2 16,7 0 3-16,9 0-1 15,6 4 0-15,8-3 1 16,2 0-2-16,6 5 2 15,5-2-1-15,4 7 0 0,4 1 1 16,2 2-2-16,9 2 0 16,7-2 1-16,6 0-5 15,5-2-1-15,7-2-4 0,7-1-1 16,6-3 8-16,5 1 3 16,5-4 3-16,10-3-1 15,3-4-1-15,7-5 0 16,4-5 0-16,5-7 0 0,4-5-1 15,0-9 0-15,5-5 1 16,2-6-1-16,1-5 1 16,1-2-2-1,4-7 2-15,-3-1 0 0,1 0-1 16,-3-14 0-16,2-2 0 16,-2-7 1-16,-4-5-3 15,-4-5 2-15,-1-4 0 16,-3-5 0-16,-3-6 0 15,-7-4 4-15,-7-5-2 16,-4-6 3-16,-6-5 8 0,-7-1 3 16,-9-5-3-16,-5 1 0 15,-9-4 5-15,-4-1-7 0,-11-4 6 16,-4-4 6-16,-10-4-5 16,-5-2 3-16,-19-6-8 15,-20-4-9-15,-20-5-5 16,-30-1-11-16,-31 1-18 0,-38 1-27 15,-43 8-30-15,-40 8-36 16,-42 11-126-16</inkml:trace>
  <inkml:trace contextRef="#ctx0" brushRef="#br0" timeOffset="414317.9987">25703 17992 314 0,'0'5'305'15,"0"-3"-277"-15,0-2-27 16,0 0 5-16,9-4 17 16,1-6-5-16,5-5-10 15,3-4-4 1,0-4 1-16,1-6 0 0,0-3 1 15,-3-7-3-15,-4-2-2 16,-5-5-1-16,-3-3 1 16,-4 5 0-16,-4-1 0 15,-10 8 0-15,0 7 0 0,-4 6 2 16,0 8 17-16,0 7 5 16,2 8-10-16,0 1-3 15,3 8-4-15,4 12-6 0,4 10 2 16,5 7-2-16,0 8 0 15,7 5-1-15,5 4 0 16,3-3 0-16,1 1-2 16,0-4 3-16,-2-3-3 15,1-4 1-15,-3-7 0 16,0-4 0-16,-4-10 0 0,-2-4 0 16,1-9-1-1,-6-7 0-15,3 0 0 16,2-11 3-16,-1-9 1 0,2-3-2 15,5-2 0-15,2 0-1 16,3 6 0-16,0 6 1 16,3 10-1-16,0 3 1 0,1 3 1 15,-1 14 0-15,-1 0 1 16,-3 4-2-16,2 1 0 16,-5-2-2-16,1-4 1 15,-5-4-1-15,2-1-6 0,-2-6-11 16,-1-5-26-16,0 0-43 15,-1-7-3-15,-3-9-22 16,-1-2 25-16,-1-1 80 0,-2-1 16 16,0 4 44-16,0 5 44 15,0 6-17-15,0 5 2 16,0 0-32-16,5 7-15 16,0 6-4-1,3 5-12-15,3 1-6 0,-3 2-11 16,2 1-2-16,-3-1-2 15,2 2-25-15,-2-5-50 16,-1-5-68-16,-3-10-61 0</inkml:trace>
  <inkml:trace contextRef="#ctx0" brushRef="#br0" timeOffset="414863.0046">26382 17895 317 0,'4'0'39'16,"-3"-2"-17"-16,3-3 51 16,-1-3 2-16,1-5-17 0,-3-1-13 15,3-1 2-15,-4-3-3 16,0-1-5-16,0 1-20 16,-9 2-10-16,-1 4-3 0,-7 6-5 15,-2 6 0-15,1 0 2 16,-2 11-2-16,2 5-2 15,3 6 2-15,3-3-2 0,7 1 0 16,5-2 1-16,0-6-4 16,3-3-5-16,15-5 2 15,0-4 4-15,4-2 0 16,1-9 0-16,4-1 0 16,-2 3 3-16,0 3 2 15,-3 4-2-15,-4 2 0 16,-2 8 4-16,-2 7 4 15,-5 5-2-15,-1 0 1 16,-3-1-5-16,-3-1-1 0,3-3-1 16,-3-7 0-16,1-2-1 15,1-6-24-15,0 0-38 16,1-9-28-16,-1-9-59 0,-3-7-97 16</inkml:trace>
  <inkml:trace contextRef="#ctx0" brushRef="#br0" timeOffset="415033.5799">26561 17730 566 0,'3'-4'45'0,"2"2"-21"16,2 1 37-16,5 1-10 15,3 0-23-15,4 0-15 16,1 0-6-16,2 0-4 16,-1 0-3-16,-1 1-30 0,-5 5-87 15,-8-1-49-15,-4 2-121 16</inkml:trace>
  <inkml:trace contextRef="#ctx0" brushRef="#br0" timeOffset="415163.7521">26667 17824 559 0,'0'2'39'0,"0"-2"-36"16,9 0 16-16,9-3-5 0,3-7-10 16,6 2-4-16,2-3-7 15,-2 0-75-15,0 1-25 16,-3-5-156-16</inkml:trace>
  <inkml:trace contextRef="#ctx0" brushRef="#br0" timeOffset="415676.8814">26926 17758 375 0,'3'4'140'0,"-1"-4"-145"0,6 0 34 15,2 0 35-15,2-6 0 16,7-4-19-16,-1-6-14 15,-1-2-10-15,5-9-6 16,-6 0-2-16,-1-5-7 16,-5-2-1-16,-6 0 2 0,-4-8 2 15,0 5-6 1,-9 0 1-16,-3 6-2 0,-3 6-2 16,1 3 3-16,-1 12 4 15,5 4-1-15,-1 6 0 16,2 2-2-16,2 14-3 0,5 8 2 15,2 3-2-15,0 14 0 16,5 2-1-16,10 9 0 16,1-2 1-16,4 2-1 15,2-2-1-15,0-6 1 16,-3-3-1-16,-2-8 1 16,-4-5-3-16,-4-5-4 15,-4-9-13-15,-3-3 0 16,-2-5-3-16,0-6 12 15,0 0 13-15,0-15-1 0,-4-1 3 16,3-7-2-16,1 2 1 16,0 1 3-16,0 6 3 15,5 5 0-15,6 7-6 0,3 2-2 16,-1 5 1-16,3 8-1 16,1 3-1-16,0 2 1 15,0 0-1-15,-2 1-1 16,0-5-2-16,-1-1-36 0,1-6-50 15,-5-5-55-15,1-2-129 16</inkml:trace>
  <inkml:trace contextRef="#ctx0" brushRef="#br0" timeOffset="416187.6994">27426 17799 541 0,'0'0'121'16,"0"0"-118"-16,0 0 0 15,0 0 36-15,0 0 1 16,0 0-15-16,0 0-16 0,0 0-6 16,1 0 1-16,1 4 10 15,1-2-7-15,1 1 0 16,-2-1 4-16,-1-2 2 16,1 1-2-16,0 1-4 15,-2-2-2-15,0 0 1 0,0 2-3 16,0-2 0-16,0 0-1 15,0 0 1-15,0 0-1 16,0 0-1-16,0 0 0 16,0 0-1-16,0 0 1 15,0-2 0-15,0-1 0 16,0 1 1-16,5 0 1 16,2 1-2-16,3 1-2 15,0 0 1-15,2 1 1 16,-2 10-1-16,-1 2-1 15,-4 5-2-15,-2-1 2 0,-3 3-2 16,0 0-1-16,0-3 1 16,-7-2 2-16,2-5 1 15,0-1 1-15,3-4-1 0,2-5 2 16,0 0 0-16,0 0 0 16,11-1 1-16,5-8 1 0,5-2-3 15,1-3-2-15,3-2 1 16,1-2-10-16,-4-1-41 15,0-6-29-15,-4-3-59 16,-4-2-79-16</inkml:trace>
  <inkml:trace contextRef="#ctx0" brushRef="#br0" timeOffset="416584.9518">27734 17628 344 0,'2'-4'85'0,"5"-3"-58"15,-2-2 36-15,0 2 24 0,-1 2-12 16,-1-3-9-16,-3 0-16 16,0-2-12-16,0 1-11 15,-5-3-11-15,-5 1-9 16,-7 1-7-16,-2 1 0 16,-5 6-3-16,-1 3-1 0,2 0-1 15,2 8-1-15,2 9 2 16,5 3-3-16,3-1-2 15,9-1-5-15,2 0-4 16,0-3-3-16,12-5 2 16,5-5 11-16,5-5 8 15,3 0 1-15,1-5-1 0,0-6 0 16,-3 0 1 0,-3 4 0-16,-1 1 0 15,-4 6 14-15,-3 0-4 0,0 11 0 16,-2 8-1-16,-1 0-1 15,2 0-5-15,0 3-4 16,-1-1 0-16,0-3-3 16,-3-2-19-16,0-2-65 0,-2-5-115 15</inkml:trace>
  <inkml:trace contextRef="#ctx0" brushRef="#br0" timeOffset="416864.4284">27743 18013 611 0,'-15'11'55'0,"8"-5"-39"0,7-6 21 16,0 0 33-16,11 0-25 16,10-8-9-16,8-3-10 15,5-1-7-15,2 0-8 16,4-1-5-16,-4 0-1 0,0 5-4 15,-4 0 0 1,-5 3-1-16,-5 2-1 0,-8 1-3 16,-6 2-19-16,-6 0-35 15,-2 0-30-15,-14 7-21 16,-11 2 0-16,-6 1-113 16</inkml:trace>
  <inkml:trace contextRef="#ctx0" brushRef="#br0" timeOffset="417063.8941">27770 18087 484 0,'-5'5'101'16,"5"-4"-30"-16,3-1 2 16,15 0-6-16,4 0-19 0,6-6-3 15,6-4-7-15,0 0-12 16,2 1-4-16,-2-2-6 16,-2 4-9-16,-5 0-4 15,-5 0-3-15,-6 1-1 16,-5 5 0-16,-2-1-3 0,-7-2-13 15,-2 2-18-15,-2-1-33 16,-12-2-56 0,-2-8-101-16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6T10:09:19.52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22880 6799 240 0,'-2'2'20'0,"1"0"63"15,-1-1 0 1,2-1-32-16,0 2-9 0,0-2-5 15,0 0 5-15,5 0 7 16,6 0-15-16,4 0 5 16,2 0-13-16,6 0-13 0,5 0-7 15,4-2 0-15,4 1 0 16,3-1-3-16,4-2 0 16,-2 4-3-16,5-1 1 15,-7 1-1-15,-3 0 0 16,-6 0-1-16,-6 0 2 15,-8 0-2-15,-5 0 1 16,-4 0 0-16,-5 0-1 16,-2 0-1-16,0 0 3 0,0 0 0 15,0 0-1 1,0 0 4-16,1 0-1 0,-1 0-2 16,4 0-1-16,-2 0-3 15,3-2-6-15,3 0-51 16,1-1-44-16,3-3-42 0,-4-1-119 15</inkml:trace>
  <inkml:trace contextRef="#ctx0" brushRef="#br0" timeOffset="507.0058">23323 6654 423 0,'-1'-1'39'16,"1"-2"-6"-1,0 3 11-15,0 0-9 0,0 0-12 16,0 0-11-16,0 0-3 15,0 0-7-15,5 0-3 16,3 3 6-16,0 1 18 0,3 1-17 16,2-2-3-16,3 4 1 15,-1-1-2-15,4 1 3 16,-1-2-1-16,-2 2-2 16,0 0-1-16,-2-1 0 15,-1-1-1-15,0 1 1 0,-4-3-1 16,-4 1 0-1,2-1 1-15,-3 4 0 16,1-5 1-16,-3 2 1 0,0 3 1 16,-2 0 2-16,0 2-3 15,0 3 0-15,0 1 10 16,-13 5-1-16,-3 1-8 16,-3 1-1-16,-7 2 1 15,-2 1-4-15,-1-2 1 0,2-1-48 16,6-4-67-16,1-7-112 15</inkml:trace>
  <inkml:trace contextRef="#ctx0" brushRef="#br0" timeOffset="3250.9862">21745 6343 138 0,'-7'-18'412'16,"0"3"-341"-16,1 1 16 15,4 6-8-15,2 0-29 16,0 5-17-16,0 3-17 16,0 0-14-16,2 7-8 15,6 9 2-15,2 7-1 16,-3 10 1-16,0 6 6 15,1 0-5-15,-6 0 2 16,0-3 0-16,0-6 3 0,-1-7-3 16,4-7 0-16,1-4-1 15,3-3-1-15,2-2 2 16,4-4 2-16,7-2 1 0,2-1 1 16,6 0-3-16,1 0-14 15,3-1-51-15,-2-8-67 16,-1-2-73-16</inkml:trace>
  <inkml:trace contextRef="#ctx0" brushRef="#br0" timeOffset="3521.1107">22106 6530 547 0,'-3'0'67'0,"3"0"-53"16,0 0 24-16,0-2 0 15,3-5-10-15,6-2-17 16,3-1-13-16,-2-3 5 15,-1 1-3-15,-2 1 1 0,-6 2 0 16,-1 2-1-16,0 3-5 16,-1 4 8-16,-10 0-6 15,2 6 2-15,-2 6-1 16,1 4 0-16,1 1 2 0,9 4-4 16,0 1-2-16,9-3 1 15,9-4-10-15,5-1 9 16,5-6-18-16,1-7-58 0,0-1-57 15,-4-1-106-15</inkml:trace>
  <inkml:trace contextRef="#ctx0" brushRef="#br0" timeOffset="3970.1003">22298 6494 91 0,'-7'-10'437'0,"4"1"-359"16,-1 2 0-16,3 6-3 15,1 0-40-15,1 1-33 16,12 0-10-16,-1 2 6 0,4 8 1 15,3 2 0-15,-4 4-2 16,-2-4 3-16,-4 4-24 16,-2-4-4-16,-7-5 11 15,0-1 11-15,0-6 7 0,-2 0 15 16,-3-7 6-16,0-7-4 16,1-6 9-16,4 4-8 15,0-6-11-15,1 6-7 16,12 2 9-16,1 3-12 0,5 7-1 15,3 4 0-15,-3 0 0 16,1 7-1-16,-5 8 0 16,-1-1-10-16,-6 3-16 15,-3-3 10-15,-3-2-24 16,-2-4 9-16,0-3 21 16,-7-5 26-16,-1 0 0 15,1-13 9-15,3-4 5 16,0 0 14-16,4-1-15 0,0 2-18 15,8 2 3-15,2 5-7 16,4 3-5-16,4 6-3 16,1 0 1-16,-2 10 1 15,3 7-2-15,-2 3 2 0,-5 1-28 16,-3 1-22-16,2-4-52 16,-5-5-32-16,-6-7-87 15</inkml:trace>
  <inkml:trace contextRef="#ctx0" brushRef="#br0" timeOffset="4437.3444">22661 6452 333 0,'0'-6'229'15,"0"2"-179"-15,0 3-5 16,2 1-30-16,7 0-11 16,2 0-3-16,0 0 0 15,2 7 1-15,-1 1-2 16,-2-2-1-16,-3 0-1 0,-2 1 0 15,-3-4-2-15,-2-3-4 16,0 0 9-16,0 0 4 16,0 0 9-16,0-10 11 15,0 1-24-15,0-4 7 0,0-1 2 16,3 0-10-16,7 6-5 16,2 4 7-16,3 1-2 15,-1 3-1-15,1 4-2 0,1 7 2 16,-5 3-1-16,0 2-1 15,-3-4 2-15,-1-4 0 16,-2 2-2-16,-2-4-10 16,-3-5 0-16,2-1 9 15,-2-1 11-15,2-10 8 0,1-3-15 16,1-4 0 0,1 0 3-16,2 1 6 15,-1 3-7-15,1 4-2 16,-2 3-1-16,4 7 5 0,-1 0-5 15,-1 3-3-15,3 8 4 16,2 3-1-16,2 1-4 16,1 1-44-16,4-4-22 15,2-5-25-15,0-3-61 0,5-4-111 16</inkml:trace>
  <inkml:trace contextRef="#ctx0" brushRef="#br0" timeOffset="4722.4902">23157 6359 472 0,'0'-13'60'0,"-9"2"-12"15,-2 4-6-15,-2 7-19 16,-1 0-17-16,1 4-6 16,5 9 0-16,0 1-1 0,4 4-3 15,4 0-9 1,0-1-15-16,12-2-4 16,0-8 9-16,3-2 8 0,0-5-3 15,0 0 4-15,1-7 12 16,-1-4 2-16,-5 0 11 15,1 1 27-15,-4 5 8 16,-1 1-3-16,-3 2-2 16,1 2-31-16,3 0-14 0,-2 6 1 15,6 2 4-15,2 1 3 16,1 2-3-16,0-4-1 16,6-3-5-16,-2-4-70 0,-3 0-67 15</inkml:trace>
  <inkml:trace contextRef="#ctx0" brushRef="#br0" timeOffset="4873.2329">23367 6303 584 0,'-2'-1'51'0,"2"1"-39"16,0 0-6 0,0 0-11-16,0 10-12 0,4 1 15 15,1 7-14-15,2 1-38 16,-2-1-64-16,0 0-267 15</inkml:trace>
  <inkml:trace contextRef="#ctx0" brushRef="#br0" timeOffset="5242.3865">22064 6835 616 0,'8'0'57'0,"21"-7"-53"16,16-4-3-1,12-5 3-15,18 3 11 16,13-4-2-16,11 2-2 0,6 1 7 16,0 0-2-16,2 1-10 15,-5 2-5-15,-7 3-2 16,-11 1 3-16,-12-1-3 0,-11 3 1 16,-12-3-1-16,-17 5-1 15,-8-2-39-15,-12-5-74 16,-9 0-123-16</inkml:trace>
  <inkml:trace contextRef="#ctx0" brushRef="#br0" timeOffset="7355.9936">24464 6538 222 0,'0'-6'228'16,"0"1"-174"-16,0 0 7 15,0 1 4-15,0 3 4 16,0 1-17-16,0 0-20 16,0 0-18-16,0 10-13 15,-2 7-14-15,0 3 20 16,-5 8 0-16,2 4-4 16,-4 4-4-16,1-2 3 0,1 0 0 15,0-4-4-15,6-7 4 16,-1-7-7-16,2-5-12 15,0-8-12-15,5-3 5 0,4-10 21 16,-2-10-30-16,4-3-16 16,-6-7 31-16,2-4 7 15,-3 0 2-15,-1 6 8 16,2 2 3-16,-2 4 26 0,1 6 20 16,-1 10-18-16,2 3-3 15,2 3-21-15,3 0-9 16,2 12-1-16,5 5 3 15,4 2 1-15,2 4 3 0,-1 1-2 16,-3 3-1 0,3 1 0-16,-4-4 1 15,-2-1-1-15,-5-3-1 16,-4-2-20-16,-3-4-38 16,-4-4-5-16,-4-2-24 0,-10-5-35 15,-6-3-193-15</inkml:trace>
  <inkml:trace contextRef="#ctx0" brushRef="#br0" timeOffset="7519.0305">24404 6753 243 0,'0'-6'373'0,"0"1"-356"16,13-2-13-16,5 0-6 16,7 0 1-16,7 1 2 15,1 3-2-15,2 1 0 16,2 2-5-16,-5 0-125 15,-5 0-184-15</inkml:trace>
  <inkml:trace contextRef="#ctx0" brushRef="#br0" timeOffset="7974.9253">24477 6783 539 0,'-4'0'56'16,"3"0"-35"-16,1 0 50 0,0-5-17 15,8-5-31-15,6 2-22 16,1-5 1-16,2 4-2 16,2-5 1-16,-5 4 0 15,-3 0 0-15,-6 3 0 16,-5 4-4-16,-1-1-19 16,-16 4-6-16,-2 0 10 15,-3 4 15-15,2 5 4 16,1 2-3-16,4 3 1 0,6-2-1 15,9 1-1-15,0-2-5 16,12-3 5-16,8-2 11 16,6-5-1-16,8-1-1 15,5-1-2-15,1-12-3 0,-2-1-5 16,-3 1-35-16,-6-8-57 16,-7 3-86-16,-5 0-132 15</inkml:trace>
  <inkml:trace contextRef="#ctx0" brushRef="#br0" timeOffset="8180.8381">24823 6571 399 0,'4'-9'177'0,"-3"4"-106"16,1 1 12-16,0 0-24 0,-1 4-25 16,3 0-25-16,2 4-13 15,3 7-8-15,1 5 14 0,7 3 0 16,-1 4-2-16,0 2 0 15,0 4-1-15,-3-2-1 16,-3-2-1-16,-4 0-54 16,-6-7-80-16,-4-8-38 0,-13-6-168 15</inkml:trace>
  <inkml:trace contextRef="#ctx0" brushRef="#br0" timeOffset="8605.6074">24694 6654 627 0,'0'-8'93'0,"0"1"-54"0,12 0-10 16,13-1-30-16,9 2 1 16,10-2-1-16,2 1 2 0,8 0 0 15,1 0-1-15,-8-4 0 16,-7-2 0-16,-10 0 0 16,-8-4-16-16,-9-3-33 15,-9 2 29-15,-4-1-6 16,0 5 19-16,-10 2 17 0,0 2-1 15,-1 10-5-15,-2 0-3 16,1 15-1-16,3 8-3 0,-1 6 3 16,7 6-5-16,3 3 4 15,0 1 0-15,5 0 1 16,5-3 10-16,2-8-10 16,-2-3-3-16,0-9-21 0,-1-7 18 15,0-9 8-15,0 0 9 16,2-12-5-16,-1-4-5 15,0-1 40 1,0 2-23-16,-3 1-6 0,4 6-5 16,-3 5-11-16,0 3 3 15,3 0-4-15,0 5 0 16,5 7 1-16,0-1-26 16,0 5-37-16,1-3-46 15,-3-5-84-15</inkml:trace>
  <inkml:trace contextRef="#ctx0" brushRef="#br0" timeOffset="8825.074">25333 6728 529 0,'2'-10'75'15,"2"4"-67"-15,3-2 28 16,1 1-24-16,4-1-1 16,-2-2 0-16,2 3-9 0,-2 0 0 15,-5 4-1-15,-1 1 2 16,-4 2-5-1,0 0-5-15,-6 0 0 16,-2 8 11-16,-2 3 0 0,1 4-2 16,6 1 4-16,3 2-10 15,9-4-2-15,12-2 6 16,10-8-70-16,8-4-224 16</inkml:trace>
  <inkml:trace contextRef="#ctx0" brushRef="#br0" timeOffset="9941.4468">26274 6603 330 0,'0'0'235'0,"-4"0"-199"16,-10 0-13 0,-2 0-15-16,-3 3 6 0,0 3 3 15,1 6-11-15,4 2-5 16,4-2 1-16,9 5-3 15,1 0-5-15,6-7 13 0,10 2 0 16,4-4-4-16,5-7 0 16,-2-1 1-16,2 0 0 15,-3 0-4-15,-5-9 0 16,-7-1-5-16,-8-2-12 0,-2-7-18 16,-14 3-11-16,-8 1-23 15,-5-2 31-15,-2 3 37 16,-2 3 5-1,6 1 22-15,5 4 11 0,4 1 1 16,8 2-19-16,3 2-14 16,5 1-4-16,0 0 0 15,12 0 8-15,3-2 3 16,7-1-5-16,2 0-3 0,1-4-3 16,-4-1 0-16,-5-2 0 15,-3-2 0-15,-8 0 3 16,-3-1-5-16,-2 1 7 15,0 4 9-15,-6-1-6 0,1 7 5 16,2 2-6-16,-1 0-12 16,4 5 2-16,0 8-5 15,4 5-1-15,10 2 13 16,4 5-2-16,2-4-4 0,-3 5-6 16,4-6-15-1,-9 0-10-15,-4-4 16 0,-7-1 9 16,-1-1 1-16,0-3 9 15,0-4 6-15,0 0 0 16,0-1-3-16,9-2-1 16,7-1 1-16,9-2 8 15,6-1-6-15,8 0-8 16,3 0-25-16,-1-3-31 0,-2-8-11 16,-7-3 51-16,-6-4 20 15,-10-1 0-15,-7 4 6 16,-9-1 29-16,-2 4 9 15,-14 5-22-15,-4 3-1 0,-3 4-11 16,-3 0-3-16,6 1-5 16,3 9-5-16,5 2 0 15,4 5-3-15,8-2-4 0,3 3 3 16,10-2 10-16,11-7-7 16,0-2-14-16,0-5-12 15,0-2-21-15,-3-6-8 16,-5-6 13-16,-5-11 23 15,-5 0 19 1,-6-7-8-16,0 0 35 0,-4-5 25 16,-5 2 5-16,0 3 2 15,2 3-21-15,0 5 11 16,1 10-9-16,4 5-7 0,-1 5-19 16,1 2-16-16,2 9-12 15,0 7 4-15,0 7 7 16,0 7-2-16,0 3 8 15,11 1-3-15,3 1-8 0,3-5-13 16,4-5-11-16,2-2-7 16,1-5-5-16,-1-8-37 0,0-4-79 15,-5-6-256 1</inkml:trace>
  <inkml:trace contextRef="#ctx0" brushRef="#br0" timeOffset="10441.7978">26868 6659 413 0,'-4'-2'108'0,"1"-1"-79"0,3 2 9 16,0 1-12-16,2-3-3 16,11 2-7-16,1-2-7 15,2-3-7-15,2 1-2 16,0-4-1-16,-7 1 0 0,-4 0-11 16,-6 1-4-16,-1 0 16 15,-1 3 1-15,-10 4 1 16,1 0 1-16,-3 0-4 0,4 7-1 15,2 4 2-15,5 3 4 16,2 1-10-16,5 3 15 16,11-4-10-16,4 0-7 0,4-5-12 15,1-6 1-15,-1-3-19 16,2 0-15-16,-3-3-25 16,-4-7 63-16,-9-7 19 15,-1 0 18-15,-4 1 20 16,-5-4 33-16,0 2-47 15,0 0 56 1,-2 2-51-16,-3 3-21 0,2 4 8 16,1 3 3-16,2 4-15 15,0 2-12-15,0 0-17 0,8 10 5 16,4 5-7-16,0 0 0 16,0 5-24-16,0-2-15 15,-2 4 18-15,-6-4 28 0,-4 0 14 16,0 2 7-16,-4-5 30 15,-5-4 32-15,4-3-11 16,2-1-23-16,3-1-7 16,7-3-15-16,14-3 6 15,10 0-13-15,8 0-30 0,4-12-160 16</inkml:trace>
  <inkml:trace contextRef="#ctx0" brushRef="#br0" timeOffset="11106.3448">27855 6496 548 0,'3'13'55'0,"-3"-1"-53"16,0 2 1-16,0 4-1 16,0-3 0-16,0 1-2 15,-3-6-1-15,0-4 2 16,-2-3-5-16,-4-3 6 15,2-11 10-15,-3-10-15 16,2-6-2-16,-1-5 12 0,4-2 23 16,5-2 14-1,0 3-11-15,3 4-2 0,10 6-29 16,3 5 5-16,7 9-1 16,2 9-4-16,2 0-2 0,2 18 2 15,-2 9-3 1,-2 7 4-16,-7 9-5 0,-3 2 1 15,-8 5 0-15,-6 2-1 16,-1-2 0-16,0 0 2 0,0-3-1 16,0-5 2-16,0-8 0 15,0-5 2-15,0-8-2 16,0-7 4-16,5-4-1 16,9-9 9-16,-4-1 5 15,2-3-9-15,1-15-7 16,-6-4-2-16,-3-4-23 15,-4-5-34-15,-4-1-24 16,-10 2 50-16,1 1 31 0,-2 4 22 16,1 6 18-16,4 3 3 15,1 8-5-15,6-2-4 16,3 3-14-16,0 0-12 16,12 0-2-16,17-1-54 0,8-1-55 15,11-1-96-15</inkml:trace>
  <inkml:trace contextRef="#ctx0" brushRef="#br0" timeOffset="11893.6678">28678 6596 516 0,'4'-12'56'0,"-4"-4"-42"16,0 1 58-16,-7 1-33 15,-12 0-34-15,-3 3-5 0,-5 6-2 16,-7 5 4-16,3 0-4 16,1 6 3-16,3 11-2 15,6-2 0-15,9 3 0 16,7 2-2-16,5-2-5 16,5-4 8-1,14-3 9-15,7-4-6 0,4-3-2 16,3-4-1-16,3 0-2 15,-2-1 0-15,-1-7-9 0,-6 0 7 16,-7 4 0-16,-6 1-3 16,-6 2 7-16,-2 1-4 15,-6 0-9-15,0 3-12 16,0 2 3-16,-4 3 4 16,-3-3 8-16,4-1-1 0,-1-3 10 15,1-1 3-15,3 0 1 16,0-5 9-16,3-6-3 15,8-3-2-15,1 1 7 0,3-2 3 16,0 1-11-16,5 6-1 16,1 5 4-16,-2 3-3 15,-3 2-2-15,-2 7-3 16,-1 8-2-16,-6 1 1 16,-3 1-2-16,-4-2-1 15,0-2-11-15,-2-4-2 16,-3-2-3-16,0-7 13 15,-2-2 13-15,2 0 8 16,5-12 19-16,0-3-16 0,4 0 15 16,5-2-17-16,3 0-4 15,5 6-5-15,-1 2-6 16,0 3-1-16,2 6-3 0,-2 0 2 16,0 8 0-16,2 2-2 15,-4 4 1-15,5-2-1 16,-5 0-37-16,2-4-28 0,-4-4-17 15,2-4-51-15,-4 0-73 16</inkml:trace>
  <inkml:trace contextRef="#ctx0" brushRef="#br0" timeOffset="12259.8946">29113 6571 307 0,'-6'-12'92'0,"5"-1"-14"16,-3 6 6-16,1 6-45 16,3 1-23-16,0 2-17 15,0 10-1-15,5 0 4 16,5 4 2-1,4 0-1-15,-1-5-4 0,4-3-6 16,-1-5-2-16,-1-3 3 16,-1 0 6-16,-1-8 1 15,-1-5 2-15,-3 0 25 16,2 0 19-16,-6 2 9 0,0 7 8 16,1 0-28-16,-1 4-19 15,4 5-16-15,4 12-6 16,3 8 2-16,2 6 2 15,2 7 0-15,-1 8 0 0,-8-2-1 16,-5 2-10-16,-6-3-39 16,-9-7-40-16,-11-13 2 15,-7-8 43-15,-2-15 43 0,2-10 8 16,6-16 40-16,3-10 19 16,9-5-8-1,9-2-23-15,0 2-21 0,22 7-26 16,10 1-68-1,11 6-146-15</inkml:trace>
  <inkml:trace contextRef="#ctx0" brushRef="#br0" timeOffset="12708.0148">29844 6325 607 0,'2'-5'189'16,"-2"-1"-169"-16,0 4 16 15,0 2-28-15,0 8-18 0,0 7 5 16,0 9 6-16,3 2 0 15,2 7-1-15,3 6-1 16,1-4-2-16,3 1 6 16,1-5-13-16,-2-2-52 0,-4-10-47 15,-1-8-27-15,-6-7-164 16</inkml:trace>
  <inkml:trace contextRef="#ctx0" brushRef="#br0" timeOffset="13309.2966">29740 6535 665 0,'0'-8'73'16,"0"-5"-70"-16,12 5 21 15,12-1-22-15,5 2 0 0,5 5 3 16,3 2-1-16,-3 0-1 16,-3 14-2-16,-8-1-4 0,-4 6-3 15,-7-1 1-15,-7-2-15 16,0 0 2-16,-5-6 7 15,0-4 11-15,0 0 1 16,2-5-1-16,0-1 1 16,2 0 5-16,3-8 1 0,2-2-8 15,3-3 2-15,1-1 0 16,-3 5-1 0,2 2 0-16,-5 3-1 15,3 4-1-15,-5 0-1 0,3 5 0 16,1 7 0-16,0 0 3 15,1-1-1-15,0-1 1 16,-1-3 0-16,3-6 1 16,1-1 0-16,-3 0 1 15,4-8-2-15,-2-4 0 0,0-4 0 16,-1-1-2-16,1-2-3 16,0 3-3-16,-2 1-17 0,1 6 2 15,-2-1 17-15,-2 7 6 16,-3 3 1-16,-1 0-4 15,-3 10 5-15,0 5 20 16,0 2 4-16,0 5-10 16,0-2-7-16,0-1-6 0,4-1-1 15,9-5 6-15,3-4 6 16,4-5-2-16,5-2-4 16,-4-2-1-16,-1-3-3 15,-6-9-2-15,-6-7 0 16,-8-3-2-16,-6 1-3 15,-15 1-10-15,-8 0-9 16,-3 3 9-16,1 7 11 0,1 5-5 16,4 1-47-16,11 1-79 15,10 2-217-15</inkml:trace>
  <inkml:trace contextRef="#ctx0" brushRef="#br0" timeOffset="14362.9175">30981 6414 465 0,'3'-8'101'0,"-3"0"-83"15,-5 2 72 1,-12 6-47-16,-5 0-34 15,-4 8-3-15,-3 8 1 0,4 6-4 16,3 4 2-16,10 4 3 16,5 1-6-16,7 0-2 15,12-5-2-15,12-2 2 16,8-9-1-16,7-4-2 0,3-5-22 16,3-5-29-16,-3-1-57 15,0-5-47-15,-6-11 1 16,-7-3 33-16,-7-6 140 15,-10 0 44-15,-7 1 6 0,-5 1 51 16,-2 5-28-16,-11 5-25 16,-6 6-18-16,-3 5-4 15,2 2-18-15,-2 5-10 16,3 12-1 0,7 2-3-16,5 5-13 0,7 1-2 15,2-3 5-15,14 0 9 16,5-6-10-16,3-6 1 15,1-6-2-15,0-4 3 16,-2 0 0-16,-3-9 1 0,-4-8 0 16,-5 1 2-16,-9-4-2 15,-2 2-1-15,0-1-6 16,-3 2-14-16,-7 4 12 0,6 4-8 16,4 1-28-16,0 3 9 15,14 3-37-15,3 0-33 16,10-1 34-16,2 1 54 15,0-4 8-15,-4 2 4 0,-8-4 19 16,-3-1 73-16,-11 0 20 16,-3 4 1-16,-7-2-20 15,-10 6-69-15,-1 1-6 16,1 0 2-16,0 10-5 16,8 7-9-1,4 3-2-15,5 6-2 0,0 2-1 16,14 3 7-16,4-2-5 0,3-1 2 15,-4-8-39-15,-2-4-23 16,-10-5-10-16,-5-7 2 16,-5-2-6-16,-14-2 94 15,-6 0-14-15,-2-6 1 16,6-1 30-16,-1 1-9 0,10 1-14 16,9 2-12-16,3-1 0 15,15 0-67-15,12 1-86 16</inkml:trace>
  <inkml:trace contextRef="#ctx0" brushRef="#br0" timeOffset="14813.2186">31501 6532 628 0,'-7'-5'24'0,"6"-1"-7"0,1 2 35 16,0 2-30-1,0 1 11-15,10-3-17 16,2 3-18-16,1-1 0 15,-2 1-7-15,-2-2-19 0,-3 3-16 16,-6 0 15-16,0 0-2 16,-6 0 12-16,-5 3 26 15,1 3-6-15,-2 4 1 0,5 3-1 16,2-1 7-16,5 1-6 16,0-1-3-16,9 0 0 15,9-4 11-15,1-3-7 16,7-5 1-16,1 0-2 0,0-1-25 15,-4-11-38-15,-2-5 2 16,-2-1 39-16,-7-3 17 16,-4 0 36-1,-1 2 20-15,-2 2-7 0,-3 5 4 16,-1 5-6-16,4 3-8 16,-3 4-17-16,4 2-17 0,0 10-10 15,-1 6 6 1,0 4 1-16,-3 4 1 0,0 2 0 15,-2-6-1-15,0-1-13 16,-2-5-42-16,-5-5 41 16,-2-5-44-16,1-6-13 15,5 0-15-15,3-10-139 0</inkml:trace>
  <inkml:trace contextRef="#ctx0" brushRef="#br0" timeOffset="15313.0758">32124 6456 732 0,'-3'-3'15'0,"-9"-2"-16"16,0 3 2-16,0 0 1 16,1 0 0-16,2 1-1 0,0-2 0 15,7-5 1 1,1 1 2-16,1-6-11 0,1 1-31 15,10-4 33-15,2-2 5 16,3 2 1-16,-1 0 0 16,-1 5 0-16,-2 2 0 15,-3 6 0-15,-2 3 1 0,-1 1-3 16,-3 16-4-16,-1 6 0 16,-2 9 4-16,0 7 2 15,-7 7 0-15,0 4 1 16,-5 5-1-16,5-1 2 0,2-1-1 15,2-4 0-15,3-12 0 16,0-5 2-16,2-11 0 16,6-8 8-16,4-9 9 15,-4-4 5-15,3-13-14 16,-2-6-6-16,-5-10-3 16,-4-3-9-16,0-4-41 0,-10-2 5 15,-4 8 13-15,4 1 31 16,-3 8 9-16,6 4 22 15,0 6 8-15,3 7-4 16,4-3-21-16,4 5-4 16,10 1 1-16,8 1-33 0,6-2-30 15,3 0-61-15,3-1-236 16</inkml:trace>
  <inkml:trace contextRef="#ctx0" brushRef="#br0" timeOffset="16149.2333">32564 6296 334 0,'0'0'65'0,"0"0"-11"15,0 0 22 1,0 0-17-16,0 0-12 16,0-1 7-16,2 1-22 0,-2 0-10 15,0 0-8-15,1 0-4 16,-1 0-7-16,0 0-2 16,0 0 1-16,0 0 1 0,0 0 5 15,0 0 0-15,0 0-1 16,0 0 1-16,0 0 0 15,0 0 0-15,0 0 0 16,0 0 1-16,0 0-2 16,0 0 0-16,0 0 0 15,0 0-2-15,0 0-1 16,0 0-1-16,0 0-2 16,0 0-1-16,0 0 0 15,0 0 1-15,0 0-1 0,0 0 1 16,0 0 0-16,0 0 0 15,0 0 1-15,0 0 0 0,0 0 1 16,0 0-2-16,5 1-4 16,-3 9-5-16,1 4 1 15,-1 7 6-15,3 4 1 16,-2 5 1-16,1 4-1 16,-1 2 0-16,1 0 1 0,0 0 0 15,0-6-1-15,3 1 0 16,-2-9-3-16,5-5-22 15,2-9-42-15,0-7-58 16,1-1-128-16</inkml:trace>
  <inkml:trace contextRef="#ctx0" brushRef="#br0" timeOffset="16395.2823">32771 6371 662 0,'0'-7'32'0,"0"3"4"15,0 3 23 1,0 1-51-16,0 3-9 0,3 10-9 16,2 3 13-16,2 5 0 15,0 5-6-15,-1 2 3 16,3 2 1-16,-1 1-1 0,-4-1 2 16,1-2-2-16,0-1 0 15,-1-5-10-15,-1-6-55 16,-3-2-31-16,0-11-35 15,-3-3-84-15</inkml:trace>
  <inkml:trace contextRef="#ctx0" brushRef="#br0" timeOffset="16520.5389">32656 6547 490 0,'-4'-8'150'16,"4"-3"-135"-1,10 4 34-15,11 1-39 0,6 3-9 16,8 1-1-16,7 2 0 15,-1 0-21-15,-3-1-174 16</inkml:trace>
  <inkml:trace contextRef="#ctx0" brushRef="#br0" timeOffset="18136.1894">27395 7474 200 0,'2'-4'87'16,"-1"-2"-15"-16,-1-2 27 15,0-3 0-15,0-2-25 16,0-1-16-16,-1 2-24 0,-7-3-3 16,-1 5-3-1,-1 3-13-15,-5 5-12 0,-4 2-3 16,-3 7-4-16,-4 7 6 15,3 6-1-15,4 3-3 16,0 4 2-16,9-2-1 0,8 0 0 16,2-4-2-16,4-1-9 15,11-10 2-15,5-4 2 16,4-6 5-16,3 0 1 16,-1-11-13-16,3-1-8 15,-4-3 13-15,-1 1 8 0,-4 3 2 16,-3 6 1-16,-2 4 0 15,-4 1-1-15,-3 1-1 16,0 10 2-16,-1 1-1 16,0 4 0-16,-2-3 0 15,1-4 0-15,-3-1-2 16,2-5-37-16,-4-3 0 16,1 0 30-16,-2-13 8 15,0-1 2-15,4-4 0 16,-1 0 3-16,6 0 19 0,0 6 8 15,4 1-4-15,-1 4-12 16,4 7-8-16,2 0 0 16,-2 5-3-16,1 8-4 0,-3 1 0 15,-2 2 0-15,-1 2 0 16,-7-4-1-16,-1-3-2 16,-3-4-5-16,0-4 2 15,0-3 7-15,-3 0 9 0,1-8-1 16,2-5 3-16,0-3-6 15,7 0-3-15,7 4-6 16,4-1 3 0,4 6-10-16,2 3-51 0,-2 4-22 15,-3 0-8-15,-4 0 30 16,-5 7 30-16,-3-1 19 16,-5 1 15-16,1-1 6 15,-3-3 27-15,0-1 11 16,0-2 6-16,4 0-7 0,1 0 20 15,3-9-41-15,2 0-20 16,-1-2-2-16,4-2-2 0,-6 3 0 16,0 1 0-16,-2 2 0 15,-5 3 1-15,0 4 0 16,0 0-2-16,-1 7 2 16,-3 8-1-16,2 1-1 0,2 1-1 15,2 3-1-15,17 2-4 16,0-2-43-16,9-7-97 15,3-3-111 1</inkml:trace>
  <inkml:trace contextRef="#ctx0" brushRef="#br0" timeOffset="18349.938">28415 7367 752 0,'0'-8'67'15,"-4"1"-54"-15,2 7 5 16,0 0-18-16,2 4-6 16,0 10 4-16,0 6-1 0,6 3-1 15,3 2 1-15,3 3 3 16,1-3-1-16,-2 0-30 16,-5-5-49-16,-6-4-51 0,0-9-72 15</inkml:trace>
  <inkml:trace contextRef="#ctx0" brushRef="#br0" timeOffset="18799.3344">28233 7436 415 0,'-5'-9'250'0,"5"-1"-212"16,4 2 6-16,16 3-37 16,6 0-7-16,10-1 2 15,5 3-1-15,6-3 1 0,0 1-2 16,1 0 1-16,-6-4 0 15,-7 0-1-15,-9-4 0 16,-9-1 0-16,-4-2 1 0,-9-2-10 16,-4 4-4-16,0 0 16 15,-12 4-4-15,2 7 3 16,-4 3-4-16,-1 3 1 0,5 12-1 16,-3 6-2-16,6 4-1 15,3 4 1-15,4 1 0 16,0 4 8-1,4-2-4-15,3 0 0 0,2-5 1 16,-2-2 0 0,0-7-2-16,0-7-12 0,-1-8 1 15,-1-3 19-15,1 0-1 16,-3-8-4-16,2-4-2 16,1 2 9-16,-3 3 4 0,2 1-4 15,2 4-6-15,-1 2-4 16,3 0 0-16,8 4-1 15,-2 5 1-15,4 2-2 0,-1 0-12 16,1-3-51-16,-4-2-56 16,-3-5-61-16,-1-1-74 15</inkml:trace>
  <inkml:trace contextRef="#ctx0" brushRef="#br0" timeOffset="19029.9885">28792 7491 455 0,'0'-5'48'16,"0"0"25"-16,0-1-3 15,3 3-46 1,8-1-20-16,2 2-1 0,-1-3-2 16,1 3 0-16,-4-1 0 15,-2 1-1-15,-7 2 0 16,0 0-1-16,0 0 3 16,-6 0 10-16,-2 3-2 15,-4 8 2-15,5 2 3 0,4 1-12 16,3 2-4-16,3-2-3 15,18 2 6-15,7-6-62 16,10-7-137-16</inkml:trace>
  <inkml:trace contextRef="#ctx0" brushRef="#br0" timeOffset="19518.5047">29666 7238 541 0,'0'-7'53'15,"-11"3"-43"-15,-7 4 8 0,-1 0-13 16,0 9 0-16,2 6 1 16,4 2-3-16,4 3-4 15,9 1-2-15,0 4 7 16,12-2 5-16,12 1-5 15,3-1 0-15,0-2-2 16,2-1-1-16,-6-2 0 16,-7-4-1-16,-9-2-2 15,-7-2-20-15,0-5-6 0,-16-2 29 16,-4-3 9 0,-3 0-8-16,0 0 2 0,5 0-3 15,3-3 0-15,8-2 1 16,7-1 1-16,7 1-36 15,15-1-59-15,10 1-107 0</inkml:trace>
  <inkml:trace contextRef="#ctx0" brushRef="#br0" timeOffset="19852.1335">29993 7402 567 0,'3'-9'74'0,"-3"0"-6"15,-1 2 12-15,-11 0-57 16,-5 4-24-16,-3-1 0 15,-3 4 3-15,-4 0-3 16,0 0 1-16,2 4 0 16,5 3-1-16,4 3-1 15,6-1-2-15,7 4-1 16,3-5-8-16,0 3 6 0,11-2 11 16,5-4-5-16,6 3 4 15,0-4-1-15,3-1-1 0,-4-3-4 16,-1 0 0-16,-6 0 1 15,-1 0-10-15,-6 0 11 16,2 3 1-16,-4 1-6 16,1 3 6-16,-1-1 1 0,2 1-2 15,-3-2 0-15,1-2 0 16,1 3-22-16,-1-4-41 16,2 0-24-16,-3-2-33 15,-1 0-87-15</inkml:trace>
  <inkml:trace contextRef="#ctx0" brushRef="#br0" timeOffset="20351.4175">30032 7434 369 0,'-3'-10'63'0,"1"-1"-23"16,2 4 67-16,0 2-32 15,0 3-38-15,5 2-27 16,2 0-8-16,5 3-2 16,-2 4-1-16,3 4 0 0,1 1 0 15,-4 3 1 1,2-1 4-16,-3-3-3 0,-4-4-3 15,-3-2 1-15,-2-3 1 16,0-2-2-16,0 0 2 16,0-2 6-16,0-5 14 0,1-4-2 15,3-1-12-15,4-3 0 16,2 3-1-16,2 2-1 16,3 2-2-16,-1 3-4 15,1 3-3-15,-3 2 4 16,0 0-1-1,-2 11-2-15,-3-2 1 0,-2 3-1 16,-3 3 3-16,0-3 0 16,-2-3 3-16,0-2-5 15,0-2 2-15,0-3-1 0,0-2 10 16,0 0 4-16,0-9 26 16,1-2-27-16,4-2-6 15,2-2-3-15,1 3-1 0,1 1-2 16,3 4 2-16,-2 2-3 15,-3 3 0-15,1 2-2 16,-1 0-1-16,0 3 1 16,0 8-1-16,-2 1-1 0,5 1 4 15,0 3-8-15,-1-4-28 16,4 1-20-16,-1-6-11 16,3-4-37-16,-1-3-79 15</inkml:trace>
  <inkml:trace contextRef="#ctx0" brushRef="#br0" timeOffset="20631.9534">30482 7431 510 0,'0'-2'53'0,"0"0"-6"15,0 2 5-15,1 0-39 16,3 0-8-16,3 0-1 16,3 0-2-16,3-3 2 15,1-1-1-15,1 1-3 0,-3-5-4 16,-2 1-1-16,-3-2 0 15,-2 2 3-15,-3 3 4 16,-2 1 32-16,0 1 0 0,0 2-24 16,-7 2-17-16,-3 7 7 15,0 5 0-15,-1 1-4 16,4 2 5-16,6 5-5 16,1-4 2-16,5-1 6 15,16-2-4-15,11-7-2 16,5-8-64-16,9-1-432 15</inkml:trace>
  <inkml:trace contextRef="#ctx0" brushRef="#br0" timeOffset="24137.8027">23795 6654 688 0,'0'-4'51'0,"0"1"-1"16,0 2-4-16,0 1-30 16,0 0-14-16,0 4-11 15,0 10 0-15,0 0 12 16,3 4-5-16,4 1-2 16,2 6 2-16,2-3-2 15,-1-1-21-15,3-1-23 0,0-5-31 16,-3-5-89-1,-1-9-131-15</inkml:trace>
  <inkml:trace contextRef="#ctx0" brushRef="#br0" timeOffset="24500.1213">23851 6592 585 0,'-17'-8'24'0,"0"2"-23"0,-5 6-1 15,0 0-2-15,-2 7 2 16,5 8 0-16,-1 6-2 16,5 4-1-16,5 5 2 15,3 6 3-15,7 1-1 16,0 3 0-16,1-1-1 16,12-2-2-16,0-1 6 15,6-8-4-15,1-3 0 16,3-7 0-16,3-5-1 15,0-8 8-15,1-5 1 0,2-4 1 16,0-10-1-16,-2-7 16 16,-2-6 6-16,-6-7-6 15,-2-5 9-15,-7-4 0 16,-4-1-23-16,-6 2-3 0,-11 8-7 16,-16 0-21-16,-9 15 4 15,-10 8-57-15,-7 9-59 16,-2 2-80-16</inkml:trace>
  <inkml:trace contextRef="#ctx0" brushRef="#br0" timeOffset="25155.0226">23417 8660 462 0,'-6'0'82'15,"3"-7"-48"-15,0-1 39 16,3 3-18-16,0-2-27 16,3 1-15-16,6 3-9 15,6-1-4-15,0 4 0 0,4 0-1 16,-4 7-1-16,-2 8-6 15,-4 4 0-15,-5 3 2 16,-4 3-8-16,-4 2-14 16,-8-2 15-16,-3-6-3 15,3-1 17 1,-1-7 0-16,7-4 2 0,3-3-2 16,3-4 0-16,0 0 9 15,15 0-5-15,2-4 4 16,7-3-9-16,5-4-1 0,-1-3-29 15,3 0-72-15,-6-6-62 16,-2-2-54-16</inkml:trace>
  <inkml:trace contextRef="#ctx0" brushRef="#br0" timeOffset="25537.9138">23608 8526 314 0,'-24'-9'107'0,"-1"3"-69"0,0 5 9 16,-1 1-20-16,2 0-17 15,-1 5-7-15,1 9-1 16,-1 4-2-16,1 7 0 16,3 4 1-16,3 7-2 0,2-1 5 15,5 6 7 1,6-1 6-16,3-3-2 16,2 0-11-16,2-4-4 0,8-6 3 15,8-4-1-15,4-6 1 16,7-2-1-16,3-8 1 15,8-4 0-15,-1-3-1 16,6 0-1-16,0-7-1 16,-4-4 2-16,-1-5-2 0,-4 2 2 15,-4-3-1-15,-5-7 3 16,-5 1 0-16,-8-4 29 16,-9-5-11-16,-5 0 5 0,-2-7-14 15,-18-1-9-15,-4 7 2 16,-9 2-12-16,-5 8-1 15,-1 7-3-15,-4 9-19 16,-1 7-94-16,0 0-123 0</inkml:trace>
  <inkml:trace contextRef="#ctx0" brushRef="#br0" timeOffset="26305.0154">24652 8294 543 0,'0'-9'53'0,"0"1"9"16,0 7 11-16,0 1-36 16,0 0-29-16,0 7-10 15,0 9-11-15,0 11 19 0,4 5-2 16,0 7 2-16,1 8-7 16,2 1 3-16,2-2 6 15,0 4 11-15,0-1-18 16,-2-9 0-16,3 2 1 0,-3-8-2 15,1-6 1-15,-1-7 0 16,3-4-18-16,1-11-49 16,1-6-30-16,1-1-52 15,1-17-102 1</inkml:trace>
  <inkml:trace contextRef="#ctx0" brushRef="#br0" timeOffset="26572.9604">24956 8374 547 0,'3'-16'28'0,"2"4"10"16,-5 3 21-16,0 5-4 0,0 4-15 15,1 4-35-15,1 10-10 16,2 6 8-16,-1 6-1 16,4 8 1-16,2 6-5 15,2-1 5-15,-2 2-3 0,-1 1 2 16,2 0-1-1,-1-7-2-15,-4 1 2 0,0-5-2 16,0-7 2-16,0-6-3 16,-5-5-2-16,0-5-42 15,0-6-31-15,-10-2-51 16,-2-2-50-16</inkml:trace>
  <inkml:trace contextRef="#ctx0" brushRef="#br0" timeOffset="26739.8803">24609 8647 491 0,'-8'-7'23'0,"8"-2"9"15,8 2 16-15,21 0-45 16,10 0-2-16,12-2-1 16,10 1 0-16,5 2 0 0,2 2-8 15,-1-2-52-15,-8 3-106 16</inkml:trace>
  <inkml:trace contextRef="#ctx0" brushRef="#br0" timeOffset="27139.3903">25319 8685 382 0,'0'0'122'15,"0"0"-111"1,0 0 53-16,0-8-7 0,-4 0-9 15,1-1-31-15,-4-2-11 16,-5 2 1-16,4 0-3 0,-6 4-3 16,-3 5 0-16,0 0-4 15,2 0 4-15,-2 11-2 16,3-1-1-16,4 4 2 16,0-3 0-16,7 4-3 15,3-5-6-15,1-1 4 0,13-4 4 16,1-1-3-16,5-4 0 15,6 0-1-15,-4 0-12 16,4-5-13-16,-6 1 20 16,-5 1 10-16,-3 1 0 15,-4 2 0 1,-2 0 2-16,-3 0 0 0,3 7 2 16,-2 4 12-16,3-1-13 0,0 3-3 15,3-2 1-15,3-1 1 16,5-1-2-16,0-6-22 15,0-3-66-15,3 0-136 16</inkml:trace>
  <inkml:trace contextRef="#ctx0" brushRef="#br0" timeOffset="27354.6776">25653 8556 353 0,'0'0'280'0,"0"0"-262"16,0 0-9-16,0 0 0 0,8 0 2 16,7 0-5-1,6 0-2-15,3 0-4 16,5 0 0-16,-2 4-1 16,-6 1-5-16,-7 2-116 0,-8 0-98 15</inkml:trace>
  <inkml:trace contextRef="#ctx0" brushRef="#br0" timeOffset="27471.6321">25656 8685 486 0,'-3'3'67'0,"3"-3"-61"15,12 0-4-15,11 0 4 16,6-3-4-16,7-3-3 16,3-3-49-16,5-1-86 0</inkml:trace>
  <inkml:trace contextRef="#ctx0" brushRef="#br0" timeOffset="28109.7558">26515 8397 275 0,'7'-5'68'15,"-4"-2"-15"1,-3-1 33-16,0 3-11 0,-3 0-31 16,-8-2-32-16,-5 1-10 15,-2 5 0-15,-2-3-1 16,-2 4-1-16,1 0 0 15,1 0 0-15,5 0 1 0,1 4-1 16,4 3-1-16,3 2-1 16,3-1 1-16,4 7 0 15,0 5 12-15,0 1 7 16,11 4-15-16,-1 4-3 0,4 1 2 16,-2 6-3-16,-2-2 1 15,0-1 0-15,-5 1 0 16,-1 0 1-16,-4-3-2 15,0-5-1-15,0-4 5 16,0-4-2-16,-2-4-2 16,2-3 1-16,0-6 2 15,3-1 0-15,13-3 2 16,4 1 2-16,4-2-3 16,4 0-1-16,6 0-4 0,0-3-38 15,0-6-90-15,-1-8-129 16</inkml:trace>
  <inkml:trace contextRef="#ctx0" brushRef="#br0" timeOffset="28520.0246">26791 8603 481 0,'-7'-11'8'15,"-1"0"22"-15,0 2 25 16,-1 2-28-16,-1 0-22 0,-5 3 1 15,-1 3-3 1,-1 1 1-16,1 0-2 0,-2 5-3 16,2 6 1-16,2 1 0 15,2 3 3-15,4 0-3 16,4 1 4-16,4 0-4 16,0-1 1-16,5-4-2 15,10-3 2-15,3-4-5 16,2-4 7-16,3 0-3 15,1 0-6-15,-1-9-14 0,-3 0-2 16,-2-3 13-16,-4-1 12 16,-5 2-2-16,-1 4 2 0,-5 4 5 15,-1 1 15-15,0 2-4 16,-1 0-19-16,3 5 0 16,-1 6 9-16,6 0-7 15,1 1-1-15,4-1-2 16,0-6 0-16,2 2-33 0,1-7-80 15,-2 0-80-15</inkml:trace>
  <inkml:trace contextRef="#ctx0" brushRef="#br0" timeOffset="28967.9687">26910 8326 438 0,'0'-4'14'16,"0"1"-2"-16,5 1 17 0,6 0-16 15,5 1-3-15,6-1 15 16,1 0-9-16,0 0-1 16,1 2 2-16,-2 0-7 15,-3 0-3-15,-6 0-1 0,-4 2-5 16,-4 5 0-1,-2 2-1-15,-3 0 4 16,0 5 5-16,0 1-5 0,-1 0 0 16,-3 5 5-16,2 2 0 15,1-3-2-15,1 2-3 16,0 3 0-16,0 1-1 16,0-4-1-16,0 2-1 15,0 0 0-15,1-1 0 16,3-4-1-16,-1 2 1 0,1-3 0 15,-1-1 2-15,-1-1 6 16,0 1-4-16,-2-2-2 16,0-3-1-16,-7 0-1 0,-5-1 3 15,-7-3-6-15,-8-1-1 16,-3-3-20-16,-4-1-24 16,-2-2-22-16,-2-5-137 15</inkml:trace>
  <inkml:trace contextRef="#ctx0" brushRef="#br0" timeOffset="36380.8935">28179 8253 637 0,'0'0'62'0,"0"0"-57"0,0 4 6 16,4 8-2-16,3 2 22 15,6 11-8-15,-1 7-11 16,8 7-3-16,2 9-4 16,1 4 1-16,0 0-4 15,2 0-1-15,2-8-1 0,-4-2 2 16,4-10 0-16,-5-9-1 15,-2-7 0-15,-4-11 1 16,-3-5 2-16,-4-18 0 16,-6-8 2-16,1-8 3 15,-4-11 12-15,0-3-2 0,0-2-19 16,0 0 0-16,0 5 1 16,0 8-3-16,-6 9 0 15,-2 11-41-15,-12 12-57 16,-6 5-93-16,-4 7-223 15</inkml:trace>
  <inkml:trace contextRef="#ctx0" brushRef="#br0" timeOffset="36548.917">28098 8653 656 0,'11'-6'12'0,"12"-10"-15"0,12-2 7 16,8-2 12-1,9 4 7-15,6 2-16 0,-2 0-6 16,2 5-2 0,0 4-35-16,-6-1-117 0,-8 4-150 15</inkml:trace>
  <inkml:trace contextRef="#ctx0" brushRef="#br0" timeOffset="36933.1502">29019 8603 431 0,'12'0'31'0,"-4"-7"4"0,-1-4 50 15,0-2-15-15,-2-3-24 16,-5-2-13-16,0 1-2 16,-8 0-4-16,-8 1-17 15,0 7-8-15,-5 4-4 16,-6 5-2-16,-2 0 4 15,2 13-1-15,0 6 1 0,3 2 0 16,9 3-1-16,5 1 1 16,8-4-4-16,2-1-1 15,10-8 1-15,7-3-7 0,7-7-8 16,5-2 16-16,5-3-3 16,0-12-9-16,-2 3 1 15,0-2 13-15,-7 3 1 16,-1 3 1-16,-7 5 0 0,-3 3-1 15,-6 0 0-15,1 5-3 16,-1 6-11 0,-1 2-60-16,3-3-3 15,3 1-29-15,1-6-56 0</inkml:trace>
  <inkml:trace contextRef="#ctx0" brushRef="#br0" timeOffset="37200.7808">29491 8444 502 0,'-5'-5'85'0,"-12"1"-45"15,-7 4 2-15,-6 5-9 0,-1 9-12 16,0 8-4-16,4 1-4 16,8 5 2-16,6 3-2 15,10-1-7-15,3-1-4 0,7-3 3 16,11 0-1-16,7-7-2 15,6-3 0-15,3-3-1 16,5-6-2-16,-3-4-6 16,1-3-8-1,-3 0-21-15,-8-3-18 0,-6-8-31 16,-8-3-65-16,-12-2-58 16</inkml:trace>
  <inkml:trace contextRef="#ctx0" brushRef="#br0" timeOffset="37349.3702">29367 8610 444 0,'-24'-2'121'16,"11"0"-90"-16,9-1 12 16,4 3 8-16,19-2-32 0,10 0-17 15,10 0-1-15,8 1-2 16,3-2-8-16,4 0-43 16,-2 0-43-16,-2-3-97 15</inkml:trace>
  <inkml:trace contextRef="#ctx0" brushRef="#br0" timeOffset="37828.7524">30009 8454 153 0,'13'-10'115'0,"-3"-3"-94"16,-1 1 39-16,-3-1 11 15,-1 1-17-15,-3 1-2 0,-2 2-10 16,0 4-4-16,-7 0 2 15,-6 3-15-15,-6 2-20 16,-7 2-3-16,-2 8 1 16,-1 6 2-16,0 6 10 0,-1 3 8 15,4 3-7-15,7 3-6 16,2 0-7-16,11 2-3 16,6-3-2-16,0-3 1 0,12-4-1 15,8-5 8-15,3-6-6 16,5-5-11-16,1-5-2 15,-2-2-4-15,-2 0-1 16,-5-7-9-16,-4-2-24 16,-8-3 8-16,-8-1 5 0,0-1-17 15,-10 3 46 1,-4 1 21-16,0 3 22 16,1 1 16-16,5 4 3 15,2 2-6-15,6 0-22 0,0 2-20 16,6 9 8-16,6 3-7 15,2 2-2-15,4 2-1 16,-1 2-1-16,0-1-2 0,0 3 0 16,-5-1 1-16,-3 1-2 15,-3-1-1-15,-6 0-130 16,0-3-399-16</inkml:trace>
  <inkml:trace contextRef="#ctx0" brushRef="#br0" timeOffset="51225.165">26220 8986 143 0,'-2'-2'270'15,"2"0"-223"-15,-2 2-5 0,2 0-24 16,0 0-12-16,0 10-12 16,2 4 5-16,1 5 7 15,4 5 7-15,-4-1 18 16,2 2-12-16,1-4-18 15,-1-3 4-15,0-4 6 16,1-3 11-16,-2-3-19 0,1-2 0 16,-2-2-1-16,1-2-1 15,-1-2 2-15,1 0 18 16,-1 0 1-16,2 0-8 16,2 0-9-16,1-2-3 15,6 0-1-15,-2-1-1 0,6 1 0 16,3 2 0-16,1-3 1 15,3 3-1-15,4 0-1 16,0 0 1-16,1 0 1 16,3 0-1-16,-1 0 0 15,2-1 1-15,-2 1-1 16,-1 0 0-16,-1 0 0 16,1-2 0-16,-3 2-2 0,1-2 3 15,-3 2-1-15,0 0 0 16,-3 0 0-16,-1 0 0 15,0 0 0-15,-3 0 0 0,-1 0 0 16,2-1 0-16,-2-1 1 16,2-2-1-16,-3 1 1 15,5 1-1-15,-3-3 0 16,0 3 0-16,1-1 0 16,-3-3 0-16,2 2 0 0,-1-1 0 15,-2 2 0-15,-2-1 0 16,-1 0 0-16,-3 1 1 15,-2 1-2-15,1-2 2 16,-2 1-1 0,-2-1 0-16,0 3 0 0,1-3 1 15,-2 1-1-15,1 0 1 16,-3-2-1-16,1 0 1 16,1 0 1-16,-3-2-2 0,1-3 2 15,-2 0-2-15,0-3 2 16,0-1 0-16,0 0 0 15,0-2 10-15,0 0-7 0,0 2 2 16,0 1 4-16,0 0-2 16,0 4-2-16,-5 2-5 15,3 4-1-15,-3-1-1 16,0 4 0-16,-3 0-4 16,3 0-45-16,-1 0-90 15,1 0-270-15</inkml:trace>
  <inkml:trace contextRef="#ctx0" brushRef="#br0" timeOffset="57511.4669">24294 9748 670 0,'-4'-6'85'16,"-1"1"-63"-16,2 5 14 15,3 0-32-15,0 14-5 16,0 8 1-16,0 4 2 15,0 7-3-15,3 0 0 16,2 3 1-16,2-4 0 16,0-3 0-16,0-4 0 15,3-6 0-15,-2-4-1 16,3-3 0-16,2-3 2 16,4-4 4-16,5-5 0 0,3 0-3 15,6 0-4-15,3-5-20 16,2-2-60-16,-4-4-70 15,-1 0-118-15</inkml:trace>
  <inkml:trace contextRef="#ctx0" brushRef="#br0" timeOffset="57769.0154">24626 9960 385 0,'-13'-2'199'0,"6"0"-169"0,0 1 9 16,5 1-3-16,2 0-18 15,4-4-17-15,6 0 2 16,3-1 2-16,1-2-3 15,0 0-2-15,-3 0-1 0,-4-1-2 16,-5 3 3 0,-2 2-4-16,-2 3 11 15,-5 0-4-15,-4 3-5 0,2 10 1 16,2 1 0-16,4 6 1 16,3 1 1-16,0 0-2 15,7-3 3-15,9 0-2 16,4-4-9-16,3-6-4 15,6-8-78-15,-2-2-40 0,0-16-169 16</inkml:trace>
  <inkml:trace contextRef="#ctx0" brushRef="#br0" timeOffset="58004.4335">24872 9758 580 0,'-2'-8'54'15,"-1"2"17"-15,3 6-35 16,0 1-32-16,3 12-8 15,6 7 5-15,1 3 1 0,3 6-1 16,0 3-2 0,-3 1 2-16,-2 0-2 15,-3-3 3-15,0 1-3 16,-3-8 2-16,0-2 1 16,1-3-2-16,1-4 0 0,4-6 0 15,1-5-2-15,1-3-9 16,0-2-67-16,-2-11-56 15,-2-6-144-15</inkml:trace>
  <inkml:trace contextRef="#ctx0" brushRef="#br0" timeOffset="58118.1249">24945 9923 594 0,'-7'-6'50'0,"7"-1"-21"16,2 4 10-16,20 1-39 16,7 2 1-16,6 0-31 15,8 0-83-15,2 0-107 16</inkml:trace>
  <inkml:trace contextRef="#ctx0" brushRef="#br0" timeOffset="58500.7058">25480 9949 594 0,'3'-14'30'0,"4"-2"-21"15,-6-6 49-15,5 1-5 0,-5 0-40 16,-1-1-8-16,0 4-5 16,-8 6 0-16,-11 4 0 0,-3 8-1 15,-2 2 0-15,-5 14-2 16,2 6 3-16,4 5 0 16,3 3-3-16,6 1 4 15,7-3-2-15,7-3-2 16,0-6 3-16,7-4-3 0,10-8-1 15,7-5 2-15,3-2 5 16,1-6-7 0,5-6 2-16,-10-2 3 15,-1-2-1-15,-6 5 0 0,-6 2 2 16,-2 3 0-16,-4 6-1 16,-3 0-2-16,1 2-5 15,2 9-14-15,3 0-2 16,2 1-60-16,3-1-62 0,2-4-185 15</inkml:trace>
  <inkml:trace contextRef="#ctx0" brushRef="#br0" timeOffset="58666.5886">25729 9973 660 0,'0'0'101'16,"0"0"-67"-16,0 1-23 15,0 8 9-15,0 7 13 16,3 0-29-16,1 8-5 0,-1-2 2 15,4 2-1-15,-2-4-28 16,4-8-102 0,2-5-212-16</inkml:trace>
  <inkml:trace contextRef="#ctx0" brushRef="#br0" timeOffset="58815.1913">26057 10037 707 0,'0'0'67'0,"0"0"-60"16,-7 9-3-16,-6 5 1 0,0 2-3 16,3 2-5-16,0-1-9 15,9-2-138-15,1-6-83 16</inkml:trace>
  <inkml:trace contextRef="#ctx0" brushRef="#br0" timeOffset="59180.0434">26403 9810 602 0,'0'-21'43'16,"-5"5"16"-16,-11 5-8 16,-7 11-35-16,-5 0-10 0,0 7-5 15,-1 13-1-15,2 4 1 16,8 3-2-16,4 2 1 15,8 1 0-15,7-5-1 16,0-5 1-16,7-4-1 0,9-9 2 16,5-3-2-16,3-4 2 15,3-4-1-15,0-8-7 16,2-4 1-16,-6 1 5 16,0 1 2-16,-5 5-1 15,-4 2 0-15,-1 7 1 0,-4 0 1 16,-2 5-1-16,1 8-1 15,-3 3-1-15,0 1-1 16,1 3-3 0,-1-2-100-16,-2-4-24 0,1-5-199 15</inkml:trace>
  <inkml:trace contextRef="#ctx0" brushRef="#br0" timeOffset="59415.4787">26559 9935 602 0,'8'0'26'0,"-1"0"18"16,2 0-3-16,-2 10-6 16,1 7-22-16,-3 0-10 15,-3 3-4-15,-2 0-1 16,0 0 0-16,-4-3 3 0,-1-6-5 16,0-2 7-16,4-2-2 15,1-5 1-15,0-2-1 16,13 0 4-16,6 0 6 15,8 0-9-15,9-4-6 16,4-4-63-16,3-5-86 16,0-1-154-16</inkml:trace>
  <inkml:trace contextRef="#ctx0" brushRef="#br0" timeOffset="59557.5892">26949 9992 499 0,'-3'0'148'15,"-8"0"-102"-15,0 5 16 0,0 6-17 16,3 0-16-16,1 5-21 15,6 2-6-15,1-2-2 16,0 1 0-16,0-2-17 16,11-3-88-16,0-4-112 15</inkml:trace>
  <inkml:trace contextRef="#ctx0" brushRef="#br0" timeOffset="59714.9471">27102 9983 436 0,'3'-5'65'0,"-3"3"-29"16,4 2 21-16,-1 0-27 15,5 0-21-15,-3 0-8 16,4 7-3-16,1-3-29 16,2-2-115-16,2-2-197 0</inkml:trace>
  <inkml:trace contextRef="#ctx0" brushRef="#br0" timeOffset="59862.1453">27297 9992 508 0,'0'2'93'0,"0"-2"-67"16,0 0 2-16,0 1-16 0,2-1-10 16,4 0-13-16,-1 0-84 15,2 0-270-15</inkml:trace>
  <inkml:trace contextRef="#ctx0" brushRef="#br0" timeOffset="60514.6445">27305 9887 189 0,'5'-16'379'16,"-1"-4"-359"-1,-4 1 14-15,0 0 20 0,-7 5-11 16,-12 2-31-16,-4 5-12 16,-6 7-1-16,-3 0-1 15,-4 15 0-15,0 7 2 0,4 3-2 16,7 4 2-16,7-1-1 16,9-3-1-16,9-2 1 15,0-5-4 1,18-4 0-16,6-6-3 0,6-6 7 15,6-2 1-15,3-10-14 16,2-4 10-16,-1-4 4 16,-6 3 2-16,-5-2 6 0,-8 5 13 15,-6 4 5-15,-8 5-9 16,-2 3-12-16,-5 2-8 16,0 9 0-16,0 3 9 15,0 2-6-15,2 4-19 16,4-2-37-16,1-2-30 0,3-8-76 15</inkml:trace>
  <inkml:trace contextRef="#ctx0" brushRef="#br0" timeOffset="60865.1194">27516 9892 594 0,'3'-10'70'15,"-1"1"-1"-15,5 7-16 16,1 2-32-16,5 0-16 15,0 0-4-15,-1 11-1 16,-1 1-3-16,-2 2-5 16,-4 2-23-16,-3 0-26 15,-2 0-2-15,0-1 41 0,-4-1 1 16,-4-2 15-16,1-1 2 16,2-2 3-16,5 0-1 15,0 0-1-15,3-2 2 0,6 0 3 16,1 0 1-16,-1 0-6 15,0 1 1-15,-5-1-2 16,-4 0-3-16,0-2 1 16,-12-1 7-16,0-1-2 0,-5 1-1 15,4 0 2-15,6-4-1 16,3 0-3-16,4 0-2 16,9 0-43-16,15-8-90 15,4-6-122-15</inkml:trace>
  <inkml:trace contextRef="#ctx0" brushRef="#br0" timeOffset="60972.9981">27872 9976 681 0,'2'-2'42'0,"-2"2"-41"0,0 0-6 16,5 0 1 0,2 0-34-16,10 0-95 15,5 0-73-15</inkml:trace>
  <inkml:trace contextRef="#ctx0" brushRef="#br0" timeOffset="61104.7747">28098 9958 272 0,'0'2'336'0,"0"-2"-312"16,2 0-6-16,7 0-13 16,4 0-5-16,7 0-43 15,3-2-104-15</inkml:trace>
  <inkml:trace contextRef="#ctx0" brushRef="#br0" timeOffset="61220.0495">28346 9940 582 0,'0'0'12'0,"4"0"1"0,7-3-8 16,4-2-33-1,5-1-165-15</inkml:trace>
  <inkml:trace contextRef="#ctx0" brushRef="#br0" timeOffset="61334.7424">28554 9924 572 0,'-14'8'35'0,"-2"-1"-35"16,0 1 1-16,0 1-2 16,2-3-98-16</inkml:trace>
  <inkml:trace contextRef="#ctx0" brushRef="#br0" timeOffset="62049.9605">29060 9817 305 0,'0'-4'14'16,"0"-2"-8"-16,1 2 65 0,3-4-19 15,-1 3-13-15,1 2-8 16,1-2-7-16,-2 1 4 15,1 1 2-15,-1-3-2 0,2-1-4 16,-3-2-11-16,-2-2 1 16,0 1 0-16,-7-1-10 15,-3 0-3-15,-2 2-1 16,-7 6-1-16,-2 1-1 0,0 2 2 16,-3 5-1-1,1 9 0-15,2 6 1 16,1 5-2-16,6 0 1 15,6 5-1-15,2-3 0 0,6-2-1 16,6-3-7-16,9-8-34 16,7-7 24-16,5-5 15 15,4-2 0-15,-1-7-9 16,3-6 5-16,-3-1 8 0,-5-1 3 16,-3 3 7-16,-10 5 22 15,-2 2 19-15,-5 5-29 16,-1 0-16-16,-2 8-4 0,3 5 9 15,3 5-10 1,2 1 0-16,2 1-1 0,0 0-54 16,3-4-47-16,-1-4-151 15</inkml:trace>
  <inkml:trace contextRef="#ctx0" brushRef="#br0" timeOffset="62603.8129">29343 9919 236 0,'4'-2'137'0,"-1"0"-126"15,-1 0 41 1,1 2 0-16,-1 0-19 0,0 2-11 15,-1 7 4-15,1 0-11 16,0 0-5-16,1 4-5 16,-3-3-3-16,1-1-2 15,-1-4 1-15,0 1 1 0,0-2-2 16,2-4 3-16,0 0 12 16,1-10 26-16,6 0-38 15,0-1 13-15,4-5 11 16,2 6 0-16,2-1-20 0,-1 5-6 15,-1 3-1-15,-3 3 0 16,1 0 0-16,-4 11-1 16,-2 3-1-16,1 4 0 15,0 0 2-15,-1-2-1 0,-2 0-18 16,4-4-33-16,-1-3-37 16,-3-4-55-16,2-5-191 15</inkml:trace>
  <inkml:trace contextRef="#ctx0" brushRef="#br0" timeOffset="62789.0379">29688 9985 396 0,'-4'9'166'0,"-1"-2"-160"15,1 2 8-15,3 0 19 0,-2 1-17 16,1 1-14-16,2 0-2 15,0-2-12-15,0-4-147 16,0-3-255-16</inkml:trace>
  <inkml:trace contextRef="#ctx0" brushRef="#br0" timeOffset="62936.9189">29783 9992 368 0,'7'-3'41'0,"4"1"-40"16,-1 0 2 0,7 2-3-16,-1 0-1 15,2 0-31-15,0-2-139 0</inkml:trace>
  <inkml:trace contextRef="#ctx0" brushRef="#br0" timeOffset="63072.8744">29966 9976 236 0,'0'0'213'0,"0"0"-203"16,0 0 22-16,0 0 21 0,9 0-25 16,4 0-19-16,4 0-9 31,5 0-16-31,2 0-89 0,1 0-119 0</inkml:trace>
  <inkml:trace contextRef="#ctx0" brushRef="#br0" timeOffset="63236.2358">30188 9967 109 0,'2'0'392'16,"3"0"-385"-16,2-4-1 15,1 3 6-15,6-3 9 16,1 2-15-16,5 1-7 16,-1-1-9-16,1 0-44 0,-2 0-90 15,-3-2-74-15</inkml:trace>
  <inkml:trace contextRef="#ctx0" brushRef="#br0" timeOffset="66157.963">30909 9732 145 0,'4'-4'78'0,"-1"-2"-44"15,2 3 7-15,0-1-7 16,-3 2-8-16,3 1-10 16,-3-1-9-16,1 2-6 15,-3 0-2-15,2 0-5 16,-2 0-1-16,0 0 2 16,0 0-8-16,0 0 13 0,0 0 0 15,0 0 3-15,0 0 7 16,0 0-1-16,0 0-1 15,0 0 2-15,0 0 5 16,0 0-2-16,1 0-7 16,-1 0-1-16,0 0-1 0,2 0 1 15,2 0 13-15,-3 0 7 16,1 0-2-16,1 0 1 16,1-2-5-16,-1 2-2 15,-3 0-8-15,2 0-5 16,-2 0 0-16,2 0 1 15,-2 0 4-15,0-1-4 0,0 1 4 16,0 0 3-16,0 0 1 16,0 0 0-16,0 0-4 15,0 0-2-15,0 0-4 16,0 0-2-16,0-2 1 0,2 2-1 16,0-2 1-16,0 2 1 15,0-2 8-15,0 1-2 16,-1-1-3-16,1 2 1 15,2-2 0-15,-3 0-1 16,-1 0-1-16,2 2-1 0,-2-3-1 16,2-1 2-16,-2 2 0 15,0-3 2-15,0 2 2 16,0-1-5-16,0 0 3 16,-9 0-3-16,-2 1-3 15,-5 3 0-15,-4 0-4 16,-1 2 4-16,-4 8 3 0,-2 7-4 15,1 2-2-15,1 8 4 16,4 5-1-16,5 4 0 16,5 1-1-16,6 1-1 15,5-4-1-15,0-4 0 16,14-7 3-16,9-3-3 16,4-6 4-16,9-5-3 15,2-4 0-15,4-3 1 16,-3-2-3-16,0 0-13 15,-3 0-16-15,-7-5-17 0,-8-4-39 16,-8-2-80-16,-12-1-123 16</inkml:trace>
  <inkml:trace contextRef="#ctx0" brushRef="#br0" timeOffset="66322.6311">30801 9897 509 0,'-4'0'16'0,"4"0"-16"0,11 0 10 16,14-2-8-16,9 1 10 16,5-1-10-16,2-1 0 15,1-1-2-15,0 1-52 16,-4-5-124-16</inkml:trace>
  <inkml:trace contextRef="#ctx0" brushRef="#br0" timeOffset="66873.9595">31435 9675 193 0,'4'-6'82'16,"-4"0"-37"-16,0 1 19 16,-4 2-14-16,-6-1-11 15,-2 4-17 1,0 0-11-16,-5 2-4 0,2 8 8 16,-2 5-1-16,2 1-4 15,1 2 4-15,4 5 1 0,0 0-9 16,7-1-1-16,1 1 6 15,2 0-7-15,5-4-3 16,8-1 0-16,3-1-1 16,8-7 1-16,-1-1-1 0,4-3-1 15,-1-6 6-15,-2 0-6 16,-6 0-6-16,-4 0-16 16,-2-10-23-16,-11 0-2 0,-1-1 12 15,-1-3-32-15,-11 1 40 16,2 1 17-16,-1 5 59 15,4 0 13-15,3 1-13 16,2 6-8 0,2 0-13-16,0 0-26 0,6 11 5 15,7 0 1-15,-1 5-1 16,4 0-1-16,-2 2-5 16,1 0 2-16,-3-2 0 15,0 2 1-15,-11-1-2 16,-1 0-1-16,0 0-2 0,-18-4-103 15</inkml:trace>
  <inkml:trace contextRef="#ctx0" brushRef="#br0" timeOffset="67738.975">25168 10886 485 0,'0'-6'57'0,"0"1"-7"15,0 1 10-15,-6 2-11 16,-2-1-27-16,-4-1-16 16,0 4-4-16,-4 0 3 0,-7 0-3 15,1 2-1-15,-2 5-1 16,-1 1-6-16,4 0 11 15,1 3-5-15,6-1 0 16,5 3-3-16,7 2 3 16,2 0-6-16,2 3 0 15,11 6 9-15,1 1-3 16,2 1 2-16,-2 5-3 16,-5 1 2-16,1 4-2 15,-9-3 0-15,-1 3 1 0,0-2-3 16,0-2 4-16,-3-5 1 15,-1-4-2-15,0-2 1 16,2-6 1-16,2-1 5 0,2-3 0 16,13-3-3-16,3 0 1 15,5-4-2-15,6-4-2 16,1 1-1-16,4-1 0 16,3 0-16-16,-5-3-74 0,-1-7-59 15,-7-2-144-15</inkml:trace>
  <inkml:trace contextRef="#ctx0" brushRef="#br0" timeOffset="68188.2524">25380 11168 386 0,'1'-13'34'16,"1"-3"18"-16,-2 2-4 15,0 1 5-15,0-1-12 16,0 2-16-16,-9 2-8 0,-1 3-10 16,-8 4-1-16,-2 3-2 15,-3 0-2-15,-1 5-3 16,-1 10-1-16,3 0 4 0,5 5 0 16,4-2-1-16,4 1-2 15,9-2-1-15,0-3-1 16,7-2 9-16,11-5-5 15,4-3 0-15,2-4-2 16,5 0 1-16,0-4-5 16,0-6-3-16,-6-3 5 15,-1 3 2-15,-4 1 2 16,-7 1 0-16,-6 3 2 16,-1 3 16-16,-3 2 16 0,-1 0-17 15,0 4-14-15,0 7 0 16,0-1-3-16,0 5 0 15,6-1-2-15,2 2 1 16,2 0-3-16,2-4-29 0,3-1-36 16,-1-3-43-16,0-5-76 15,1-3-31-15</inkml:trace>
  <inkml:trace contextRef="#ctx0" brushRef="#br0" timeOffset="68357.6831">25595 11214 426 0,'4'-6'102'16,"-4"3"-20"-16,1 3-9 15,1 0-37-15,3 0-23 0,1 7 6 16,1 4-6-16,0 3-7 16,2 2-4-16,1 2-1 15,0 0-1-15,1 0-1 16,2 0-2 0,-3-4-49-16,3-2-45 0,0-6-49 15,-5-3-92-15</inkml:trace>
  <inkml:trace contextRef="#ctx0" brushRef="#br0" timeOffset="68840.0653">25703 10939 295 0,'-1'-3'156'16,"1"-1"-149"-1,0 1 23-15,8-1-13 16,6 0 0-16,6-1 11 16,2 1-2-16,2-3-7 0,2 4 3 15,-8-1-9-15,1 0-5 16,-6 3 3-16,0-1-7 0,-5 2-1 15,-3 0-1-15,-3 0 8 16,-1 11-7-16,3 1 3 16,-1 3 4-16,1 4 2 15,1 2-5-15,1 3 6 16,1 2-4-16,0 1-6 0,2 3-1 16,-1 1-1-16,-1-3-1 15,-2 3 0-15,0-1 0 16,-2-3 0-16,-1-2 0 15,-2-4-1-15,0-3 4 0,0-4 9 16,-8-3-1 0,-6-4-6-16,-5-1 1 15,-1-3-6-15,-2-3-7 16,0 0-46-16,5 0-26 0,3-9-24 16,11-1-99-16</inkml:trace>
  <inkml:trace contextRef="#ctx0" brushRef="#br0" timeOffset="69007.9994">26148 11241 590 0,'5'2'54'16,"-3"3"-24"-16,-2 2 22 16,0 6-19-16,-3 2-21 15,-9 3-9-15,-5 4-4 16,1-1-28-16,1-5-113 0,5-5-161 15</inkml:trace>
  <inkml:trace contextRef="#ctx0" brushRef="#br0" timeOffset="69609.7034">26633 10891 346 0,'7'-11'66'15,"0"0"-28"-15,-5 3 30 16,-2-1-33-16,0 1-3 0,-5 5-16 15,-7-1-8-15,-3 3-2 16,-1 1-3-16,-2 0 1 0,0 1 2 16,2 6-1-16,2 4-1 15,1 2 6-15,6 1 9 16,1 4-10 0,5 1 2-16,1 3-8 15,0 1-1-15,8 0 3 0,3 4-1 0,0-4 0 16,0 4 1-16,-1 2-2 15,0-1-4-15,-2-1 18 16,-1-2-9 0,-1 1-8-16,2-2 2 0,-3-4 0 15,2-6-2-15,0-3 2 16,4-3-3-16,1-4 0 16,5-4 1-16,-1 0-7 15,7-4-12-15,2-10-103 0,3-2-97 16</inkml:trace>
  <inkml:trace contextRef="#ctx0" brushRef="#br0" timeOffset="69990.8151">26958 11041 528 0,'-16'-7'24'16,"-4"-4"-8"-16,-4 6 17 15,0 3-16-15,-3 2 0 0,2 0-3 16,-1 2-10-16,5 6-2 15,5 3-4-15,3 1 3 16,6 5-2 0,5-3-3-16,2 0-6 0,7-3 4 15,10 2 14-15,3-6-12 16,2-4 6-16,4-1 0 16,3-2-8-16,-4 0 3 15,-3-5-2-15,-3-4 1 0,-1-4 8 16,-7 3-4-16,-4-2 5 15,-1 4 6-15,-3 3 21 16,-1-1 12-16,0 5-15 16,-2 1-18-16,0 0-14 0,3 7-3 15,1 5 6-15,3 2 0 16,1 3 0-16,2-2-2 16,2 5-12-16,3-4-23 0,-1 0-29 15,3-3-37-15,-5-5-107 16</inkml:trace>
  <inkml:trace contextRef="#ctx0" brushRef="#br0" timeOffset="70258.2731">27134 11144 424 0,'0'-9'40'16,"4"2"0"-16,-1 4 40 16,5 1-46-16,-1 2-12 15,2 0-10-15,1 3-7 16,0 8-2-16,-3 3-3 15,-2 1-4-15,-5 0 4 0,0 0 0 16,0-4-2-16,0 0-5 16,-2-6 17-16,0 0 12 15,1-2-1-15,1-1-10 16,3-2-5-16,6 0 3 16,6-3-1-16,4-4-8 15,4-4-34-15,1-3-65 0,0-6-84 16,-5-3-235-1</inkml:trace>
  <inkml:trace contextRef="#ctx0" brushRef="#br0" timeOffset="70660.0199">27316 10837 439 0,'-9'-11'25'0,"1"3"16"16,8 1 17-16,0 3-14 15,8 1-19-15,6-1-19 0,9 4-4 16,4-1 10-16,2 1-8 16,2 0 1-16,-1 0 8 15,-4 0 6-15,-7 3-12 16,-4 2-5-16,-10 6 0 0,-3 0-3 31,-2 3 5-31,0 4 4 0,-4 3-4 0,-4 2 1 16,3 2 7-16,0 2-5 15,1 0-2 1,4 0-4-16,0-4-1 0,2 4 0 16,7-2 1-16,0 1 0 15,2-3 1-15,1 0 0 16,-1 0-1-16,-5-1-1 16,-3-2 1-16,-3-4-1 0,0-4 2 15,-12-3-2-15,-5-1-3 16,-3-3-13-16,1-5-35 15,-3 0-7-15,5-5-17 0,4-6-35 16,7-7-67-16</inkml:trace>
  <inkml:trace contextRef="#ctx0" brushRef="#br0" timeOffset="70825.3467">27747 11162 562 0,'10'7'44'15,"-5"-1"0"-15,1 2 19 16,-4 5-43-16,-2 1-14 16,-3 2-6-16,-9 1-6 15,0-2-6-15,-1 0-86 16,4-7-135-16</inkml:trace>
  <inkml:trace contextRef="#ctx0" brushRef="#br0" timeOffset="71261.8655">28163 10964 335 0,'4'-21'47'15,"0"-1"-22"-15,-4-1 40 16,0 0-34-1,0 3 1-15,-8 2 8 0,-1 2-26 16,-2 3-9-16,0 9 10 16,-1 0 0-16,-2 4-9 15,1 0-6-15,2 5 1 16,0 8 4-16,2 1 7 0,4 4 3 16,2 1 1-16,3 5-11 15,0 1 0-15,0 0 5 16,7 1-5-16,-2 1 1 0,0 0-3 15,1-4-3-15,-1 2 2 16,-1-2-3-16,-1-3 2 16,-1-6-1-16,0 2-1 15,1-5 13-15,-1-2-6 0,-2-2 2 16,5-2 6-16,-4 0-11 16,4-1-1-16,2 2-2 15,6-3 0-15,1 1-14 16,6-3-54-16,1-1-60 15,5 0-70 1</inkml:trace>
  <inkml:trace contextRef="#ctx0" brushRef="#br0" timeOffset="71609.6858">28444 11001 481 0,'0'-15'56'0,"0"0"1"15,-7 5 13-15,-7 0-39 16,-6 7-20-16,0 3-9 15,-6 0-2-15,-1 7 1 16,4 7-1-16,2 6-1 16,6-1-1-16,4-1-1 0,5 0-7 15,6-4 2-15,0-1 7 16,8-3-1-16,6-2-1 16,6-4 4-1,-1-3-2-15,5-1 6 0,-1-1-6 16,-1-6-10-16,-3-1 4 15,0 1 7 1,-5 4-2-16,-3-1 8 0,-4 2-5 16,-2 2 8-16,0 0-3 15,1 2-5-15,-2 9 11 16,1 3-11-16,1 0-1 0,1 2 0 16,1-2-34-16,4-1-91 15,-2-8-85-15</inkml:trace>
  <inkml:trace contextRef="#ctx0" brushRef="#br0" timeOffset="72013.1627">28601 11053 444 0,'0'0'84'0,"0"0"-57"0,9-4 23 15,3 1-17 1,3 1-10-16,3-1-9 16,-2 3-11-16,3 0-2 15,-7 0 0-15,-4 5-2 0,-4 2-4 16,-4 4 2-16,0 0 3 16,-2 1 4-16,-1 0-2 15,-6 1-2-15,2-2 0 0,5-1-1 16,-2 3 1-16,4-2-1 15,0 1 0-15,8 0-2 16,6 1 1-16,1 0 1 0,-1-1-6 16,-4-1 10-16,0-2-3 15,-9-2 0-15,-1-2-4 16,-5-1-10-16,-11-4 9 16,-2 0 9-16,-4 0-5 15,4 0-6-15,4 0-9 16,4 0-19-16,10-6-31 15,0 0-36-15,15-9-147 0</inkml:trace>
  <inkml:trace contextRef="#ctx0" brushRef="#br0" timeOffset="72360.6927">28831 10937 551 0,'-7'-8'12'0,"7"-2"-3"15,0 5 35-15,14 3-29 16,4 2 8-16,4 0-11 0,1 0-10 16,0 0-1-16,-1 6-1 15,-5 1 1-15,-3 4-2 16,-7-3 1-16,-7 6 2 16,0 1 5-16,0 1 8 15,0 2-3-15,-4 0-2 16,1 1-4-16,3 5 0 15,-2-3 5-15,2 1-1 16,0-3-5-16,0 2-3 16,0-3 0-16,0-2 0 0,0-3-2 15,-4-3 1-15,-1 0 1 16,-6-5 0-16,-1-2-1 16,-5 1-1-16,0-4-6 0,-4 0-53 15,1-7-79-15,3-11-198 16</inkml:trace>
  <inkml:trace contextRef="#ctx0" brushRef="#br0" timeOffset="72813.4298">29323 10946 258 0,'3'0'197'0,"3"0"-150"16,2 0 16-1,0 0 9-15,4 0-16 0,5-2-23 16,0 1-21 0,7-1-9-16,0 2-2 0,3-2-19 15,0 0-92-15,2-1-161 16</inkml:trace>
  <inkml:trace contextRef="#ctx0" brushRef="#br0" timeOffset="72960.5898">29702 10957 492 0,'7'0'12'0,"2"0"-11"15,5-2 1-15,4 1-3 16,3-5-47-16,6-1-164 0</inkml:trace>
  <inkml:trace contextRef="#ctx0" brushRef="#br0" timeOffset="73095.4241">29968 10943 459 0,'1'0'130'0,"1"0"-121"0,5 0 27 15,6 0-15 1,5 0-15-16,5 0-6 0,6-2-54 16,7-2-104-16,1 1-214 15</inkml:trace>
  <inkml:trace contextRef="#ctx0" brushRef="#br0" timeOffset="73214.1067">30307 10932 598 0,'2'0'43'0,"1"0"5"15,1 0-5-15,5 0-6 16,2 0-29-16,3 0-10 0,9-2-61 16,1-3-124-16</inkml:trace>
  <inkml:trace contextRef="#ctx0" brushRef="#br0" timeOffset="73484.7989">30823 10766 232 0,'3'2'-79'0</inkml:trace>
  <inkml:trace contextRef="#ctx0" brushRef="#br0" timeOffset="73842.5454">31006 10811 223 0,'3'0'-43'0</inkml:trace>
  <inkml:trace contextRef="#ctx0" brushRef="#br0" timeOffset="90592.2407">24599 12198 156 0,'-10'-16'328'16,"0"4"-251"-16,1-3 9 15,-1 7-4-15,7 1-13 16,3 3-19-16,0 4-29 0,10 0-16 15,5 11-5-15,5 10 2 16,4 8-3-16,0 10 1 16,0 9-4-16,1 2 2 15,2 2 5-15,0-2-3 16,-1-9-2-16,-2-7 3 0,1-8-1 16,-3-9-2-16,-2-10 3 15,-4-7-2-15,-1 0 3 16,-7-18 4-16,-1-9 2 15,-3-9-5-15,-2-8-2 16,-2-8 1-16,0 0-1 16,-2 2-6-16,-7 4 4 0,2 12-10 15,-6 11-23 1,-1 10-9-16,-6 13-29 0,-2 4-45 16,1 14-28-16,-4 6-99 15</inkml:trace>
  <inkml:trace contextRef="#ctx0" brushRef="#br0" timeOffset="90728.4727">24635 12441 497 0,'-7'3'84'0,"5"-3"-20"15,2-1 2-15,17-10-18 0,9-2-38 16,6 1-7-16,11-2-2 16,6 1-3-16,-1 3-99 15,0-3-132-15</inkml:trace>
  <inkml:trace contextRef="#ctx0" brushRef="#br0" timeOffset="91009.4552">25162 12304 573 0,'0'-7'61'0,"0"-3"-10"0,0 10-2 15,0 0-2-15,0 11-33 16,0 9-10-16,0 5 2 16,2 5-2-16,2 2-3 15,3-1 0-15,2-6-1 0,3-2-1 16,3-5 0-16,3-6 2 16,0-5-1-1,3-5 0-15,1-2-4 0,-2-4-3 16,-3-11-39-16,-5-7-59 15,-9-6-107-15</inkml:trace>
  <inkml:trace contextRef="#ctx0" brushRef="#br0" timeOffset="91142.2224">25162 12184 557 0,'-10'-4'31'0,"2"-1"-3"0,8 5-12 15,8 0-20-15,11 0 11 16,6 4-6-16,4 3-24 15,3 5-103-15,1 1-168 16</inkml:trace>
  <inkml:trace contextRef="#ctx0" brushRef="#br0" timeOffset="91307.9531">25505 12441 500 0,'4'14'81'16,"-4"0"-25"-16,0-1 7 15,0 1 12-15,0 1-57 0,0-3-16 16,0 2-2 0,0-3-3-16,0-4-135 0,0-7-182 15</inkml:trace>
  <inkml:trace contextRef="#ctx0" brushRef="#br0" timeOffset="91592.7671">25834 12280 577 0,'4'-3'182'0,"4"-2"-164"15,-6 5-14-15,3 5 1 16,3 9 27-16,3 7-10 16,1 4-8-1,3 6-7-15,0-1 3 0,2 1-5 16,-3-5-4-16,-3-1-1 15,-4-5 0-15,-5-3 1 16,-2-2 0-16,-9-4 0 0,-7-4-1 16,-5-3 1-16,-4-3-4 15,-3-1-11-15,3-1 6 16,3-10-27-16,5-3-17 16,4-8-64-16,4-5-81 15</inkml:trace>
  <inkml:trace contextRef="#ctx0" brushRef="#br0" timeOffset="91726.598">25777 12148 613 0,'1'-10'4'16,"13"-3"6"-16,6 6-4 16,9-1-12-16,7-4-241 15</inkml:trace>
  <inkml:trace contextRef="#ctx0" brushRef="#br0" timeOffset="92744.3059">26496 12323 408 0,'-5'0'64'16,"-2"0"-27"-16,5 0 18 0,2-1 4 15,0-1-2-15,13-2-28 16,3 2-21-16,6-1-2 16,4 1 3-16,5 0-5 15,1 0 0-15,0 2-3 16,-1-1-2-16,-1 1 0 0,-4 0-4 16,-6 0-43-16,-6 0-13 15,-6 0-36-15,-8 1-98 16</inkml:trace>
  <inkml:trace contextRef="#ctx0" brushRef="#br0" timeOffset="92875.5561">26542 12375 319 0,'-9'2'7'16,"5"-2"-5"-16,4 0 2 16,8 0 7-16,9 0 20 15,5 0-26-15,3-2-7 16,-4-3-111-16</inkml:trace>
  <inkml:trace contextRef="#ctx0" brushRef="#br0" timeOffset="93129.4877">26618 12311 501 0,'-5'0'18'0,"2"-4"4"16,3 2 21-16,0 1-13 16,5 1-20-16,8 0-7 15,-1 0-2-15,5 0 1 16,0 0-2-16,2-4 1 0,0-2-1 16,-3 2-25-16,0-6-49 15,-1 0-25-15,-5-3 6 16,0-3-12-16,-3 2-50 0</inkml:trace>
  <inkml:trace contextRef="#ctx0" brushRef="#br0" timeOffset="93343.802">26798 12160 87 0,'2'-10'131'0,"0"4"-87"15,-1 2-1-15,-1 2 15 0,0 0 6 16,0 2-1-16,-7 0-17 16,-6 8-20-16,-6 8-15 15,-3 1 13-15,1 6 11 16,0 6 0-16,6 4-6 15,3 5-23-15,8 1-1 16,4 2 31-16,4-2-32 16,12-1-2-16,9-6-4 15,7-5 1-15,8-9 1 0,3-6-4 16,6-6-53-16,2-6-64 16,0-6-116-16</inkml:trace>
  <inkml:trace contextRef="#ctx0" brushRef="#br0" timeOffset="93577.4241">27275 12205 616 0,'-7'-1'28'16,"2"1"7"-16,2 0-6 0,1 12 3 16,2 4-4-16,0 7-4 15,0 4-17-15,7 2-1 16,4 3-2-1,1-2-1-15,5-1-3 0,-3-2 1 16,3-6-2-16,0-5 1 16,3-5 0-16,-1-8-2 15,3-3-13-15,-2-5-74 0,-2-15-73 16,-5-6-201-16</inkml:trace>
  <inkml:trace contextRef="#ctx0" brushRef="#br0" timeOffset="93714.5753">27248 12068 496 0,'-24'-8'105'16,"7"2"-101"-16,12 2 9 15,5 4-3-15,17 0-4 0,12 6 3 16,6 4-9-16,6 1-22 16,5 0-174-1</inkml:trace>
  <inkml:trace contextRef="#ctx0" brushRef="#br0" timeOffset="93897.9858">27606 12220 628 0,'0'0'39'0,"0"0"-3"16,15-5 10-16,10-1-13 15,4 2-22-15,3 1-9 0,2 1-2 16,0 2-3-16,-7 0-93 15,-13 0-86-15,-9 4-214 16</inkml:trace>
  <inkml:trace contextRef="#ctx0" brushRef="#br0" timeOffset="94025.4043">27648 12312 358 0,'-10'6'160'0,"9"-2"-130"0,2-4 5 15,21 0 2-15,5 0-11 16,7 0-20-16,7-4-5 15,1-5-1-15,-1-2-45 16,-7-3-161-16</inkml:trace>
  <inkml:trace contextRef="#ctx0" brushRef="#br0" timeOffset="94246.0285">27738 12125 562 0,'-10'0'7'0,"7"0"21"15,3 5 16-15,0 12 18 16,9 2-11-16,2 8-13 16,1 3-17-16,1 4-4 0,-2 3-10 15,-3 1-5-15,0-2-3 16,-3-2-1 0,-1-6-3-16,-1-4-12 0,1-9-62 15,-1-4-67 1,2-7-134-16</inkml:trace>
  <inkml:trace contextRef="#ctx0" brushRef="#br0" timeOffset="94523.7447">28137 12190 601 0,'6'0'46'0,"-4"0"-30"16,0 4-13-16,0 14 27 15,3 2 8-15,0 7-17 16,1 1-15-16,1 1-4 0,0-2 2 16,-2-2-2-16,-1-6-2 15,-2-4 1-15,-2-3-1 16,-6-7 2 0,-6-2-1-16,-8-3 2 0,-3-6-3 15,-3-6-11-15,-2-6-37 16,7-6-5-16,-1-2-29 15,8-5-49-15,7-1-187 16</inkml:trace>
  <inkml:trace contextRef="#ctx0" brushRef="#br0" timeOffset="94648.5738">28045 12028 621 0,'0'-12'6'15,"0"0"-6"-15,0 8 1 16,9 1 2-16,6 3-5 15,5 0-5-15,7 1-105 16,4 5-108-16</inkml:trace>
  <inkml:trace contextRef="#ctx0" brushRef="#br0" timeOffset="94961.832">28325 12008 556 0,'3'-11'26'16,"-1"2"6"-16,3 4 26 15,6 0-11-15,2 3-16 16,1 2-16-16,4 0-10 16,0 2-1-16,2 6 1 15,-2 3-2-15,-2 6 0 16,-3-2 6-16,-4 3 3 16,-2 0 2-16,-2 2 1 0,-2 0 0 15,2 2 2-15,0 1-5 16,-2 2-3-16,1-2-4 15,-1 2-2-15,3 0 0 16,-5 2-2-16,-1 0 0 0,0-2-1 16,-14 3 0-16,-7-1 0 15,-12 0-5-15,-8 1-54 16,-11-6-68-16,-13-4-182 16</inkml:trace>
  <inkml:trace contextRef="#ctx0" brushRef="#br0" timeOffset="95578.0824">26371 12965 102 0,'0'-8'385'16,"0"2"-344"-16,-4 1-19 16,-11 3-8-16,-2 2 1 15,-5 0-7-15,-2 0-3 16,-2 9 4-16,3 3 17 0,1 3-9 15,5 3 2-15,2 1-6 16,4 3-9-16,4 1 3 16,4 2 14-1,3 3-15-15,0 3 0 0,0 1-2 16,2-2-1 0,5 4-2-16,0-2 0 0,1 0 0 15,2-2-3-15,-1 2 1 16,1-8 2-16,1-1 1 15,-2-2-1-15,2-1-1 0,-2-5 1 16,0-6-1-16,0 2 0 16,4-5 0-16,-1-3-1 15,2-3-16-15,6 0-82 0,4-4-44 16,1-13-181-16</inkml:trace>
  <inkml:trace contextRef="#ctx0" brushRef="#br0" timeOffset="95964.5783">26642 13218 546 0,'0'-18'49'15,"-3"0"-36"-15,-11 1 10 16,-1 5-4-16,-4 5-11 16,-1 3-3-16,-2 4-2 15,-2 0-1-15,3 11-2 0,-1 4 0 16,4 0 0-16,2 5-2 15,8-1 2-15,1-1 0 16,7 0-1-16,0-2-8 16,12-6 8-16,4 0 6 15,4-4 0-15,3-5-1 0,2-1 0 16,2-5-2-16,-2-11 0 16,-1 4-3-16,-4-5 4 15,-5 1-1-15,-3 2 0 16,-2 3 1-16,-5 7 11 0,-3 2-6 15,-2 2-2-15,0 4-12 16,0 10 14-16,0 4-7 16,4 2-4-1,1 4 3-15,4 1-2 0,4 0-28 16,1 0-64-16,4-5-60 16,0-2-108-16</inkml:trace>
  <inkml:trace contextRef="#ctx0" brushRef="#br0" timeOffset="96196.4241">26861 13374 381 0,'-5'0'114'15,"-2"0"-81"-15,2 0 24 16,-3 6-20-16,4 6-1 16,1 4-13-16,1 0-15 15,2 4-7-15,0-2-1 0,0 0-2 16,9 2-2-16,4-9 8 15,-1-4-4 1,5-1 2-16,-3-6-5 0,6 0 2 16,-1-6-36-16,-1-6-25 15,-1-8-32-15,-7-4-123 16</inkml:trace>
  <inkml:trace contextRef="#ctx0" brushRef="#br0" timeOffset="96320.3992">26886 13190 480 0,'-8'-7'59'0,"0"3"-54"0,6 1 10 16,2 3-10-16,6 0-14 15,6 0-8-15,7 3-2 16,2 0-167-16</inkml:trace>
  <inkml:trace contextRef="#ctx0" brushRef="#br0" timeOffset="96963.9811">27085 13092 293 0,'-2'-3'26'0,"2"-1"30"16,0 1 16-16,5-1-29 15,4-2-15-15,6 2-12 16,2-2-2-16,5 2 10 0,2 1-6 16,-2-1 3-1,0 4-3-15,-5 0-9 0,-2 0-3 16,-5 2-6-16,-4 7-4 15,-3 6 0-15,0-2 7 16,-3 9 1-16,0-1 1 16,0 3 1-16,0 1 5 0,0 1-3 15,0-1 0-15,2 0-3 16,5 0 7-16,3 0-11 16,-1-3 1-16,4 4 13 0,-1-3-3 15,-1-1-10-15,-2-4 0 16,-7-3 0-16,-2-2-2 15,0-1 4-15,-12-2-1 16,-10-7 1-16,-5 1-1 16,-4-4-9-16,-5 0 10 15,1-5-5-15,1-8-11 16,5-5-36-16,9-3-86 16,11-6-146-16</inkml:trace>
  <inkml:trace contextRef="#ctx0" brushRef="#br0" timeOffset="97365.1007">27631 13183 509 0,'-5'2'33'16,"5"-2"-3"-16,0 0 50 0,5 0-24 16,10-2-18-16,4-2-17 15,7 1-11-15,2-1-5 16,1 3-4-16,4 1-2 16,-8 0-22-16,-2 0-79 0,-7 1-60 15,-7 3-69-15</inkml:trace>
  <inkml:trace contextRef="#ctx0" brushRef="#br0" timeOffset="97481.7914">27736 13239 278 0,'-18'7'184'0,"6"-2"-142"0,5-3 2 15,7-1-14-15,10-1-4 16,11 0 3-16,9 0-22 16,9-1-4-16,4-6-6 15,-1-2-109-15,2-4-145 0</inkml:trace>
  <inkml:trace contextRef="#ctx0" brushRef="#br0" timeOffset="97847.65">28198 13015 434 0,'1'-12'128'0,"-1"-1"-114"16,0 3-3-16,-9 1 7 15,-7 2-3-15,-1 1-13 16,-3 3-2-16,-1 3 0 15,0 0 0-15,0 0 0 0,4 5 1 16,5 6-1 0,4 1 6-16,4 3 2 15,4 4 3-15,0 4-1 16,4 5 12-16,6 1-9 16,-2 4-10-16,-1 1 0 0,-2-1-3 15,-5-1 1-15,0-3-2 16,0 0 1-16,0-2 1 15,-5-7-1-15,4 0 2 0,1-5 17 16,0-1-2-16,1-5-3 16,11-1-3-16,5-6-1 15,3 2-6-15,7-4-2 0,6 0-3 16,-3-2-43-16,6-8-92 16,0-7-126-16</inkml:trace>
  <inkml:trace contextRef="#ctx0" brushRef="#br0" timeOffset="98197.7944">28461 13139 552 0,'-9'-11'38'0,"-4"2"4"16,1 4 5 0,-6 5-35-16,0 0-7 0,-4 0-1 15,5 8-4-15,2 5 0 16,1 2 0-16,6 0-2 15,3 2 0-15,5-5-1 0,0 0-2 16,10-4 5-16,4-1 1 16,4-7-1-16,6 0 0 15,0 0-6-15,-1-3-14 0,1-7 8 16,-1 2 8-16,-8-2 5 16,-3 3 1-16,-7 3 3 15,-2 4 12-15,-3 0-2 16,0 3-7-16,0 5 0 0,0 5-2 15,0-1-4 1,0 2-1-16,1 1 0 16,6-3-2-16,6 0-2 15,1-2-37-15,2-4-90 16,2-3-107-16</inkml:trace>
  <inkml:trace contextRef="#ctx0" brushRef="#br0" timeOffset="98416.2061">28682 13253 368 0,'1'-2'160'16,"-1"2"-117"-16,2 0 30 16,4 3-52-16,0 7 40 15,2 4-26-15,1 2-17 0,1 5-5 16,-5 0-7-16,-3 2-5 16,-2-2 0-16,0 0 0 15,-9-3 0-15,-8-7-1 16,2-3-2-16,-7-8 3 0,0 0-2 15,-2-8-20-15,3-4-17 16,1-10-10 0,8-2-50-16,3-2-105 15</inkml:trace>
  <inkml:trace contextRef="#ctx0" brushRef="#br0" timeOffset="98558.0276">28666 13087 457 0,'0'-4'116'0,"-3"-1"-113"16,-1 4 42-16,4 1-13 0,0 0-30 16,5 0-12-16,6 5-23 15,4-2-135-15</inkml:trace>
  <inkml:trace contextRef="#ctx0" brushRef="#br0" timeOffset="98948.7892">28822 12977 506 0,'0'-4'22'0,"4"-5"-9"0,8 2 40 16,6 3-15-1,2 2 13-15,1 2-20 0,-1 0-11 16,2 0-7-16,-4 6-9 15,-7 4-1-15,-2 3-3 16,-6 1 0-16,-1 2 0 16,-2 4 3-16,0 0 0 0,-2 2 8 15,-1 6 5-15,1 0-11 16,-2 1-5-16,4 1 15 16,0 2-8-16,7-1-6 15,2-3 0-15,2 0-1 16,2-4-1-16,-5-2 2 0,-2-3-3 15,-6-4 3 1,0-4-2-16,-14-4-1 16,-8-3 4-16,-7-3-1 15,-3-1-34-15,-1-3-23 0,1-11-43 16,7-4-96-16</inkml:trace>
  <inkml:trace contextRef="#ctx0" brushRef="#br0" timeOffset="99668.7807">29946 13065 518 0,'2'-8'30'15,"-2"-3"-20"-15,0 0 52 16,-4 1-12-16,-6 0-32 0,-4 2-7 16,-6 1-6-16,-4 3-1 15,-1 2 1-15,-2 2-2 16,-2 2-3-16,3 7 0 16,2 5 1-16,4 4 1 0,6 2 5 15,9 1-5-15,5 1 0 16,3 0-2-16,15-5 5 15,9-1-2 1,3-6-3-16,6-4 0 0,-4-5 1 16,-1-1-9-16,-4-3-44 15,-5-11-3-15,-10-4 17 16,-2-4 33-16,-7-4 6 16,-3 2 3-16,0-2 11 15,0 4 4-15,2 3 13 0,1 4 3 16,6 7-4-16,3 6-5 15,3 2-16-15,4 9-5 16,3 7 0-16,0 3 11 0,2 6-10 16,-1 1-5-16,-4-4-1 15,-4 3 0-15,-6-7-1 16,-6-4 0-16,-3-6 1 0,0-8 0 16,-3 0 3-16,-4-15 4 15,2-6 10-15,3-6 6 16,2-1 4-16,7-3-8 15,10 5-7 1,7 1-10-16,3 7-4 0,2 5-5 16,1 8-70-16,-1 3-254 15</inkml:trace>
  <inkml:trace contextRef="#ctx0" brushRef="#br0" timeOffset="100886.9172">27427 14077 378 0,'0'-11'129'16,"-8"0"-127"-16,-4 3 5 15,-4-2 12-15,0 2 5 16,-4 2 4-16,2 3 0 0,0 1-5 16,-2 2 2-16,3 0-11 15,-2 5-7-15,5 6 2 16,-2 3-6-16,5 2 0 16,1 6 0-16,4 1-1 15,2 7 2-15,4 4-2 16,0 4 0-16,0-1-1 0,5 4-1 15,3-4 0-15,1 0 1 16,-2-6-1-16,4 0 1 16,-2-6-1-16,0-2 1 15,-1-5-1-15,4-1 0 16,0-2 2-16,1-2-2 0,-1-3 2 16,5-1-2-16,2-2 0 15,3-5-1 1,5-2-60-16,2 0-55 15,3-11-92-15</inkml:trace>
  <inkml:trace contextRef="#ctx0" brushRef="#br0" timeOffset="101266.6489">27734 14294 581 0,'-13'-10'28'0,"-1"-3"-28"15,1 5 8-15,-1-2 16 16,-4 3-11-16,2 2-7 16,-4 5-1-16,2 0 6 15,-3 0-4-15,3 7-5 0,0 8-1 16,0-2 1-16,7 5-2 16,3 1 0-16,5-2 0 15,3-1-1-15,3-1 3 16,12-5 0-1,7-1-2-15,1-7 4 0,4-2 1 16,0-2-4-16,-2-10 0 16,0-3-4-16,-9 1-6 15,-3 1 5-15,-4 3 3 16,-4 5 1-16,-1 3 1 0,-3 2-3 16,1 5-4-16,0 7 6 15,6 5 0-15,1 1-1 16,1-1 1-16,8 1-3 0,0 0-99 15,2-7-22-15,0-4-174 16</inkml:trace>
  <inkml:trace contextRef="#ctx0" brushRef="#br0" timeOffset="101485.6421">27944 14403 460 0,'-7'0'108'0,"1"0"-59"16,1 0 5-16,5 10-32 15,0 0-5-15,0 6 1 0,0 0-3 16,9 4-9-16,1-2-5 16,2-3 0-1,0 0-1-15,-1-6 0 0,2-2-5 16,-3-7-6-16,3 0-22 16,-2-2-28-16,-3-10-55 15,0-8-142-15</inkml:trace>
  <inkml:trace contextRef="#ctx0" brushRef="#br0" timeOffset="101612.016">27913 14225 499 0,'-2'-7'27'0,"2"0"-24"16,2 7 8-16,15 0-6 16,0 0-7-16,5 0-45 15,2 0-144-15</inkml:trace>
  <inkml:trace contextRef="#ctx0" brushRef="#br0" timeOffset="101987.8896">28054 14107 358 0,'0'-7'126'15,"0"-2"-93"-15,7 0 8 16,9 4 7-16,3-1-9 15,3 3-8-15,0 1-9 16,-1 2-6-16,-1 0-8 16,-8 7-6-16,1 6-2 0,-8 3 2 15,-3 1 0-15,-2 7 0 16,0 2 2-16,0 0 6 16,0 0 3-16,0 1-1 15,0 0-7-15,0 1-1 16,0-1 0-16,5-2-1 15,2 0-2-15,0 0 0 16,1 0-1-16,1-2-1 16,-4-1 2-16,-2-1-2 15,-1-3 0-15,-2-2 1 0,-10-4-2 16,-7-1 3-16,-4-2 2 16,-4-6-10-16,-2-3-21 15,5-1-38-15,1-15-67 0,5-6-146 16</inkml:trace>
  <inkml:trace contextRef="#ctx0" brushRef="#br0" timeOffset="102471.3103">28540 14368 530 0,'0'0'104'16,"0"0"-88"-16,7 3-5 16,4 6 32-16,4 4-2 0,-1 2-17 15,0 2-12-15,-3-3-10 16,-4 0 0-16,-5 1-1 15,-2-8 0-15,-4-4-1 16,-8-3 3-16,-6-3-3 0,0-12 0 16,-2-8-2-16,2-6 3 15,2-3-1-15,7-3 1 16,8-3 4-16,1 3 3 16,7 3 2-16,10 7-12 15,8 5 5-15,6 9-3 16,6 11 0-16,4 0 1 15,-4 13 1-15,1 12 3 16,-10 1-1-16,-2 6-4 16,-11 5 2-16,-2-2-3 0,-7-1 2 15,-5-3 0-15,-1-7-2 16,0-3-1-16,0-4-18 16,0-10-56-16,0-7-84 0,0-6-258 15</inkml:trace>
  <inkml:trace contextRef="#ctx0" brushRef="#br0" timeOffset="102960.2512">29183 14057 493 0,'0'-5'46'16,"0"1"-19"-16,-6 1 25 0,-4-1-38 15,-2 4-14-15,-5-2 0 16,1 2 0-16,0 0 1 15,2 0-1-15,1 4 0 0,6 5-1 16,1 2 0-16,5 3 2 16,1 2 3-16,0 4 1 15,8 4 3-15,3 5 1 16,2 0-2-16,-1 2-5 16,0 2 1-1,-4 1-2-15,-2-1-1 16,-1-1 0-16,-4-3 1 0,-1-3-1 15,0-6 0-15,0-2 1 16,0-3 0-16,0-6 0 16,0-2-1-16,6-2 2 0,7-3 4 15,4-2-3-15,9 0-3 16,2-2-8-16,8-10-109 0,1-5-132 16</inkml:trace>
  <inkml:trace contextRef="#ctx0" brushRef="#br0" timeOffset="103318.5355">29494 14196 499 0,'-20'-12'3'15,"0"3"3"-15,-1 2 21 16,-1 5 15-16,0 2-25 16,3 0-13-16,1 11-4 0,4 3 15 15,1 6-11 1,6 1-2-16,3 0-2 0,4-1 0 15,0-2 0 1,7-4 0-16,4-3 3 0,5-6-3 16,3-3 5-16,0-2-5 15,1 0 2-15,3-9-1 16,-5-4 1-16,-2 1-2 0,0-2 3 16,-6 3 14-16,-3 6 20 15,-6-1-3-15,3 4-13 16,-2 2-14-16,-1 4-8 15,1 9 2-15,2 1 0 0,1 4-1 16,3 3 0-16,0 1-5 16,3-1-45-16,0-2-37 15,3-4-54-15,3 0-52 16,-2-7-50-16</inkml:trace>
  <inkml:trace contextRef="#ctx0" brushRef="#br0" timeOffset="103553.653">29709 14400 277 0,'6'-7'103'15,"-3"-3"-31"-15,-1 7 37 16,0-1-6-16,1 4-43 0,1 2-35 16,1 9-15-16,3 3 8 15,0 8-9-15,1 1-7 16,-5 2-2-16,2 0 1 16,-6-2-1-16,0-4 0 15,0-1-1-15,-10-5 1 16,-4-6 1-16,-2-5 0 0,-4-2 1 15,-1-4-4-15,-1-8 0 16,1-6-13-16,6-2-52 16,5-5-45-16,6-5-46 15</inkml:trace>
  <inkml:trace contextRef="#ctx0" brushRef="#br0" timeOffset="103692.4593">29686 14261 549 0,'0'-6'40'0,"-2"2"-35"16,2 1 45-16,0 3-27 0,4 0-20 16,6 0-11-16,7 0-92 15,2-2-124-15</inkml:trace>
  <inkml:trace contextRef="#ctx0" brushRef="#br0">29774 14039 508 0</inkml:trace>
  <inkml:trace contextRef="#ctx0" brushRef="#br0" timeOffset="104437.6013">30429 14214 519 0,'0'0'56'15,"7"0"-45"1,10-1 30-16,5-3 8 0,5 0-16 15,10 0-2-15,-1 1-12 16,1 3-7-16,-3 0-9 16,-5 0-5-16,-7 0-20 0,-12 3-87 15,-10 3-113-15</inkml:trace>
  <inkml:trace contextRef="#ctx0" brushRef="#br0" timeOffset="104585.9721">30463 14334 478 0,'-9'7'22'0,"9"-5"-4"16,4 1 31-16,21-3 18 16,11 0-14-16,10 0-30 0,12 0-16 15,1-3-4-15,4-4-3 16,-4 1-3-16,-3-3-95 16,-7 1-116-1</inkml:trace>
  <inkml:trace contextRef="#ctx0" brushRef="#br0" timeOffset="104956.2812">31191 14150 433 0,'3'-5'38'16,"-3"-8"-24"-16,-1 4 34 0,-14 4-16 16,-3 3-20-16,-4 2-10 15,-3 0 1-15,3 2 10 16,-4 12 0-16,6 2 13 15,4 5-16-15,5 3-2 16,4 2 0-16,7 1-6 0,4-2 0 16,12-2 3-16,5-1 2 15,11-6-5 1,2-5 1-16,3-4-1 16,2-4-1-16,4-3-1 15,-6 0 1-15,4-7-1 0,-7-5 0 16,-7-6-1-16,-10-5 1 15,-9-6 0-15,-8-1-1 0,-11-4-8 16,-15 3-19-16,-9 3-16 16,-5 3 36-16,-1 9 8 15,1 5-2-15,6 6-26 16,7 3-63-16,8 2-33 0,9 0-71 16</inkml:trace>
  <inkml:trace contextRef="#ctx0" brushRef="#br0" timeOffset="105236.684">31291 14055 517 0,'0'-8'67'16,"0"0"-47"-16,0 3 41 16,-5 5-21-16,0 0-35 15,-7 7-5-15,5 11 0 16,0 5 0-16,-1 8 1 15,-2 9-1-15,3 2 0 16,0 4 1-16,0 0 0 0,-1-1 1 16,-1-1 0-16,3-4 1 15,-1-5 8-15,0 0-7 16,0-9-3-16,2-2 1 0,3-5-2 16,-1-8 0-16,0-4-3 15,3-7-119-15,0-4-320 16</inkml:trace>
  <inkml:trace contextRef="#ctx0" brushRef="#br0" timeOffset="122572.8001">6602 5249 153 0,'-7'0'-43'16,"3"0"56"-16,-1-1 44 0,0 1-41 15,3-4-2-15,-1 0 21 16,0 2 1-16,0 2 2 15,1-2-3-15,-2 1-16 16,1-2-4-16,-1 3-7 16,1 0 5-16,-1 0 4 0,-1-1 5 15,1 1 1-15,0 0 8 16,1-2-5-16,1 2-3 16,2 0 1-16,-2 0 0 15,2-1-2-15,0 1-3 16,0-2-1-16,0 2-8 0,6 0-5 15,3-2-2-15,2 2-1 16,-1 0 1-16,5 0-2 16,-3 0-1-16,7 0 0 15,-2 0 0-15,3 0 0 16,4 0 2-16,3 0 0 0,0-1 1 16,7 1 3-16,0-2-1 15,1 2 0 1,1-1-1-16,0 1-1 15,1 0-1-15,-3 0 0 16,3-3 0-16,-1 3 0 0,1 0-1 16,3-1 0-16,0-2 1 15,3 3-2-15,-2-2 2 0,1 1-1 16,0-1 0-16,1 2-2 16,1-2 2-16,-3 2-1 15,4-2 1-15,-1 2 0 16,4 0-2-16,-2 0 1 0,-1 0 0 15,3 0 1-15,1 0-1 16,-3 0-1-16,5 0 1 16,0 0 0-16,0 2 1 15,1-2 0-15,2 0-1 16,4 0-1-16,-1 2 1 16,5-2 1-16,-1 0-2 0,5 2 1 15,0-2 1 1,2 0-1-16,2 1-1 15,0-1 2-15,1 0-1 0,4 0 0 16,1 0 1-16,2 0-1 16,0 0 0-16,2-1 0 15,1-1 0-15,0-2 1 0,-1 2-2 16,0-2 2-16,0 0-1 16,-1-1 1-16,4 1-2 15,-4 0 1-15,0-1 0 16,3 2 0-16,-2-3 0 0,3 3 0 15,-5-3 0-15,1 1 1 16,0 1 0-16,0-1-2 16,1 2 1-16,-3-3-1 15,4 2 2-15,-6 1-1 0,2-2 0 16,-2-1 0-16,0 1 1 16,0 1-2-1,-2 0 2-15,1-1-1 16,-2 0 0-16,-1 2-1 0,1-1 2 15,0-2-1-15,-4 3 1 16,2-1-2-16,-5 0 2 16,0-2-1-16,-4 2 0 15,0-2 0-15,-6 4 0 0,1-2 0 16,-2 0 2-16,-2 1-5 16,-4-3 4-16,1 3-2 15,-3-1 1-15,0 0 1 16,-2 1 1-16,-2-1-4 0,-3 1 7 15,-6-1-3-15,-5 1-1 16,-1-1 3-16,-6 3-1 16,-6-3-2-16,-3 2-2 0,-4 0 0 15,-8-7-88-15,-4-6-230 16</inkml:trace>
  <inkml:trace contextRef="#ctx0" brushRef="#br0" timeOffset="129543.3777">15114 5260 204 0,'0'1'140'15,"0"-1"-91"-15,0 0-51 16,5 0 7-16,2 0-3 15,0 0 8-15,3 2-2 16,2-2 9-16,0 0 12 0,5 0-3 16,5 0-13-16,0 0 6 15,4 0-7-15,-1 0-7 16,7 0 24-16,-3 0-27 16,5 0 0-16,0 0-1 0,0 0 0 15,6 0 1-15,-1 0-1 16,2 0 0-16,3 0 0 15,1 0 0 1,3 0-1-16,2 0 1 0,4 2 0 16,2-2 0-16,3 2-1 15,2 2 1-15,4-2-1 16,1-1 1-16,1 3-1 16,3-1 0-16,0 1 1 15,3-1-2-15,3 1 1 0,4-2 1 16,3 0-1-16,6 0-1 15,0-2 2-15,0 1 0 16,6 2-1-16,0-3 0 0,1 0 0 16,5 0 0-16,2 0 0 15,1 0 0-15,1 0 1 16,2 0-1-16,0 0 0 16,3 0 0-16,-1 0 0 0,4 0 1 15,1 0-2-15,-2 0 1 16,0-4 1-16,3 2-1 15,-4-2 0-15,2 0 0 16,1 1 0-16,-4-1 1 16,6 1-1-16,-6-2 2 15,2 2-2-15,-2-2 0 16,1 0-2-16,-3 1 1 0,-1 1 4 16,1 2-4-1,-4-3 0-15,1 0 1 0,-5 2 2 16,6 0-2-16,-3 0 0 15,-3 0 2-15,-5-2-2 16,0 3 2-16,-1-1-2 0,-8 1 0 16,2-1 1-16,-8 0 10 15,-2 1-2-15,-6-2-7 16,-10 0 0-16,-4 2 1 0,-9-2 2 16,-5 1 0-16,-8 2-2 15,-4-1 1-15,-5-1-2 16,-5 2 3-16,-5-2-2 15,-5 2-1-15,-3 0 0 16,-6-2-1-16,-3-4-51 16,-7-6-230-16</inkml:trace>
  <inkml:trace contextRef="#ctx0" brushRef="#br0" timeOffset="136999.2206">6011 6043 569 0,'0'-5'182'16,"-1"3"-164"-16,-1 0 5 15,2 2-11-15,0 0-10 16,0 4-5-16,0 6-8 16,0 7 14-16,7 1-2 15,1 1-2-15,0 4 1 16,1-3 0-16,1-2-1 16,0-1 1-16,-3-4 1 15,0-1-4-15,-2-4-70 0,-3-8-66 16,-2-2-78-16</inkml:trace>
  <inkml:trace contextRef="#ctx0" brushRef="#br0" timeOffset="137147.7522">5940 5931 650 0,'-2'-6'22'16,"-1"2"-13"-16,3 3 16 0,0 1-24 15,8 0-10-15,11 3 1 16,5 6-9-16,10 2-73 15,1-4-105-15</inkml:trace>
  <inkml:trace contextRef="#ctx0" brushRef="#br0" timeOffset="137281.5431">6266 6152 496 0,'-2'3'63'0,"2"-3"-63"15,0 0-1-15,0-2 0 0,10-6-72 16,2-3-220-16</inkml:trace>
  <inkml:trace contextRef="#ctx0" brushRef="#br0" timeOffset="137580.7349">6432 6175 433 0,'-2'2'52'0,"2"-2"-34"16,0 0 37-16,2-7-25 16,6-4-11-16,-1-5-21 15,3 1-3-15,-1-2-1 16,-1-1 1-16,-6 3 6 16,-2 3-9-16,0 3 4 0,0 2 11 15,-7 3 8-15,-3 4-12 16,0 0-3-16,1 11 0 15,3 5 0-15,0 2-4 16,6 2 3-16,0 2 0 0,7-2-4 16,9-2-2-16,7-5 16 15,6-4-15-15,0-6-24 16,2-3-85-16,-6-8-121 16</inkml:trace>
  <inkml:trace contextRef="#ctx0" brushRef="#br0" timeOffset="137764.4465">6622 5977 625 0,'0'0'36'0,"7"0"-52"15,6 11 15-15,1 3-2 16,6 4 5-16,-3 7-4 16,4 7 1-16,-9 4-3 15,-6 1 2-15,-6 1 9 16,-8 1-33-16,-16-4-99 15,-15-4-62-15</inkml:trace>
  <inkml:trace contextRef="#ctx0" brushRef="#br0" timeOffset="137984.0068">5726 6163 806 0,'-2'0'10'16,"2"14"-30"-1,0 7 12-15,4 8 12 0,10 9-7 16,9 3 2 0,11 3-3-16,15 2 0 15,10-7-46-15,13-7-76 0,9-14-98 16</inkml:trace>
  <inkml:trace contextRef="#ctx0" brushRef="#br0" timeOffset="138680.6934">7801 6077 482 0,'0'-7'55'15,"0"-2"-12"1,-5 2 10-16,-3-1 1 16,1 5-29-16,-7-1-17 0,1 4-6 15,-2 0-1-15,-3 7-1 16,2 8-1-16,-2 5-1 15,5 6 1-15,3 3 0 0,4 1 0 16,6 0-1-16,0-1 1 16,14-6-6-16,6-3 11 15,4-8-3-15,4-4 1 0,2-5-5 16,1-3 4-16,-2-6 2 16,-2-8-4-16,-5-5-6 15,-7-5 6-15,-3-2 2 16,-11-5-5-16,-1-1-6 15,-10 2-22-15,-8 4-19 16,-8 4 2-16,-4 6-15 16,-1 9-19-16,6 3-20 15,1 4-140-15</inkml:trace>
  <inkml:trace contextRef="#ctx0" brushRef="#br0" timeOffset="139001.1939">8231 5839 643 0,'-9'-5'17'0,"-5"-11"-4"15,1 14 14-15,-1 2-13 16,1 6-10-16,-1 10-5 15,-1 7-2-15,3 9 2 16,-1 7 2-16,4 8-1 16,4 5 0-16,0 5 1 15,5 0 0-15,0-4-1 16,10-5-2-16,5-5-2 0,2-11 2 16,7-5 4-16,3-11-11 15,2-9 4-15,3-7-29 16,0-5-45-16,-3-15-83 0,-7-6-205 15</inkml:trace>
  <inkml:trace contextRef="#ctx0" brushRef="#br0" timeOffset="139231.5141">8353 5989 687 0,'-5'-8'32'16,"3"2"8"-16,0 4 1 15,2 0-23-15,0 2-14 16,0 0-7-16,2 8-10 0,5 6 5 15,2 8 10-15,4 2-2 16,-1 10-1 0,3 2 2-16,-5 1-1 15,2-1 0-15,-2-2-1 0,-1-5-4 16,4-6-57-16,-1-9-22 16,4-8-7-16,0-6-30 15,1-10-247-15</inkml:trace>
  <inkml:trace contextRef="#ctx0" brushRef="#br0" timeOffset="139465.6693">8606 5950 670 0,'0'-4'29'16,"0"4"-23"-16,0 0-11 16,0 6-2-16,0 10-2 15,0 4 10-15,0 7 0 0,6 4 2 16,-1 6-3-16,0-2 0 15,2-1 1 1,-1-2 0-16,2-1 1 16,-3-7-4-16,-2-3 4 15,1-3-1-15,-1-1-1 0,-3-6-6 16,0-5-46-16,-7-4-34 16,-11-2-78-16</inkml:trace>
  <inkml:trace contextRef="#ctx0" brushRef="#br0" timeOffset="139617.2637">8366 6215 615 0,'0'-4'125'0,"0"0"-121"15,12-3-6-15,10 0 0 16,9 0 1-16,6-1-2 16,12 0 2-16,1-1-1 15,4-2-33-15,-5-1-65 16,-3-5-102-16</inkml:trace>
  <inkml:trace contextRef="#ctx0" brushRef="#br0" timeOffset="139817.8337">8813 5923 678 0,'0'-3'33'0,"-2"1"-14"16,2 2-19-16,3 2 4 15,9 7-15-15,2 7 14 16,4 5-5-16,1 6 4 15,1 3-2-15,-8 6 0 16,-4 1-5-16,-8 1 5 0,-4-1-2 16,-17-3-29-16,-10-7-42 15,-6-9-62-15,-7-8-140 16</inkml:trace>
  <inkml:trace contextRef="#ctx0" brushRef="#br0" timeOffset="140498.1359">9839 6100 552 0,'0'-12'30'0,"-8"1"-10"16,-10 0 29-16,-2 2-36 15,-7 4-14-15,-2 1-2 16,1 4 1-16,-3 0 1 16,4 13 1-16,4 1 0 15,7 6-1-15,5 1-2 0,8 2 0 16,3 1-3-16,10-7-3 15,9-1 13-15,5-5-3 0,6-9-3 16,1-2 0-16,1-6-2 16,-1-11 1-16,-6-6-4 15,-3-7-8-15,-10-7 0 16,-4 0 10-16,-6-4 5 0,-2 0 17 16,-5 2 9-16,-3 3-16 15,-1 9 14 1,2 6 9-16,2 8 59 0,0 6-52 15,4 7-27 1,-1 0-19-16,2 15-12 0,0 8 8 16,5 4 10-16,6 8-2 15,5 8-2-15,4 0 5 16,7 0-2-16,2-4 1 16,2-2-24-16,-1-8-30 0,-3-8-7 15,0-7-15-15,-2-10-64 16,-7-4-112-16</inkml:trace>
  <inkml:trace contextRef="#ctx0" brushRef="#br0" timeOffset="140629.6626">10124 6116 396 0,'0'-11'139'0,"0"8"-41"15,0 1-17-15,0 2-47 16,2 0-23-16,-2 3-17 0,3 9-1 16,2 0 6-16,0 2-3 15,2 0-19-15,1-4-60 16,-4-5-57-16,-4-5-160 15</inkml:trace>
  <inkml:trace contextRef="#ctx0" brushRef="#br0" timeOffset="140765.9797">10039 5981 617 0,'-7'-15'48'0,"6"3"0"16,1 4-9-16,6 5-29 15,10 1-18-15,9 2-15 0,4 0-19 16,5 5-61-16,0 3-59 15,1 1-124-15</inkml:trace>
  <inkml:trace contextRef="#ctx0" brushRef="#br0" timeOffset="141000.8883">10330 5988 374 0,'1'1'237'0,"-1"3"-216"16,3 5-31-16,2 2 4 15,1 3 5-15,2 4 6 16,5 2 3-16,-4-1-1 15,2 0-4-15,-2-4-2 16,-2-5 0-16,-2-2-2 16,-1-8 2-16,-1 0 11 0,3-13 50 15,0-3-46 1,1-3-11-16,0-4-1 16,0-1-4-16,1 3-3 0,5 1-75 15,1 4-34-15,1 3-56 16,3 7-55-16</inkml:trace>
  <inkml:trace contextRef="#ctx0" brushRef="#br0" timeOffset="141125.5544">10570 5971 81 0,'6'8'70'0,"-2"1"-8"16,0-2 29-16,-3 2 14 15,3 0-26-15,1-1-32 16,-1 5-19-16,1 1-11 0,3 3-10 16,-5-1-2-16,2-1-1 15,-3 0-1-15,-2-8-63 16,0-7-155-16</inkml:trace>
  <inkml:trace contextRef="#ctx0" brushRef="#br0" timeOffset="141250.7358">10509 5911 549 0,'12'-7'3'0,"3"5"-8"15,7 2 6-15,9 0-23 16,3 7-82-16,0 5-143 0</inkml:trace>
  <inkml:trace contextRef="#ctx0" brushRef="#br0" timeOffset="141651.329">10905 6023 562 0,'0'-8'69'0,"-6"-2"-17"0,-2 3 12 15,-5 0-32-15,0 2-17 16,-2 3-13-16,2 2-4 15,-1 0-2-15,7 7 0 0,2 7 0 16,4 2-3 0,1 1-5-16,1 0-24 15,8-1 2-15,6-4 28 0,-1-7 4 16,1-5-2-16,-3 0-1 16,3-11 0-16,-8-5 4 15,-2-7 2-15,-3-4-3 0,-2-3 3 16,0-5 0-16,-6 2 2 15,-2-1 18-15,-4 0-9 16,2 7 11-16,3 2 17 16,-1 9-8-16,3 6-21 0,1 8 3 15,3 2-13-15,1 12-14 16,0 10-1-16,0 8 10 16,6 6-6-16,9 4 6 15,5 5-27-15,1-4-12 16,5-1 9-1,-4-3-32-15,-2-9-7 0,0-4-22 16,-1-10-82-16</inkml:trace>
  <inkml:trace contextRef="#ctx0" brushRef="#br0" timeOffset="142032.8218">11069 6071 419 0,'0'-3'44'0,"0"3"-36"16,0 0-1-16,0 0-9 15,5 5 0-15,-2 0 6 16,4 1 15-16,4-1-8 16,4-1 1-16,0-4 6 0,2 0-7 15,0-2-7-15,0-6 2 16,-7-5-4-16,0-2-2 16,-3-1-2-16,-5 2-2 15,-2 0 24 1,0-1-11-16,0 7-4 0,0 1 1 15,0 1 11-15,0 4-2 16,1 2-12-16,5 0-2 16,-1 0-10-16,5 4 9 15,2 2-1-15,0 0 2 0,3 1 0 16,-1 2-1-16,1 1 0 16,-1-2 1-16,-1 5 0 15,-3 1-2-15,-1 4 1 0,-4 0 0 16,-3 5-1-16,-2 2 1 15,-12-2 1-15,-4-5-23 16,-9-5-226-16</inkml:trace>
  <inkml:trace contextRef="#ctx0" brushRef="#br0" timeOffset="142653.5872">11960 5897 262 0,'2'-9'317'15,"-2"0"-293"-15,0 2 16 16,-2 1 30-16,-6 5-47 16,-5 1-24-16,-3 0-2 0,-3 7 2 15,2 3 0-15,0 8-2 16,5 3 2-16,7 3-2 15,5-1-2-15,0 0-2 0,12-3 9 16,8-6-3-16,4-5-3 16,3-5 3-16,1-4 0 15,2 0-3-15,-1-15 1 16,-7-1-1-16,-4-5-3 16,-9-4 7-1,-9 0 0-15,0 0 2 0,-14 2-6 16,-8 3 3-16,-5 6-10 15,0 5-45-15,2 9-40 16,9 0-22-16,5 0-40 16</inkml:trace>
  <inkml:trace contextRef="#ctx0" brushRef="#br0" timeOffset="142950.9638">12472 5650 585 0,'-5'-18'88'16,"-2"4"-77"-16,-6 9 54 15,-1 5-35-15,-3 0-28 16,0 16-5-16,-3 7 2 16,0 13-1-16,3 8-1 15,3 6 3-15,7 6 0 16,4-3 0-16,3 2-3 0,0-5-4 15,12-7 7 1,6-5 3-16,6-6-1 0,3-8-19 16,4-11-12-16,3-9-29 15,1-4-44-15,1-12-117 16</inkml:trace>
  <inkml:trace contextRef="#ctx0" brushRef="#br0" timeOffset="143455.104">12772 5727 481 0,'-9'-10'28'0,"0"4"-17"16,-3 4 10-16,-3 2 3 0,-1 0-15 16,-2 8-8-1,1 6-2-15,-2 4 3 16,1 6-2-16,6 3 4 0,1 2-3 15,3-1 2 1,5 3 1-16,3-1-4 16,5-2 7-16,12 1 2 0,3-4-1 15,2-7-8-15,4-3 1 16,4-7 0-16,-3-4 0 0,0-4-1 16,-3 0 0-16,-3-9-6 15,-4-6-5-15,-9 1-10 16,-6-4 2-16,-2 2-11 15,-10-2 13-15,-9 4 19 0,0 5-1 16,1 0 20-16,2 6 20 16,6-1-9-16,3 3-13 15,7 1-14-15,0 0-5 16,7 0-11-16,8 5 19 16,4 0-2-16,5 6-5 15,0-1 1-15,-3 3-2 16,-5 3-2-16,-3 0 0 15,-8 2 0-15,-1 2-2 0,-4-1 7 16,0-1-1-16,0-1-2 16,0-5 0-16,0-2-5 15,5-6-12-15,5-4-31 0,4-2-56 16,3-14-193 0</inkml:trace>
  <inkml:trace contextRef="#ctx0" brushRef="#br0" timeOffset="143689.4785">13047 5699 523 0,'-1'-4'65'0,"1"2"-47"16,1 2 8-16,13 6-22 0,6 8 7 16,1 7 10-16,6 4 12 15,0 4-27 1,-1 3-2-16,-5 0 6 0,-5 2-4 15,-4 0-3-15,-12-2-3 16,0 2-3-16,-15-2 2 16,-12-4 9-16,-13-1-2 15,-4-5-36-15,-7-8-96 16,-3-8-300-16</inkml:trace>
  <inkml:trace contextRef="#ctx0" brushRef="#br0" timeOffset="166221.0404">5246 7832 158 0,'-14'0'284'15,"1"0"-234"-15,4 0-7 16,6 0 7-16,3 0 6 16,0 0-20-16,7 0-24 0,11 0 12 15,6 0 9 1,5 0-14-16,8 0-6 0,4 0-8 15,3-4-3-15,4 1-2 16,-1-2 1-16,-1-1 0 16,-5 1-1-16,-1-1 0 15,-9 5-1-15,-8-3-4 16,-7 2-33-16,-13 2-39 0,-3 0-39 16,-13 0-75-16,-15 0-97 15</inkml:trace>
  <inkml:trace contextRef="#ctx0" brushRef="#br0" timeOffset="166454.6329">5203 7908 482 0,'-20'6'24'15,"10"-4"-8"-15,10-2 10 16,2 0-1-16,19 0-10 16,12 0 9-16,8-2 24 15,9-5-14-15,8 2-20 16,3-4-8-16,-4-1-4 0,2 4 0 15,-8-5-1-15,-2 2 0 16,-10 0 0-16,-9-1-2 16,-4-1 1-16,-13-3-35 15,-7-1-66-15,-6-1-53 0,-6-2-200 16</inkml:trace>
  <inkml:trace contextRef="#ctx0" brushRef="#br0" timeOffset="166613.9529">5648 7675 412 0,'-8'-5'139'0,"4"1"-82"15,4 4-5-15,4 0-42 0,16 11-11 16,5 5 22-16,6 5 10 16,3 7-11-16,0 4-6 15,-2 5-10-15,-7 5-1 16,-11 7-3-16,-12-1-1 16,-4-3-63-16,-21-8-153 0</inkml:trace>
  <inkml:trace contextRef="#ctx0" brushRef="#br0" timeOffset="169759.979">22919 7293 288 0,'6'-10'44'16,"0"-1"3"-16,-6 2-21 0,0 0-11 15,0 2 1-15,-8 1-3 16,-4 0-5-16,-7 0-3 16,-3 4-4-16,-7 2 0 15,-8 0 2 1,-2 0-5-16,-4 4 3 0,0 3 0 16,2 6-1-16,1-1 2 15,5 2-1-15,4 4 2 16,8 4-2-16,4 1 3 0,5 0-1 15,7 7-1-15,-1 1-1 16,7 6-2-16,1 4 5 16,0 6-3-16,0 0 0 0,1 3-1 15,3 7 1-15,0 6 2 16,-2-1 1-16,2 10 0 16,-4-1-1-16,0 4 1 15,0 1-2-15,0 5 0 0,0-1 0 16,1 2 3-16,3 2 2 15,-2 2-5 1,1-1 1-16,0-1-3 16,3 2 1-16,-2 1 3 15,0 1-1-15,-1 3-2 0,1 0 0 16,-1 6 0-16,1 2 1 0,-1-4-1 16,2 2-1-1,0 1 1-15,-2 4-1 0,2-4 1 16,1 8-1-16,-1-3 1 15,0 2 0-15,-2 1 1 16,5-1-1-16,-1 2 0 0,-1-2-1 16,1 1 0-16,0 2 2 15,2-3-2-15,-2 0 0 16,0 4 0-16,-2-4 0 16,1 4 0-16,0 0 1 0,-3-2-1 15,2 1 0-15,1-5 2 16,2 4-2-16,-5 0-1 15,2-1 5-15,0 3-4 16,-3 0 1-16,2-2-1 16,-1-2 1-16,1 1-1 15,0-6 0-15,1-4 1 16,1 3-1-16,0-5 1 16,3-3 0-16,1-3-1 15,-3-6 1-15,3 1-1 0,0-4 0 16,0 0 1-16,1-2-2 15,0 0 2-15,3-2 0 16,3-2-2-16,0-1 2 0,1-7 0 16,3 0-1-16,5-5 2 15,2-1 1-15,5 0 3 16,7-3 2-16,8-5 6 16,9-1 6-16,11-4-10 0,14-1-6 15,9-2 0-15,11-6-2 16,10-6-7-16,2-10-104 15,5-21-336 1</inkml:trace>
  <inkml:trace contextRef="#ctx0" brushRef="#br0" timeOffset="170541.3859">22252 10073 341 0,'11'-4'17'15,"-3"2"12"-15,-1 2 28 16,-1-2 8-16,-2 0-9 15,-2 2-14-15,-2 0-11 0,0 0 1 16,0 0-17-16,-6 0-10 16,-7 0 4-16,-4 4 1 15,-8 0-3-15,-8-1-4 16,-5 1-2-16,-5-3 0 0,-1 3 0 16,-4-4-1-16,4 2 1 15,4-2 0-15,4 1 1 16,7 2-2-16,8-2 0 15,7 3 1-15,8-2-2 16,6 3-7-16,9 0-73 16,11 0-51-16,7 1-139 15</inkml:trace>
  <inkml:trace contextRef="#ctx0" brushRef="#br0" timeOffset="170825.7464">22259 10242 477 0,'2'1'55'16,"-2"-1"-39"-16,0 0 9 15,-5 0 5-15,-7 0 8 0,-3 0-26 16,-6 0-10-16,-4-1-1 16,-2 1 3-16,-3 0 3 15,-6-2-6-15,3 0 1 16,-4 0-2-16,5 2 0 15,-1-1 2-15,6-1-1 16,4 2-1-16,5-2 0 16,7 2 1-16,4-2-2 15,7 1-1-15,0-3-57 0,7-5-106 16</inkml:trace>
  <inkml:trace contextRef="#ctx0" brushRef="#br0" timeOffset="171176.4576">21988 9962 497 0,'-2'-7'41'16,"2"-1"-18"-16,0 3 27 16,-2 3-14-16,1 2-9 15,-3 0-26-15,-6 7-12 16,0 8 11-16,-4 1 1 15,-3 7 0-15,-4 2-1 16,-2 5 1-16,-1-1-1 16,-1-1 0-16,3 1 0 0,1-2 1 15,1-2-1 1,8-4 0-16,2-3 0 0,5-4 0 16,5-1 1-16,0-3 0 15,15-1 1-15,4 2 10 16,8 2 15-16,7-3-6 0,2 5-7 15,6-3-6-15,-3 4-5 16,2-2-1-16,-2 4-2 16,-4-4-4-16,-8-3-108 0,0-6-267 15</inkml:trace>
  <inkml:trace contextRef="#ctx0" brushRef="#br0" timeOffset="182652.4105">6391 7570 555 0,'-5'-21'31'16,"2"4"35"-16,-1 7 5 0,4 2-22 16,0 8-21-16,0 0-15 15,0 11-16-15,2 13 3 16,3 6 4-16,0 9-1 15,-2 4-2-15,1 5-2 16,-4-4 1-16,0-1 1 16,0-6-2-16,0-4 2 15,0-6-1-15,2-8 0 0,1-3 0 16,0-5 0-16,6-5 0 16,4-5-2-16,6-1 2 15,5-1 3-15,8-9-2 16,4-1-12-16,4-6-47 0,-1 2-70 15,-5-3-66-15,-3-3-228 16</inkml:trace>
  <inkml:trace contextRef="#ctx0" brushRef="#br0" timeOffset="182919.6183">6726 7824 471 0,'-9'1'51'15,"2"-1"-29"-15,5 0 18 0,2 0 13 16,0-1 3-16,13-9-37 15,1-2-19-15,4-2 5 16,0-3-4-16,-2-1 0 0,-3 3-1 16,-3 1 0-16,-8 4 1 15,-2 3-6-15,0 6 6 16,-9 1 0-16,-1 1-2 16,-1 12-2-16,-2 3 2 15,6 2-1-15,6 6-4 16,1-2 0-1,3-2 8-15,16-2-3 0,7-6-7 16,4-9-30-16,4-3-68 16,0-5-122-16</inkml:trace>
  <inkml:trace contextRef="#ctx0" brushRef="#br0" timeOffset="183169.9763">6994 7596 595 0,'-4'-1'20'0,"4"1"-17"0,0 1-16 16,0 10 7-16,7 6 17 16,0 2 1-16,4 4-6 15,2 6-2-15,-5-3 0 16,5 5 5-16,-4-1 2 16,3-3 8-16,-4 0-1 15,3 0 0-15,0-7-12 16,1 0-2-16,2-5 1 0,1-3-4 15,2-6 3 1,0-3-3-16,-3-3 0 16,-4-4-35-16,-9-10-137 0</inkml:trace>
  <inkml:trace contextRef="#ctx0" brushRef="#br0" timeOffset="183278.7912">7065 7802 533 0,'-7'-4'119'0,"5"-5"-86"16,4 2 28-16,20-1-55 15,9-2-8-15,9-2-9 16,9-2-81-16,6-6-186 0</inkml:trace>
  <inkml:trace contextRef="#ctx0" brushRef="#br0" timeOffset="184397.8832">7864 7551 523 0,'2'-8'76'0,"-2"1"-19"16,0 3 19-16,0 3-27 16,0 1-13-16,0 0-27 15,2 3-16-15,4 10-7 16,1 4 17-16,0 7 0 0,2 2-5 16,2 3 2-16,-2-4 0 15,1 0 2-15,0-5-5 16,-3-8-8-16,0 1-36 15,-7-9-49-15,0-4-82 16,-11-3-172-16</inkml:trace>
  <inkml:trace contextRef="#ctx0" brushRef="#br0" timeOffset="184854.5052">7667 7638 607 0,'-3'-4'37'0,"3"1"-10"16,8 1-5-16,14-2-25 0,9 0 8 15,4-1-4-15,10-2-1 16,2-1 1-16,-1-5 0 16,0 0 1-16,-7-3-2 15,-7-2 2-15,-8-1-6 16,-9-1-11-16,-10-1 6 16,-5 1-3-16,-2-2 1 15,-9 7 5-15,-1 2 9 16,-2 4-3-16,0 8 6 0,2 1 2 15,1 6-12-15,4 12 3 16,0 9 7-16,5 5-6 16,2 6 4-16,0 4-3 15,5 3-1-15,2-4 2 0,7-2-1 16,-6-7 0-16,4-7 0 16,-3-7-2-16,-1-7 1 15,1-6 0-15,-2-5-2 0,1 0 8 16,0-2 4-16,3-5-3 15,-3-1-7-15,6-1 2 16,-4 7-4-16,1 2-2 16,0 0-1-16,1 5-3 15,3 8 4-15,-3-1 5 0,3 1 1 16,-1-5-9 0,-4-2-71-16,-2-6-53 15,-6 0-183-15</inkml:trace>
  <inkml:trace contextRef="#ctx0" brushRef="#br0" timeOffset="185139.7412">7985 7714 553 0,'-11'0'25'0,"4"0"-23"16,6 0-4-16,1 0-4 16,5 0 18-16,9-3-2 15,6-2 6-15,3-5 20 0,3-4-20 16,-7-2-12-16,-3-4-3 15,-9 3-8-15,-7-1-26 16,0 0-18-16,-16 7 34 16,-5 4 22-16,-4 6-1 15,-1 1-3-15,3 10 0 0,2 7 2 16,6 2 4 0,6 4-5-16,9-2-5 0,4 3 16 15,19-9-8 1,15 0-3-16,12-12-2 0,9-3-76 15,8-7-159-15</inkml:trace>
  <inkml:trace contextRef="#ctx0" brushRef="#br0" timeOffset="186455.2606">8341 7482 462 0,'0'-7'56'0,"-2"-2"12"0,2 4-7 15,0 0-7-15,0 3-8 16,0 2-18 0,0 0-21-16,0 2-11 0,5 10-13 15,2 8 23-15,4 5 3 16,3 7-11-16,-1 2 1 15,0 0 2-15,-1-2 1 16,1-6-1-16,-3-1-1 0,3-7-1 16,0-7-3-16,6-5-33 15,-4-6-48-15,0 0-72 16,-1-11-141-16</inkml:trace>
  <inkml:trace contextRef="#ctx0" brushRef="#br0" timeOffset="186954.2781">8638 7489 393 0,'0'-3'103'0,"0"1"-85"15,0 0 9-15,0 2 5 16,0 0 2-16,0 0-12 16,0 0-14-16,0 0-2 0,0 0-4 15,0 0 0-15,0 0-2 16,0 0-1-1,0 0 0-15,0 0 2 16,0 0 0-16,0 0 0 0,0 0 1 16,0 0 1-16,0 0 1 15,0 0 15-15,0-1 5 16,0 1-7-16,0 0-7 0,0 0-4 16,0 0-1-16,0 0-3 15,0 0-1-15,0 0 0 16,0 0-2-16,0 0 1 15,0 0-1-15,0 0 1 0,0 0-1 16,0 0 1-16,3 0-1 16,-3 0 1-16,0 0-2 15,0 0 1-15,0 0 2 16,0 0-1-16,0 0 0 16,0 0 2-16,0 0-2 15,0 0 0-15,0 0 1 16,0 0-1-16,0 0 0 15,0 0 1-15,0 0-1 0,0 0 0 16,0 0 0-16,0 0 0 16,0 0-1-16,0 0 0 15,0 0-4-15,-3 0-32 0,-4 0-100 16,-5 0-158-16</inkml:trace>
  <inkml:trace contextRef="#ctx0" brushRef="#br0" timeOffset="187305.94">8326 7524 597 0,'3'-10'36'0,"-3"3"16"15,3 4 11-15,-3 3-25 16,2 0-27-16,-1 10-20 16,6 8 2-16,2 6 10 15,0 2-2-15,4 5 1 16,1 1-1-16,1-3-1 0,-1-5-2 15,-1-4 2-15,-1-4-2 16,-5-5 0 0,-7-6-50-16,-2-5-103 0,-17 0-193 15</inkml:trace>
  <inkml:trace contextRef="#ctx0" brushRef="#br0" timeOffset="187755.8003">8103 7664 422 0,'0'-3'225'15,"9"-4"-204"-15,11-2-29 16,12 0 8-16,9-3 1 16,10-3 2-16,5-1-2 0,0-2 1 15,3 2 0-15,-6-4 0 16,-7-1-1-16,-9 0-1 16,-12-1 1-16,-7 1 2 15,-10 1 0-15,-7 3-7 0,-1 6 5 16,-3 4 6-16,-10 7-2 15,1 0-6-15,-2 10 0 16,1 10-4 0,2 7 0-16,5 5 2 0,2 7 2 15,4 2 2-15,0 0 0 16,10 0 0-16,-1-3 0 16,3-6 0-16,3-7 1 15,-5-9-2-15,4-6 2 16,-4-10-3-16,2 0 3 0,0-7 3 15,-2-7-2-15,2 0 0 16,-2-1 1-16,-2 5 0 16,-1 2 4-16,2 5-8 0,1 3-3 15,4 0-2-15,1 6 1 16,4 2 3-16,-1 3 2 16,4 0 0-16,-3-2-18 15,-2-4-48-15,0-3-23 0,-2-2-54 16,-5-2-40-1</inkml:trace>
  <inkml:trace contextRef="#ctx0" brushRef="#br0" timeOffset="188405.32">8890 7686 231 0,'0'-12'127'0,"-1"4"-32"0,-4 3-13 15,3 1-9-15,1 4-31 16,1-1-17-16,0-1-7 16,0 0-13-16,0 0 3 15,3-3 1-15,3-1-7 16,-2-1-3-16,-1 0-1 15,-1 2 1-15,0 1-1 0,-2 1-10 16,0 3 6-16,0 0-1 16,0 3-3-16,0 6 8 15,0 2-6-15,10-1 5 16,2 3 3-16,3-4 0 16,5 0-1-16,2-5-1 0,-1-3-37 15,-3-1-10-15,0-1 5 16,-5-10 6-16,-3-2 18 15,-3 1 21-15,-1-1 4 16,-2 2 18-16,-2 3 13 16,-1 4-3-1,1 4-15-15,2 0-12 0,4 4-17 16,0 8 8-16,1 2 4 16,3 4 1-16,1-1 0 0,-4-2 0 15,-2-4-2-15,-2-2 3 16,-1-4-2-16,-2-5 4 15,-2 0 28-15,0-7 42 16,4-5-58-16,1-4-16 16,5-2-2-16,2 0 1 0,4 0-11 15,2 6-53-15,-1 3-13 16,0 3 21-16,-1 6 22 0,-2 0 23 16,-3 3 7-16,-4 5-5 15,-2-1 8-15,1-2 2 16,-2-1 1-16,-1-2 5 15,2-2 24 1,2 0 10-16,3-6 2 0,-1-2-24 16,1-3-13-1,0-2-2-15,-3 6-1 0,-4-1 0 16,-1 4 13-16,-2 4 6 16,0 0-15-16,0 4-13 15,-5 8 11-15,3 6-6 0,2 2-3 16,2 1 3-16,15 0-1 15,7 1-22-15,3-7-66 16,7-4-127-16</inkml:trace>
  <inkml:trace contextRef="#ctx0" brushRef="#br0" timeOffset="189206.9776">9983 7513 610 0,'0'-9'24'0,"-1"0"-7"16,-8 2 27-16,-3 3-16 0,-1 1-16 15,-8 3-12 1,-3 0 0-16,-5 8 0 16,1 7-1-16,-1 3 1 0,3 3-1 15,5 0 0-15,8 1 1 16,8-4-4-16,5-2 0 15,4-5 3-15,11-3 0 0,9-8 2 16,5 0 0-16,1 0-5 16,3-8-13-16,-5-7 1 15,-1 3-1-15,-5-3 9 16,-4 5 7-16,-4 2 2 0,-7 3-1 16,-1 3 0-16,-3 2-5 15,1 0-7-15,-1 10 2 16,5 0 13-16,-1 2 0 15,0 1-1-15,2-2-1 16,-1-6-49-16,-1-3-8 16,-1-2 28-16,1-2 24 15,0-10 5-15,1-6 1 16,-2 2 2-16,0-2 16 16,0 6 8-16,-1-1 9 15,3 6-13-15,-1 5-17 0,1 2-5 16,6 2-6-16,-2 10 0 15,4 3 4-15,-3 4 2 0,-1 1-2 16,-1-2-2-16,-6-4-3 16,-3-2 2-16,0-6-6 15,-2-6 3-15,0 0 28 16,0-9 25-16,0-7-45 0,3-2 8 16,6-5 8-16,2 3-18 15,5 0-4-15,4 3-33 16,2 6-40-16,-1 2 1 15,-3 8-18-15,2 1 17 16,-7 0 43-16,-6 5 31 16,-1 3-6-16,-1 0 8 15,-3-1 17-15,-1-4 6 0,1-1 23 16,2-2 39 0,-1 0 11-16,4-3-15 0,3-6-45 15,-3 0-31-15,0-2-1 16,-2 2 4-16,-2 4 0 15,-3 1 3-15,0 4-6 0,-3 0-8 16,-4 11 6-16,-2 5-4 16,1 4 2-16,7 5-4 15,1-2 0-15,6 2 4 16,13-5-29-16,10-6-45 0,5-9-133 16</inkml:trace>
  <inkml:trace contextRef="#ctx0" brushRef="#br0" timeOffset="189648.9502">11100 7159 684 0,'10'-12'31'0,"-10"6"8"0,1 5-7 16,-1 1-21-16,0 5-10 16,4 11-13-1,-2 4 14-15,5 7 0 0,0 5 1 16,2 2-3-16,2-1 0 16,1 1-1-16,1-3 2 15,-3-2-1-15,4-6 0 16,-2-6-1-16,0-2-34 0,-2-8-57 15,0-7-71-15,-1 0-220 16</inkml:trace>
  <inkml:trace contextRef="#ctx0" brushRef="#br0" timeOffset="189910.3162">11409 7197 480 0,'0'-4'180'16,"0"2"-160"-16,-14 2-2 0,-4 6-12 15,-5 8-3-15,-6 6-3 16,-1 3 0-16,3 4-1 16,1-2 2-16,8 2-2 15,6-8-1-15,5 1-1 16,7-4-5-16,0-2 6 16,12-2 6-16,10-1 0 15,7 2-1-15,5-2 3 0,3-3 9 16,1 3-7-16,0-4-5 15,-2 0-1-15,-2-1-2 16,-5-5-9-16,-1-1-184 16</inkml:trace>
  <inkml:trace contextRef="#ctx0" brushRef="#br0" timeOffset="190610.0024">12223 7306 192 0,'5'-7'228'0,"-3"-2"-198"0,-2 0 32 15,-4 0-8-15,-10 2-34 16,-4 1-6 0,-6 4-10-16,-4 2-4 15,-5 0 1-15,3 6 2 0,-1 6-3 16,1 4-1-16,6 0 1 16,9 6-2-16,4-4 1 15,11 2-3-15,0-5 3 16,14 2 9-16,11-7-7 0,6-6 1 15,5-4 0-15,-1-2-2 16,1-12-4-16,-2-6-22 0,-7-5 18 16,-7-5 8-16,-6-4 1 15,-9-7 0-15,-5 0 3 16,-2 0 3-16,-11 4 8 16,1 4-11-16,-3 8 17 15,1 8 20-15,1 7-15 0,2 8-6 16,1 2-14-16,5 12-8 15,0 7-3 1,5 8 4-16,0 7 1 16,13 3 4-16,3 4 1 0,6-1-4 15,1-3-1-15,4-3-2 16,-2-7 4-16,2-2-16 16,-2-8-34-16,-3-4-30 15,-5-8-40-15,2-5-133 0</inkml:trace>
  <inkml:trace contextRef="#ctx0" brushRef="#br0" timeOffset="190791.6573">12462 7293 471 0,'2'-5'88'15,"-1"3"-16"-15,-1 2-22 16,0 0-38-16,0 2-9 16,2 7-3-16,0 3 5 15,3 4-2-15,-3 0-1 0,3 0-2 16,0-1 1-16,-2-3-2 15,0-3-2-15,-1-5-63 16,-2-4-67 0,0-7-188-16</inkml:trace>
  <inkml:trace contextRef="#ctx0" brushRef="#br0" timeOffset="190908.9448">12413 7201 514 0,'-3'-11'35'0,"3"6"13"16,0 1 17-16,8 4-53 15,11 0-22-15,6 0-36 0,7 7-26 16,4-2-86-16</inkml:trace>
  <inkml:trace contextRef="#ctx0" brushRef="#br0" timeOffset="191193.1692">12722 7197 399 0,'-27'0'133'16,"1"0"-125"-16,2 4 51 15,6 3 2-15,4 5-36 16,6 4-20-16,8 2-8 16,5 0 3-16,15 3 2 15,7 1-2-15,4-6 2 16,3-2-3-16,-4-3-18 16,-8-4-25-16,-10-2-12 0,-12-1 16 15,0-2-19-15,-15-1 74 16,-7 1-9-16,-2-2 6 15,1 2 9-15,5-2-2 0,5 0-5 16,6 0-11-16,7 0-2 16,5-9-5-16,14-7-47 15,6-4-102-15,4-7-163 16</inkml:trace>
  <inkml:trace contextRef="#ctx0" brushRef="#br0" timeOffset="191373.2732">12905 7124 381 0,'4'-13'194'0,"-3"8"-125"15,-1 0 23-15,0 5-45 16,0 0-41-16,0 9-12 16,0 6 4-16,0 7 1 0,2 8 0 15,8 1-2-15,0 1 5 16,4-2-1 0,1-1-2-16,-1-4 0 0,-3-8-27 15,-4-4-53-15,-7-6-75 16,0-7-214-16</inkml:trace>
  <inkml:trace contextRef="#ctx0" brushRef="#br0" timeOffset="191644.4512">12920 7295 314 0,'0'-9'247'0,"0"-2"-188"16,12 4-23-16,8-2-18 0,3 2-4 16,4 2-7-16,2-1-5 15,-1 3-3-15,0 3 1 16,-5-2-34-16,-4 2-82 15,-6-1-34-15,-4-1 31 16,-5 0 100-16,-4 2 44 0,0 0 47 16,0 0-7-1,-2 0-29-15,-2 4 12 16,-1 6 12-16,5 1-21 0,0 3-20 16,0 1-9-16,2-3-7 15,3 0 1-15,0-3-6 16,1-3 1-16,-6-6-84 0,0 0-47 15,-7-13-174-15</inkml:trace>
  <inkml:trace contextRef="#ctx0" brushRef="#br0" timeOffset="191792.575">13068 7191 128 0,'-5'-16'287'0,"1"2"-249"0,4 0 32 0,2 5-27 16,13 7-32-16,2 2-13 15,5 0 1-15,5 2-18 16,0 7-54-16,-2 3-86 15,-3-1-73-15</inkml:trace>
  <inkml:trace contextRef="#ctx0" brushRef="#br0" timeOffset="192042.5036">13253 7199 307 0,'2'3'153'15,"-2"1"-82"1,2 1-36-16,-2 2-3 0,4 4 33 16,1 1-32-16,2 1-2 0,-2 1-13 15,4 1-11-15,-3-5-4 16,0-1-2-16,-3-2 0 15,-1-5-1-15,-2-2 2 16,0 0 4-16,1-12 1 16,1-2-8-16,3-3 1 0,2 0 0 15,3-1-1-15,1 5 2 16,-1 4-1 0,1 4-3-16,3 5 2 0,-1 0-3 15,1 2 3-15,1 8 1 16,1 3-1-16,0 3 1 15,-2-2 0 1,1-1-1-16,-3-2-24 0,1-5-101 16,-2-6-73-16</inkml:trace>
  <inkml:trace contextRef="#ctx0" brushRef="#br0" timeOffset="192242.4902">13562 7111 410 0,'0'-7'138'0,"0"2"-57"15,0 3 6-15,0 2-61 16,2 4-26-16,2 10 1 16,1 6 3-16,2 4 1 15,5 5-4-15,2 0-1 0,-2 1-1 16,3-2 0-16,-1-4 0 16,-1-5 0-16,-5-4-1 15,-1-8-45-15,-7-6-79 16,0-1-136-16</inkml:trace>
  <inkml:trace contextRef="#ctx0" brushRef="#br0" timeOffset="192374.6451">13596 7245 258 0,'-2'-10'388'0,"2"-1"-311"16,8 2-22-16,11 0-36 16,7 4-9-16,6 1-7 0,4 0-4 15,4-3-11 1,-1-5-211-16</inkml:trace>
  <inkml:trace contextRef="#ctx0" brushRef="#br0" timeOffset="193280.4683">14369 7106 553 0,'-4'-9'42'0,"4"0"25"16,11 4-26-16,8 5-18 15,10 0 7-15,0 2-3 0,3 12-8 16,-2 5-13-1,-1 3-5-15,-3 1-2 16,-8 0 1-16,-6-1-2 0,-8-5-4 16,-4-4 4-16,-2-8-1 15,-10-5 3-15,-1-3 7 16,0-13-3-16,5-6-2 16,1-1 3-16,7-4-1 15,7 0-2-15,12 5-1 0,8 4-2 16,5 3-5-16,2 6-14 15,2 8-31-15,1 1-13 0,-5 5-6 16,-2 6 28-16,-2 1 14 16,-9 1 23-16,-3-3 4 15,-5 4 1-15,-4-3 2 16,1 0 30-16,-5 0 18 16,1-1 9-16,-3 1-17 15,3 0-24-15,-1 0-9 16,-1-1-7-16,-2 3-2 15,0-4 0-15,0-2 0 16,-5-6-79-16,-7-1-110 16,-5-10-144-16</inkml:trace>
  <inkml:trace contextRef="#ctx0" brushRef="#br0" timeOffset="193433.5821">14780 7041 396 0,'0'-21'40'0,"5"5"-7"15,10 5 26-15,4 4-49 16,10 7-8-16,3 0-3 15,6 5-2-15,0 7-59 0,1-2-192 16</inkml:trace>
  <inkml:trace contextRef="#ctx0" brushRef="#br0" timeOffset="194112.5298">15223 7063 624 0,'-23'-3'17'16,"-4"-3"-11"-16,-3 6 2 15,1 0 8-15,2 4-10 16,5 6-6-16,8 1-1 16,9 1-3-16,5 0 2 15,5 0 0-15,13-3-3 0,7-4-3 16,2-3-11-16,-2-2-20 16,2 0 7-16,-6-2 15 15,-1-2 14-15,-6-3 3 16,-1 4 2-16,-4-1 19 15,0 4 17-15,0 0-23 0,0 4-17 16,3 10 4-16,1 2 2 16,3 7-2-16,-3 2-1 15,-2 7 3-15,-3 2-2 16,-5 0-2-16,-3 2 0 16,-6-4-1-16,-10-3-17 15,-4-8-17-15,-5-8-13 16,2-6 21-16,1-7 30 0,6-4 6 15,2-12 14 1,9-9 3-16,3-2 22 0,2-7-33 16,5-3 9-16,11-4-21 15,4-2-3-15,3 2 4 16,-2-4-4-16,-1 5-5 0,-5 2-1 16,-6 4-8-16,-6 7 13 15,-3 4 2-15,0 5 18 16,0 8 12-16,0 0-8 0,0 7-5 15,-3 3-16-15,1 0-7 16,2 13-9-16,0 5 9 16,0 7 3-16,0 7 8 15,7 3-5-15,2 3 1 16,4-1-2-16,-1-1 0 16,0-6 0-16,-5-7 0 15,-2-7-1-15,0-5 1 0,-3-7-1 16,1-4 3-16,-1-6 5 15,3-6 10-15,3-4-16 16,-1 0 11-16,2 0 11 16,0 5-12-16,-2 2-8 15,4 5-4-15,4 4-1 16,0 0-1-16,4 6 0 0,2 3-1 16,0 0-21-16,-2-4-54 15,-2-3-57-15,-2-2-91 0</inkml:trace>
  <inkml:trace contextRef="#ctx0" brushRef="#br0" timeOffset="194281.081">15613 7013 474 0,'-5'-16'75'15,"1"4"-13"-15,4 3 36 16,0 5-36-16,0 4-41 0,0 0-21 16,0 6-11-16,7 7 5 15,2 7 5-15,2 7-1 16,-2 3 3-16,3 1-6 15,-5 1-50-15,1-7-62 16,-8-7-29-16,0-7-113 16</inkml:trace>
  <inkml:trace contextRef="#ctx0" brushRef="#br0" timeOffset="194430.2732">15598 7128 516 0,'0'-15'111'0,"0"1"-84"15,13 1 14-15,11 3-36 0,12-3-7 16,6-1-79-16,11-2-209 15</inkml:trace>
  <inkml:trace contextRef="#ctx0" brushRef="#br0" timeOffset="194815.4363">16424 6936 623 0,'2'-7'77'0,"-2"2"-51"0,0 3 30 16,-3 2-41-16,-8 2-12 16,-4 9-3-16,0 5-1 15,0 7-2-15,3 6 0 16,6 1-2-16,6 2 1 15,7-2 6-15,15-1-7 16,7-8-17-16,8-5-2 16,6-7-8-16,4-9-32 15,1 0-29-15,-1-11-68 0,-2-7-65 16</inkml:trace>
  <inkml:trace contextRef="#ctx0" brushRef="#br0" timeOffset="195076.8589">16760 7070 128 0,'13'-23'94'15,"-7"5"39"-15,-6 2-33 0,-7 6-39 16,-13 6-30-16,-6 4-21 15,-3 0-6-15,2 4-1 16,5 8 0-16,2 6 0 16,6 2-2-16,9 3-4 0,5-2 12 15,10-3-6-15,7-4 3 16,10-7-4-16,4-5 4 16,-1-2-2-16,3-5-1 15,-8-10-3-15,-5-2 2 16,-8 1 1-1,-6-2 2-15,-6 0-11 0,0 4-20 16,0 3-3-16,-6 2-1 16,3 4 1-16,3 1 0 15,0 4-10-15,9 0-115 0,9-2 17 16,6-1 19-16</inkml:trace>
  <inkml:trace contextRef="#ctx0" brushRef="#br0" timeOffset="195327.0648">16949 6976 159 0,'1'-4'156'0,"11"-3"-27"16,-12 3-28-16,-2 4-19 15,-9 0-61-15,-2 0-17 16,5 11 0-16,-2 5-4 16,5 6-4-16,3 4 4 0,2 5 12 15,5 1-9-15,9 0-2 16,3 0 1-16,-2-9-4 16,-3-5-31-16,-7-5-13 15,-3-8 6 1,-2-5 9-16,-7 0 39 0,-7-9 6 15,-3-5-12-15,2 0 0 16,3-6 2-16,7-2 0 16,5-1-7-16,4-4-20 0,16-1-27 15,5-1-67-15,4-1-37 16,0 2-29-16</inkml:trace>
  <inkml:trace contextRef="#ctx0" brushRef="#br0" timeOffset="195478.3889">17064 6929 206 0,'16'-16'179'0,"-7"6"-32"15,-4 1-9-15,-1 5-53 16,-4 4-43-16,0 0-31 15,2 6-17-15,-2 8-9 16,5 7 18-16,1 8-1 0,1 4-2 16,2 7 1-16,4-1-2 15,-6-1-1-15,0-1-32 16,-2-7-89-16,-3-10-86 16</inkml:trace>
  <inkml:trace contextRef="#ctx0" brushRef="#br0" timeOffset="195609.1651">17114 7101 517 0,'4'-13'63'16,"12"3"-65"-16,5-1 0 15,6 2 0-15,6 4 2 0,-3-1-70 16,-1 0-146-16</inkml:trace>
  <inkml:trace contextRef="#ctx0" brushRef="#br0" timeOffset="195945.7189">17344 7033 437 0,'0'0'112'0,"0"0"-60"0,9 0-1 15,2-5-42-15,-1-3-4 16,4 3-4-16,-6 0-2 16,-3 1 1-16,-1 2 0 15,-2 1-14-15,-2 1-18 16,0 0-13-16,-6 0 29 15,0 5 18-15,2 4-5 16,1 3 0-16,1-1-1 0,2 0 11 16,2-2-3-16,10-2 1 15,6-4 4-15,5-3 0 16,2 0-5-16,2-3-1 0,0-6-1 16,-3-4-1-16,-5 4 1 15,-3 1 6-15,-5 0 38 16,-4 3-1-16,-4 3-15 15,0 2-8-15,-1 0-17 16,1 7-12-16,-1 8-6 0,0 3 16 16,-2 7-1-16,-4-2-24 15,-9-2-60 1,-6-5-57-16,-1-9-283 16</inkml:trace>
  <inkml:trace contextRef="#ctx0" brushRef="#br0" timeOffset="196628.4584">18213 6876 459 0,'-4'-4'124'0,"4"3"-63"16,-3 1-9-1,1 0-41-15,-1 1-16 16,-3 6-2-16,-2 4 6 15,0 0 0-15,3-2 1 0,-1-2 0 16,1-2 0-16,2-5 0 16,1 0 2-16,2-14 10 15,0-2-12-15,0-5 0 0,0-3 12 16,7 1 8-16,3 3-5 16,5 5-1-16,1 2-10 15,6 8-3-15,0 5-2 16,0 0-2-16,0 17-4 0,-2 6 4 15,-4 13-2-15,-5 7 4 16,-6 7 0-16,-5 7 3 16,0 2 0-1,0 3-1-15,-5-3 1 0,2-5-2 16,3-10-2 0,0-6 2-16,0-13-1 0,0-11 1 15,5-7 3-15,2-7-1 16,3-3 9-16,-3-12-3 15,-1-8-7-15,-6-5-1 0,0-6-21 16,-11-4-34-16,-5 3 27 16,0 3 26-16,2 5 4 15,2 6 15-15,7 8 15 0,5 4 1 16,0 2-22-16,13 3 2 16,10 2-22-16,9 2-27 15,8 0-2-15,3 0-23 16,4 0-71-16,-4 0-129 15</inkml:trace>
  <inkml:trace contextRef="#ctx0" brushRef="#br0" timeOffset="196847.7941">18768 6833 728 0,'0'-5'44'0,"0"1"-1"16,0 4-20-16,0 0-18 15,1 0-8-15,4 12-8 16,-2 6 7-16,4 6 5 0,0 4-1 16,2 6 0-16,2-2 2 15,-2 0-1-15,1-5-2 16,2-5-41-16,-3-5-33 16,1-8-47-16,0-9-107 15</inkml:trace>
  <inkml:trace contextRef="#ctx0" brushRef="#br0" timeOffset="197063.219">19005 6829 519 0,'3'-5'144'16,"-3"2"-108"-16,0 0 1 0,0 3-31 16,2 4-10-16,-2 9-8 15,4 5 14-15,0 7-2 16,3 5 1-16,2 3 0 15,-1 2 1-15,2-3 1 16,-3-2-2-16,3-3-2 16,-6-4 4-16,-2-5-2 0,-2-4-13 15,-4-6-149-15,-10-8-157 16</inkml:trace>
  <inkml:trace contextRef="#ctx0" brushRef="#br0" timeOffset="197190.3751">18869 7031 588 0,'0'-7'79'16,"7"-2"-55"-16,10 2-13 16,9 2-12-16,8-1 1 15,4-1-18-15,5-2-117 0,4-4-229 16</inkml:trace>
  <inkml:trace contextRef="#ctx0" brushRef="#br0" timeOffset="198798.6783">19494 6922 318 0,'1'-7'287'0,"3"0"-241"0,-3 3 10 15,1 3 5-15,2 1-19 16,-3 0-20-16,6 1-19 16,-4 10 1-16,6 3 3 15,-2 1-4-15,2 1-1 16,0 2-2-16,-2-1 0 15,-2-2 0-15,-1-1-2 0,-3-3-14 16,-1-3-53-16,0-6-41 16,-6-2-57-16,-3-2-75 15</inkml:trace>
  <inkml:trace contextRef="#ctx0" brushRef="#br0" timeOffset="198932.339">19477 6826 340 0,'-2'-16'256'0,"0"5"-222"15,2 4 26-15,0 5-38 16,10 2-20-16,4 0-4 16,-2 6-32-16,8 6-41 0,0 2-49 15,-2-1-111 1</inkml:trace>
  <inkml:trace contextRef="#ctx0" brushRef="#br0" timeOffset="199263.7725">19697 6931 565 0,'0'4'45'16,"2"-1"-49"-16,-1 5 13 15,3 2 33-15,-1 1-26 16,2 1-13-16,-1 0 0 0,-1-2-1 16,3-3-1-1,-4-4-1-15,2-3 1 0,-1 0 1 16,3-3 3-16,0-8-1 15,3-3-2-15,4-2 1 16,1 0 15 0,-1 1-9-16,1 5 10 0,1 1-4 0,-3 5-8 15,3 4-5 1,-1 0-2-16,-2 11-1 16,3 3 1-16,-3 4-3 0,5 4 2 15,-1-1 0-15,4-2-33 16,2-2-39-16,3-7-50 15,-4-4-90-15</inkml:trace>
  <inkml:trace contextRef="#ctx0" brushRef="#br0" timeOffset="199748.8467">20456 6760 185 0,'1'-6'298'16,"3"-1"-276"-16,-4 2-4 15,2 2 29 1,-2 2-3-16,0 1-18 16,0 0-15-16,-7 0 0 0,-5 1-8 15,-5 7-4-15,-2 7 2 16,-5-1 5-16,1 6 2 15,1 2-1-15,3 4 8 0,7-2-10 16,5 2-5-16,6-3 0 16,1-2 0-16,1-1 4 15,12 0-2-15,1-7 2 16,5-1 0-16,0-4-2 0,-1-4-5 16,-2-1-13-16,-3-3-17 15,-4 0-13-15,-6-8 4 16,-1-3 25-16,-2-3 10 15,0 1 17 1,0 1 18-16,0 3 4 16,0 4 26-16,0 3-17 0,0 2-18 15,2 0-21-15,6 5-13 0,0 6 10 16,3 5 1 0,4 1-1-16,2 5 1 0,-2 1-5 15,1-1-33-15,0-3-56 16,0-3-65-16,0-7-284 0</inkml:trace>
  <inkml:trace contextRef="#ctx0" brushRef="#br0" timeOffset="199963.3809">20849 7120 459 0,'2'4'247'0,"-2"1"-213"16,-7 1-33-16,-8 2 13 15,-4 5 7-15,-8 1-15 0,-2 4-6 16,2 2 0-16,2-1 0 16,7-3-3-16,3 0-46 15,12-5-30-15,3-4-3 16,2-3-22-16,13-4-45 16</inkml:trace>
  <inkml:trace contextRef="#ctx0" brushRef="#br0" timeOffset="200147.4584">20919 7199 459 0,'10'-2'78'16,"-7"-2"-7"-16,-3 4 5 0,0 0-13 15,0 8-46-15,-6 4 0 16,-3 2 7-16,-5 4-2 16,-2 4-12-16,0-1-6 15,-2 0-3-15,-2-1-1 16,-1 0-4-16,1-4-42 0,0-7-73 15,2-6-158-15</inkml:trace>
  <inkml:trace contextRef="#ctx0" brushRef="#br0" timeOffset="207588.9967">12124 7632 405 0,'-6'0'37'16,"3"0"-3"-16,1 0 37 15,2 0-1-15,0 0-32 16,0 0-24-16,0 0-1 16,0 0-6-16,5 0-7 0,3 0-1 15,6 0 3-15,6 0 1 16,5 0-3-16,6 0 3 15,8 0-1-15,7 0 0 16,7-5 2-16,4-1-2 16,4-2 2-16,4 2 3 0,-1-3 5 15,4 0-2 1,3 4-5-16,-3-4-3 16,2 2-2-16,-4 0 3 15,-1-2-1-15,-4 2-2 0,-7-2 1 16,-2 2 0-16,-5 2-1 15,-9-1-1-15,-4 1 2 16,-7 1-1-16,-4 1 0 0,-7-1 1 16,-3 4-1-16,-7-1 2 15,-1-1-2-15,-3 2 8 16,-2 0 5-16,0 0-1 16,0 0-2-16,0 0-4 0,0 0 4 15,0 0-8-15,0 0-1 16,0 0-2-16,0 0-1 15,0 0 1-15,1 0 0 16,-1 0 1-16,0 0 0 16,0 0-1-16,0 0-1 0,0 0 2 15,0 0 0 1,0 0-22-16,0-4-36 16,-5-3-99-16</inkml:trace>
  <inkml:trace contextRef="#ctx0" brushRef="#br0" timeOffset="222820.5867">22770 9543 22 0,'0'1'306'15,"0"-1"-216"1,0 0-79-16,0 0 12 16,0 0 3-16,0-4 0 0,0 1-1 15,0-4 10-15,-5-1-1 16,-2-1-13-16,-2-4-11 16,-4-1-7-16,-4-4-1 0,-7-4 0 15,-3-3-1-15,-3-2 0 16,-6-1 1-16,-3-6-1 15,-5-2 6-15,-4-4 2 16,-4-2-4-16,-6-6-3 0,-5-4-4 16,-5-5 4-16,-4-1-1 15,-3-7-1-15,-2 1 2 16,-2-4-3-16,-4 1 3 16,1-3-3-1,-1-2 1-15,-3 3-1 0,4-1 0 16,2 1-1-16,4 3 1 15,3 1 3-15,7 5-1 16,3 2 0-16,5 5-1 0,6 3 0 16,6 3 0-16,4 6 0 15,6-1-1-15,4 9 2 16,8 2 0-16,5 5 1 16,1 5-3-16,4 3 2 0,4 3 0 15,3 6-3-15,2 2 4 16,3 3 5-16,-1 1 0 15,3 3-5-15,0 0-4 0,0 0 0 16,0 0 1-16,0 0-2 16,0 0 1-16,0 3-3 15,5 0-67-15,2-3-74 16,4 0-171-16</inkml:trace>
  <inkml:trace contextRef="#ctx0" brushRef="#br0" timeOffset="223201.2497">21085 7624 495 0,'-15'-8'-3'0,"-7"1"6"16,-4 4-3-16,-6 1 4 15,-5 2-4-15,-2 0 1 16,1 0-1-16,1 5 0 15,3-1 1-15,5-1 0 0,2-1 0 16,5 1 0-16,2 0 4 16,4 0 3-16,3-3 0 15,1 4 0-15,3-3-3 16,4 3-2-16,-1 3-1 0,1 0 2 16,3 4-2-16,0 3 0 15,2 4 2 1,0 3 0-16,7-1 4 0,5 0 29 15,1 4-20-15,6-2 15 16,0-2-15-16,-2 2-9 16,-3-1-4-16,-3-1-5 15,-9 0 1-15,-2-3-6 16,-2-10-225-16</inkml:trace>
  <inkml:trace contextRef="#ctx0" brushRef="#br0" timeOffset="237377.193">17721 8774 407 0,'-4'-5'124'0,"2"-1"-79"0,1 1 19 16,-1 3-4-16,2 0-10 15,0 2-28-15,0 0-20 16,0 9-6-16,2 5 1 15,1 8 10-15,5 4 2 0,-4 7-5 16,1 4-2-16,-2 2 1 16,1-1-2-16,-1-3 0 15,1 0 0-15,4-9-1 16,-1-2 1-16,0-10-2 16,3-7-2-16,3-6-25 15,1-1-19-15,3-7-42 0,-2-11-48 16,2-4-99-1</inkml:trace>
  <inkml:trace contextRef="#ctx0" brushRef="#br0" timeOffset="237935.9519">17877 8882 284 0,'0'-19'35'0,"0"1"9"16,-5 0 17-16,-2 4-15 15,-2 1-5-15,-2 3-10 16,2 7-1-16,-3-1-13 16,-1 4 7-16,-1 4-17 15,-1 9-4-15,-1 7 1 16,1 7-3-16,1 5 9 16,2 4 2-16,4 1-7 15,3 1 0-15,5 1 19 16,0-5-9-16,5-4 10 0,7-5-23 15,3-4-1-15,4-6 1 16,2-6 2-16,4-6 2 0,0-3-4 16,0-2 0-16,3-12-2 15,-3-5 1-15,-4-5 1 16,-1-6 0-16,-6-2-1 16,-3-3 0-16,-9-1 1 0,-2 0 0 15,-4 2-1-15,-9 4 0 16,-6 6-2-16,-4 7 0 15,-1 6-6-15,-3 8-2 16,2 3-21-16,4 0-6 16,6 6-17-16,6 6-28 15,9-4-56-15,0-3-113 16</inkml:trace>
  <inkml:trace contextRef="#ctx0" brushRef="#br0" timeOffset="238229.2858">18236 8660 459 0,'-1'-13'33'16,"-10"8"20"-16,-4 5-4 16,0 0-7-16,-4 7-12 0,2 13-21 15,-3 6-3-15,3 6 11 16,3 10-7-16,2 0-4 15,6 5-2-15,2-1 0 16,4-5-3-16,6-2-2 0,7-3 2 16,6-4-2-16,4-7 5 15,3-5-4 1,1-6-3-16,0-7-18 16,2-3-25-16,-2-4-34 15,-3-11-65-15,-4-8-185 0</inkml:trace>
  <inkml:trace contextRef="#ctx0" brushRef="#br0" timeOffset="238482.2081">18335 8733 595 0,'-7'-7'19'0,"3"1"29"0,3 5 4 16,1 1-14-16,0 0-29 15,0 12-20-15,8 6 16 16,4 2-3-16,0 4-2 15,2 5 0-15,-1 1 0 16,-3 3 0-16,0-3 0 0,-3-2 0 16,-2-3 0-16,2-3 0 15,-3-6-31 1,1-7-21-16,5-9-17 16,-2 0-27-16,-1-11-50 0,5-11-95 15</inkml:trace>
  <inkml:trace contextRef="#ctx0" brushRef="#br0" timeOffset="238697.7679">18526 8719 231 0,'0'-18'202'16,"0"5"-130"-16,0 6 21 15,0 7-23-15,0 0-26 16,0 4-32-16,0 8-13 0,0 6 4 16,2 4 5-16,3 2-4 15,2 3-3-15,2 0 0 16,0 0 0-16,2 1-1 15,-3 1 0-15,4-3 1 0,-5-1-2 16,0-3 1-16,-4-1-11 16,1-3-17-1,-4-5-20-15,0-6-35 16,-9-6-97-16</inkml:trace>
  <inkml:trace contextRef="#ctx0" brushRef="#br0" timeOffset="238847.9418">18407 8937 465 0,'0'-10'69'0,"0"1"-44"16,7 1-15-16,9-2-5 0,9 0-1 15,4-1-3-15,5 2 0 16,0 0-2-16,3 4-5 16,-5-1-127-16,-6 3-65 15</inkml:trace>
  <inkml:trace contextRef="#ctx0" brushRef="#br0" timeOffset="239232.4256">18721 8885 339 0,'0'0'40'16,"0"0"-8"-16,2-4 22 16,0-3-2-16,1 0-10 15,-3-4-23-15,2 4 7 0,-2-2-3 16,0 2-7-1,0 3 4-15,-3 2-7 0,-6 2-15 16,-4 0-2-16,2 10 8 16,-1 0-3-16,-1 6-5 15,3 0 6-15,3 2-3 16,5-2 0-16,2-4 0 0,0-3-11 16,3-1-2-16,8-8 8 15,1 0 2-15,3 0 2 16,-1-10-1-16,2 0-2 15,0 1 3-15,-3 2 1 16,-4 1 1 0,0 3 0-16,0 3-1 0,-3 0 1 15,-1 0-1-15,2 7 1 0,-2-1 0 16,5-1-1-16,-3-2-6 16,-1-3-56-16,1 0-21 15,1 0-89-15</inkml:trace>
  <inkml:trace contextRef="#ctx0" brushRef="#br0" timeOffset="239463.4985">18867 8674 311 0,'4'-21'85'0,"3"5"-40"16,1 3 15-16,4 8-3 16,3 5-21-16,2 3-21 15,0 15 0-15,2 5 2 16,-2 9-9-16,-2 4-4 0,-5 3 4 15,-3 1 0-15,-4-1-5 16,-3-3-2 0,-3-6-2-16,-7-3 4 15,-6-9 0-15,1-3-3 16,2-8-5-16,1-7-81 0,9-3-112 16</inkml:trace>
  <inkml:trace contextRef="#ctx0" brushRef="#br0" timeOffset="239718.3352">19190 8767 495 0,'2'2'47'0,"9"-2"-43"15,5-2 33-15,2-4 4 16,1 1-9-16,3-2-28 16,-2 3-1-16,1 1-2 15,-3-1 0-15,-5 4 0 16,-4 0-12-16,-4 0-79 16,-5 0-79-16,-1 5-199 15</inkml:trace>
  <inkml:trace contextRef="#ctx0" brushRef="#br0" timeOffset="239838.0136">19261 8838 424 0,'-5'11'62'0,"5"-6"4"0,0-1-12 16,17-2-13-16,6-2-22 15,5 0-14-15,9 0-5 16,2-10-1-16,0 0-63 16,2-5-150-16</inkml:trace>
  <inkml:trace contextRef="#ctx0" brushRef="#br0" timeOffset="240249.2612">19782 8647 219 0,'-2'-4'21'0,"-6"3"6"16,-3-3 31-16,-4-1 19 16,2-2-35-16,-2-2-4 0,3-2 25 15,3-2 0-15,1-1-10 16,6 0-28-16,2 2-20 16,0 1 0-16,7 4-3 15,5 3-1-15,0 4-2 0,3 0-1 16,-2 9 2-16,-1 5-3 15,-2 4 1 1,-3 3-2-16,-3 1-1 0,-4 1 2 16,0 0 3-1,0-1-4-15,-2-1 5 0,-1 1 1 16,3-3-6-16,0-1 2 16,0-4 7-16,0 1-8 15,8-3-30-15,4-3-2 0,0-2-56 16,3-2-94-16</inkml:trace>
  <inkml:trace contextRef="#ctx0" brushRef="#br0" timeOffset="240415.3893">19850 8887 36 0,'0'5'433'0,"1"-4"-341"16,1-1-4-16,1 0-2 16,3 0-6-16,-1 0-34 0,-2 0-39 15,3-3-7-15,-5-6-49 16,-1-2-256-16</inkml:trace>
  <inkml:trace contextRef="#ctx0" brushRef="#br0" timeOffset="282119.5691">1224 10285 254 0,'6'-15'184'0,"-3"1"-162"0,2-4 1 16,1-2 38-16,-5 3-7 16,4-1-3-16,-5 4-6 15,0 3-10-15,0 4-3 16,-12 5-4-16,-3 2-16 0,-9 11-14 16,-5 10-2-16,-1 9 4 15,-3 5-1-15,5 0 1 16,4 2-1-16,10 1 0 15,11-4 1-15,3-2-4 0,7-4 1 16,15 1-3 0,5-6-5-16,0 3 16 15,4-5-6-15,-1 2-25 16,-8-2-29-16,-9 1-28 0,-9-3 28 16,-4-3 34-16,-8-2 21 15,-9-3 2-15,-5-10 6 16,0-1 12-16,6-1 15 0,1-17-7 15,8-2-16-15,7-9-2 16,0 1-10-16,17 3-2 16,6 2 0-16,5 4 0 15,1 5 5-15,-2 8 2 0,-3 6-4 16,-1 0-3-16,-5 9 2 16,-3 6 3-16,-7-4-1 15,-1-1-3 1,1-5 1-16,-4-1-1 0,-4-4 6 15,3 0 6 1,2-11 15-16,4-8 10 0,6-2-32 16,2-3-5-16,5-2-1 15,2 5-2-15,-3 9 2 16,-1 7 0-16,-2 5-4 0,-6 0-9 16,-1 10 5-16,-2 7 3 15,-3-2-1-15,-5 2 9 16,1-5-3-16,-2-3 4 15,2-7 0-15,0-2 5 0,3-5 18 16,5-13 13-16,3-3-37 16,8-1-2-16,-1 3 0 15,6 0-3-15,-3 11 1 0,1 5-2 16,-8 3-1-16,-2 10-1 16,-1 10-9-16,-10 0-31 15,-3 5 3 1,-3 0-29-16,-11-7-121 15</inkml:trace>
  <inkml:trace contextRef="#ctx0" brushRef="#br0" timeOffset="282283.5157">1335 10349 601 0,'-5'-16'15'0,"5"0"-10"0,5 4-2 15,19 3-5-15,4 3-2 16,13 2-6-16,7 3-79 15,4-1-99-15</inkml:trace>
  <inkml:trace contextRef="#ctx0" brushRef="#br0" timeOffset="282451.7211">1915 10203 410 0,'0'0'310'15,"-1"0"-285"-15,-12 5-23 16,0 5-2-16,3 5 2 15,-1 5-1-15,3 0-2 0,8 0 0 16,0 4-1-16,14-5-2 16,6 0-31-1,6-6-61-15,4-7 49 0,1-6-38 16,-4 0-140-16</inkml:trace>
  <inkml:trace contextRef="#ctx0" brushRef="#br0" timeOffset="282716.7112">2063 10301 511 0,'-2'-2'40'0,"2"-4"-4"16,0-1 0-16,9-1-25 0,4-7-11 15,1-1 1-15,2-3 0 16,2-1 0-16,-5 0 1 16,-6 6 0-16,-5 3 2 15,-2 3-1-15,0 6 13 16,-6 2 8-16,-3 2-26 0,0 10-1 15,0 2 2-15,6 8-1 16,3 1 1 0,0-3-2-16,14-1-2 0,11-3-5 15,7-7-8-15,8-3 8 16,5-6-18-16,3-10-92 16,3-9-101-16</inkml:trace>
  <inkml:trace contextRef="#ctx0" brushRef="#br0" timeOffset="283137.3822">2765 9926 522 0,'0'-3'67'16,"0"-1"-26"-16,0 2 30 15,0 2-23-15,0 0-15 16,-3 0-17-16,3 0-16 15,0 0-9-15,-2 0 1 16,2 2 5-16,0 2-1 0,0-1-2 16,0-1-9-1,7-2 9-15,3 0 13 0,-1 0-4 16,1-9 1-16,0 0-1 16,-3-4 0-16,-1 1-1 15,-4 1 0-15,-2 0 0 0,0 3 0 16,-2 0-7-16,-9 6 2 15,-3 2-8-15,-3 2 3 16,0 11 2-16,0 7 4 0,2 5-3 16,3-1 3-16,7 5 1 15,3-4-3-15,2 0 2 16,9-5-8-16,9-6 3 16,1-1 16-16,7-10-8 15,3-3 1-15,3 0-10 16,-2-11-31-16,1-5-91 15,-6-3-170-15</inkml:trace>
  <inkml:trace contextRef="#ctx0" brushRef="#br0" timeOffset="283450.6026">3246 9682 573 0,'0'-4'28'0,"0"1"-2"16,-7 3 18-16,-2 3-33 15,-4 9-11-15,-1 6-4 16,-3 7 4-16,2 7-1 16,0 2 0-16,6 0 1 15,4-2 1-15,3-3-1 16,2-4-3-16,5-7-2 15,9-6 4-15,3-1 11 16,5-8-9-16,5-1 1 0,2-2-2 16,-1-3 0-16,3-6-13 15,-7-7-33-15,-2 0-59 16,-10-4-92-16</inkml:trace>
  <inkml:trace contextRef="#ctx0" brushRef="#br0" timeOffset="283628.2907">3210 9849 555 0,'-5'0'27'0,"5"0"-27"16,12-4-18-16,10-2 23 15,7-3-1-15,6 0-4 16,6-5-2-16,-2 1-81 16,-2-1-78-16</inkml:trace>
  <inkml:trace contextRef="#ctx0" brushRef="#br0" timeOffset="283984.6176">3627 9612 259 0,'0'-5'313'0,"-2"-1"-289"0,-6 5 15 16,3 1-17-16,-5 0-24 15,-2 7-1-15,-2 7 2 16,0 2 1-16,1 5 1 15,1 3-2-15,5 1 0 0,1 0 0 16,4 1 0-16,2-2-1 16,2-1-3-16,13-2 0 15,1-7 16-15,0-1-8 16,6-4 2-16,-1-6-2 16,2-3-1-16,-4 0-2 15,-5-8-10-15,-1-7-13 16,-4 1 4-16,-8-2 8 15,-1 1 8-15,0 5 4 16,0 3 34-16,0 2 3 0,0 3 4 16,0 2-19-16,0 0-25 15,0 5-8-15,2 6 1 16,7 5 2-16,2 3 5 16,1 2-2-16,2 3-32 0,-2 1-41 15,-5-2-135-15</inkml:trace>
  <inkml:trace contextRef="#ctx0" brushRef="#br0" timeOffset="284369.0744">1757 11126 670 0,'0'0'28'0,"4"0"-31"16,11-5 1-16,4-5 4 16,8-3 1-16,5 1-2 15,7-3-1-15,5 1 0 16,1 0 1-16,-5 1-1 16,-1 4 0-16,-10 4-1 15,-10 3-44-15,-9 2-91 16,-10 0-84-16</inkml:trace>
  <inkml:trace contextRef="#ctx0" brushRef="#br0" timeOffset="284536.6477">1866 11199 434 0,'0'0'12'16,"10"-3"-42"-16,15-15 29 16,8-2 46-16,6-8-23 15,2-1-15-15,3-4-6 16,-5-1-21-16,-7-2-155 0</inkml:trace>
  <inkml:trace contextRef="#ctx0" brushRef="#br0" timeOffset="284667.425">2174 10857 445 0,'-1'0'110'0,"1"0"-78"16,0 0-32-16,1 11-13 0,10 5 22 16,3 8 6-16,1 4-8 15,-1 4-5-15,-3 1 1 16,-2 0-1-16,-9-3 3 15,0-3-6-15,-4-6 1 16,-9-5-17-16,-3-5-49 0,2-7-46 16,3-4-100-16</inkml:trace>
  <inkml:trace contextRef="#ctx0" brushRef="#br0" timeOffset="284938.772">2567 10720 594 0,'2'-12'64'16,"-2"8"-29"-16,0 0 55 15,0 4-29-15,0 0-34 0,0 0-23 16,0 8-15-16,0 10-8 16,6 10 17-16,3 2 1 15,3 7 0 1,1-1-3-16,3-2 5 0,4-4-6 15,-3-3 0-15,0-9-11 16,1-4-14-16,-2-5-14 16,-1-9-13-16,-3 0-18 15,-4-14-73-15,-2-10-134 0</inkml:trace>
  <inkml:trace contextRef="#ctx0" brushRef="#br0" timeOffset="285153.3538">2750 10661 542 0,'0'-9'120'15,"-2"6"-78"-15,2 1 1 16,0 2-33-16,0 0-8 16,2 3-13-16,6 9-1 15,6 6 11-15,-2 4 1 0,7 1 3 16,-1 6-3-16,1-1 2 16,-2 1-4-16,0-3 4 15,-2-1-2-15,-1-3 1 16,-1 1-2-16,-4-5-17 15,-4 0-46-15,-5-4-47 16,-4-5-35-16,-11-6-244 16</inkml:trace>
  <inkml:trace contextRef="#ctx0" brushRef="#br0" timeOffset="285302.5191">2636 10934 594 0,'-8'-8'56'0,"8"0"-40"16,0-5 26-16,11-1-37 15,12-1-8-15,8-3 3 16,7 3-2-16,5 1 2 16,2-1-48-16,-4 5-94 0,-3-1-128 15</inkml:trace>
  <inkml:trace contextRef="#ctx0" brushRef="#br0" timeOffset="285586.3456">3027 10800 539 0,'-2'4'76'0,"2"-4"-75"16,0 0 0-16,0 0 17 16,0 0 30-16,5-4-19 15,7-3-22-15,-2-4 0 16,3-1-6-16,-2-1 2 16,-3 2-1-16,-6 1-1 0,-2 4-7 15,0 5-13-15,-5 1 4 16,-7 0 8-16,0 10 5 15,4 6 0-15,1 1-1 16,3 2 1-16,4 1 0 16,7-2-6-16,9-4-3 0,9-3 15 15,7-8-8-15,4-3-9 16,1-7-61 0,2-11-127-16</inkml:trace>
  <inkml:trace contextRef="#ctx0" brushRef="#br0" timeOffset="285821.1222">3498 10604 482 0,'2'0'150'0,"-2"-2"-122"15,0 2 5-15,0 0 6 16,0 0-15-16,1 0-24 15,3 5-9-15,1 3 6 16,0 1 7-16,4 1-4 16,2 2-1-16,-2-3 4 0,-4 3-27 15,-3-7-98 1,-2-5-94-16</inkml:trace>
  <inkml:trace contextRef="#ctx0" brushRef="#br0" timeOffset="285985.4805">3368 10540 622 0,'0'-11'27'0,"10"2"-18"16,10 2-13-16,9 2 2 15,7-1 0-15,9 3-43 16,-2 0-104-16,2-1-142 0</inkml:trace>
  <inkml:trace contextRef="#ctx0" brushRef="#br0" timeOffset="286172.4851">3753 10461 597 0,'-14'0'46'0,"1"0"-44"0,0 6 23 16,5 5-8-16,3 1-11 15,5 3-8-15,2 2-3 16,11 4 3-16,6-1 1 16,5-3 4-16,-1 2-1 0,-3-5-3 15,-7-3-37-15,-10-1-44 16,-3-1-6-1,-16-3 43-15,-9 2 43 16,-4-3-51-16,-3 3 42 0,5-3 15 16,7-5-4-16,10 0-111 15</inkml:trace>
  <inkml:trace contextRef="#ctx0" brushRef="#br0" timeOffset="286655.8443">4216 10396 590 0,'-2'0'51'0,"2"0"-45"16,0 0 29-16,0 0-3 0,0 0-4 15,0 0-21 1,-5 0-6-16,-5 0 5 15,-4 0-6-15,-6 9-4 16,1-3 3-16,-3 5 0 0,0 3 0 16,7-3-1-16,3 2-1 15,9-1 0-15,3-4-4 0,0 2-25 16,10-8-6-16,7-2 43 16,7 0 2-16,-1-7-2 15,1-13-2-15,0-2-7 16,-4-4-16-16,-2-3-3 15,-5-1 17-15,-10-6 7 0,-3 0 1 16,0 1-8-16,-2 2 5 16,-8 5 7-16,-1 7 15 15,2 7 35 1,0 6-24-16,1 8-28 16,1 2-9-16,4 14-4 0,1 9 5 15,2 6-2-15,7 4 0 16,11 2-1-16,9 3-9 15,2-6-37-15,2-2-11 0,-2-9-36 16,-3-9-84-16</inkml:trace>
  <inkml:trace contextRef="#ctx0" brushRef="#br0" timeOffset="286923.7562">4437 10343 468 0,'-4'0'98'0,"4"-3"-91"0,0 3 10 15,0-4-5-15,4 1 3 16,4-2-8-16,4-3-4 16,-4 1-3-16,1-1-2 15,-5 0-17-15,-4 1-21 16,0 2 8-16,-6 1 41 0,-2 4-9 16,-3 0 3-16,2 2-4 15,2 8 3 1,3 5-1-16,4 1-2 15,0 3-2-15,16-2 1 0,2 1 10 16,6-6-6-16,-1-6-13 16,2-6-84-16,-2 0-58 15</inkml:trace>
  <inkml:trace contextRef="#ctx0" brushRef="#br0" timeOffset="287652.8827">4581 10156 243 0,'-12'-33'210'16,"3"4"-144"-16,4 6 18 0,2 8-6 15,-1 8-31-15,4 7-16 16,0 0-34-16,11 16-17 16,1 9 19-16,5 8 1 15,4 11-1-15,0 4 1 16,1 5-1-16,0 3 3 16,-1-2-2-16,-1-7-1 15,-4-4 3-15,0-7-4 16,1-8 2-16,-5-8 0 15,-2-7 0-15,4-8 0 0,-2-5 0 16,-3-9 9-16,-2-12-4 16,-1-9-4-16,-5-10-10 15,-1-2-16-15,-5-1-10 0,-6 0-23 16,-7 7 25-16,0 6 32 16,-1 9 5-16,-1 8 1 15,1 7-5-15,4 6 0 0,4 0-2 16,7 11 2-1,4 2-1-15,0-3-10 0,9-1 15 16,11-2-1-16,1-3 1 16,1-4-1-16,4 0 0 15,-4-5-8 1,2-6-11-16,-2-3 13 0,-5 1 2 16,-6 2 1-16,2 3 1 0,-7 3-1 15,-1 3 1 1,0 2-6-16,-1 0-5 0,-1 5-1 15,1 4 17-15,-3 2-4 16,3-4-3-16,-2 0 2 16,-2-4-1-16,1-1 2 0,1-2-1 15,3-2 7-15,0-6 25 16,3-5-29-16,3-3-2 16,4-2-2-16,0 2 0 15,4 0 0-15,1 5-3 0,-3 4 1 16,0 4 1-16,-3 3-1 15,-4 0-1-15,0 1-11 16,-7 8 17-16,1-1-2 16,-4 0-2-16,2-1-6 15,-2-1 0 1,0-4 10-16,0-2 2 0,3 0 13 16,1-8 13-16,1-1-21 15,1 1-10-15,3 0 0 16,-2 1-2-16,0 6 0 0,0 1 0 15,-3 0-1-15,-2 1-6 16,-2 6-52-16,-4-1-95 16</inkml:trace>
  <inkml:trace contextRef="#ctx0" brushRef="#br0" timeOffset="287819.433">4844 10124 521 0,'-4'-14'61'0,"4"-2"-62"15,15 1 2-15,12 3 5 16,7 1-5-16,7 4 2 16,8 2-3-16,3 3-61 15,-2 0-263-15</inkml:trace>
  <inkml:trace contextRef="#ctx0" brushRef="#br0" timeOffset="288074.7536">5339 10115 439 0,'0'0'109'0,"0"0"-105"16,10-2 0-16,4-5-1 15,1-2 2-15,2-2-4 16,2-1-1-16,-4 1 1 16,-3 1 0-16,-10 1 0 0,-2 2-1 15,0 1-2-15,-14 4 3 16,-3 2-4-16,-3 4 7 15,1 7-3-15,6 5 1 16,0 0-2-16,10 2-3 16,3-1-1-16,3 0-7 15,17-5 9 1,5-5-10-16,9-7-76 0,2 0-68 16</inkml:trace>
  <inkml:trace contextRef="#ctx0" brushRef="#br0" timeOffset="288242.3026">5643 10028 267 0,'2'-16'107'15,"-2"3"-36"-15,-4 4 2 16,-8 6-30-16,1 3-37 16,-1 0-3-16,3 2-2 15,4 4-1-15,-2 5-3 16,7-2-2-16,0 0-7 0,0-4-30 16,7-5 5-16,1 0-6 15,1-10-31-15,-2-6-88 16</inkml:trace>
  <inkml:trace contextRef="#ctx0" brushRef="#br0" timeOffset="288386.2857">5626 9907 231 0,'0'-24'73'0,"0"4"28"0,-4 4 2 16,0 6-36-16,2 3 26 15,-1 7-65-15,3 0-17 16,0 14-25-16,0 5 14 16,0 8 0-16,5 7-8 15,4 2 14-15,4-1-3 16,2 5 1-16,-3-2-5 0,-4-6-52 15,-4-8-110-15</inkml:trace>
  <inkml:trace contextRef="#ctx0" brushRef="#br0" timeOffset="292360.6553">2548 11916 219 0,'-2'-12'145'16,"-4"-4"-138"-16,1-4 33 0,-1-1 27 16,3 3-17-16,-4 3 0 15,0 4 21-15,3 2 1 16,2 3-14-1,0 6-11-15,2 0-29 0,0 6-21 16,4 10-2-16,7 6 7 16,-1 6-2-16,9 5 1 15,-4 6-2-15,6 1-1 16,2 2 1-16,0-8-4 16,2 0-42-16,2-12-30 0,0-11-26 15,-3-11 2-15,-2-11-84 16</inkml:trace>
  <inkml:trace contextRef="#ctx0" brushRef="#br0" timeOffset="292576.7268">2769 11765 501 0,'-6'-12'75'16,"1"6"7"-16,5 5-13 16,0 1-47-16,0 5-25 0,4 11-3 15,6 3 8-15,2 9 2 16,5 1-3-16,1 4-2 15,3-1 3-15,-1 0-2 16,-1-4-2-16,-2-5 2 0,0 1 0 16,-5-4-1-16,-2-5-18 15,-6 0-90 1,-4-7-25-16,-11 1-52 0</inkml:trace>
  <inkml:trace contextRef="#ctx0" brushRef="#br0" timeOffset="292729.8606">2646 12073 592 0,'-10'-8'23'16,"6"-7"22"-16,4 0-1 16,13-5-38-16,9-5-6 15,10 1-1-15,9-2 0 16,1 4-1-16,6 5-14 0,-2 2-124 16,-6 7-7-16,-6 6-82 15</inkml:trace>
  <inkml:trace contextRef="#ctx0" brushRef="#br0" timeOffset="292995.0723">3052 11943 237 0,'0'10'123'0,"2"-7"-67"16,-2-3-7-16,3 0-19 15,2 0-12-15,5-13 31 16,-1-2 2-16,3-7-25 16,1 1-15-16,-4-3-7 15,-2 3-2-15,-4 5 2 0,-3 6 1 16,0 4-10-16,-7 4 23 15,0 2-5-15,-1 2-15 16,2 9-1-16,5 3 5 16,1 2-1-16,0 1-5 0,10 2 0 15,9-5 1-15,5-3 0 16,3-5-6-16,5-4 20 16,2-2-8-16,2-12-44 15,-1-6-79 1,-6-6-135-16</inkml:trace>
  <inkml:trace contextRef="#ctx0" brushRef="#br0" timeOffset="293154.6715">3393 11742 421 0,'-7'2'187'16,"5"-2"-177"-16,2 0-10 16,0 0-12-16,7 0 11 15,8 0-16-15,1 0 36 0,4 0-18 16,-4 0-110-16,-5 5-109 15</inkml:trace>
  <inkml:trace contextRef="#ctx0" brushRef="#br0" timeOffset="293283.5473">3439 11843 442 0,'-4'6'104'0,"4"-6"-80"16,0 0 0-16,19-8-26 16,8-5 20-16,7-11-16 15,12-8-109-15,0-5-347 16</inkml:trace>
  <inkml:trace contextRef="#ctx0" brushRef="#br0" timeOffset="295110.8656">3794 11225 132 0,'-4'-9'333'0,"-1"0"-266"16,1-2-18-16,-1 4-3 15,-1-1-4-15,-1 2-24 16,-2 2-9-16,-4 4-7 0,-1 0-4 16,-1 7-1-16,-2 8 0 15,0 2 4-15,3 6-1 16,4 1 2-16,7 0-4 16,3 2-1-16,3-3-1 15,11 0-1-15,8-1 3 0,0 0 5 16,2-2-2-16,1 2 2 15,-1-2-2-15,-7 1 0 16,-2 0-18-16,-10 0-24 16,-5 1-13-16,-3-2 29 15,-9-5 26-15,-5-2 5 16,5-4-3-16,-1-1 0 0,8-5 1 31,3 0 3-31,2 4-11 0,5 0-14 16,13 5 18-16,2 5 4 15,3 4-3-15,1 8 0 0,-2 4 0 16,-9 4-3-16,-4-1-3 16,-3-1 2-16,-6-5 3 15,0-5 4-15,0-5-5 0,0-9 5 16,0-5 0-16,0-6-2 16,13 0-12-16,5-9 12 15,6-9-4-15,3-8-120 16</inkml:trace>
  <inkml:trace contextRef="#ctx0" brushRef="#br0" timeOffset="295629.4657">4092 11526 598 0,'-5'2'48'15,"1"-2"-46"-15,4 0-6 0,0-4 1 16,6-5 17-16,2-3 0 16,4-8-13-16,3-3 0 15,-1-4 0-15,-2-3 0 16,-4-4 0-16,-6 2 0 16,-2-2 1-16,0 4-2 15,-10 3-4-15,-4 4 8 0,2 5 19 16,4 7-14-16,-2 4 3 15,3 5 1-15,2 2-11 16,3 13-9-16,2 10 4 16,0 9-1-16,3 7-1 0,10 4 2 15,3 3-1 1,4-1 2-16,-1-2 2 16,3-3-2-16,-6-8-8 15,-1-6 7-15,-5-8 1 16,2-6-6-16,-7-8-1 0,-2-2 3 15,-1-2 10-15,2-7 13 16,-1-7-5-16,2-3-10 16,3-1-1-16,-1 4-1 15,4 3 0-15,0 6-7 0,1 3 0 16,0 2-1-16,3 4-1 16,1 7 8-16,1 1 3 15,-2-3-25-15,2-3-34 0,-3-6-31 16,1 0-105-16</inkml:trace>
  <inkml:trace contextRef="#ctx0" brushRef="#br0" timeOffset="295949.5977">4498 11415 481 0,'0'0'25'16,"0"0"-27"-16,0 0 4 0,0 0 26 15,5 0-5-15,0-6 0 16,5-6-2-16,0-2-3 16,-1 0-7-16,1-2-9 15,-7 0 2-15,-1 2-1 16,-2 3-8-16,-2 6 5 16,-9 3 15-16,-2 2-24 0,0 9 4 15,-2 7 5-15,6 3-2 16,2 3 0-16,7-1-1 15,0 1-4-15,10-1-3 16,8-7 6-16,7-1 2 16,4-8-2-16,5-5 13 0,-2 0-10 15,0-8-78-15,-3-10-187 16</inkml:trace>
  <inkml:trace contextRef="#ctx0" brushRef="#br0" timeOffset="296475.3001">4893 10768 488 0,'-5'-16'107'16,"-5"3"-34"-16,5 10-7 0,3 3-28 15,2 3-33-15,0 16-21 16,5 12 18-16,8 10-2 15,6 9 5-15,9 9 0 16,2 5-3-16,2 1 1 0,1-2-2 16,-1 2 1-16,-3-4 0 15,-4-4-3-15,-3-4 0 16,-5-6 0 0,-2-10-56-16,-4-14-68 15,-6-12-80-15</inkml:trace>
  <inkml:trace contextRef="#ctx0" brushRef="#br0" timeOffset="297150.5746">5329 11103 495 0,'-5'2'28'16,"3"-2"-8"-16,2 0 48 15,0-9-24-15,7-6-28 16,8-2-4-16,1-6-12 0,5-4 2 16,0-5-1-16,1-2 0 15,-5-2 0-15,-9 0-1 16,-4 3-2-16,-4 4-6 15,-4 4-1-15,-6 10-12 0,-5 7 21 16,-5 8-2-16,6 6-1 16,0 15 5-1,5 10 0-15,5 3 1 16,4 10-1-16,4-2-1 0,12 3 0 16,3-2-2-16,5-4 2 15,-2-5-1-15,0-4 0 16,-5-5 0-16,-2-7 0 15,-3-3-1-15,-7-9-1 0,-1-4 0 16,-4-2 9-16,0-7 5 16,0-9 3-16,0-2-19 15,0 2 12-15,3-3 2 0,3 6 0 16,1 6-15-16,4 3 6 16,4 4-5-16,2 0 0 15,5 6 3-15,0 5 2 16,5-4-1-16,1-2-1 0,0-4-24 15,1-1-98-15,-5-6-74 16</inkml:trace>
  <inkml:trace contextRef="#ctx0" brushRef="#br0" timeOffset="297381.4822">5866 10821 408 0,'-9'-17'57'15,"-3"4"29"-15,-3 11-1 16,-1 2-47-16,1 15-27 15,0 7-3-15,3 7 0 16,5 3 0-16,7 6-4 16,0-5-1-16,12 2-5 0,5-9-1 15,5-4 2-15,3-6-1 16,2-9-3-16,1-3 4 16,-1-4 0-16,0-4 4 15,-5-7-35-15,-6-3-51 16,-7-2-36-16,-9 0-78 0</inkml:trace>
  <inkml:trace contextRef="#ctx0" brushRef="#br0" timeOffset="297552.0162">5826 10954 474 0,'-15'0'61'16,"3"0"0"-16,9 0-9 16,3 0-35-16,16-5-22 0,7 0 9 15,10-3 0-15,5-7-7 16,3 2-1-16,0-4-63 15,-3 1-68-15,-7-4-84 0</inkml:trace>
  <inkml:trace contextRef="#ctx0" brushRef="#br0" timeOffset="297687.2668">6098 10750 324 0,'-11'-9'97'16,"0"4"-1"-16,2 3-7 16,0 2-28-16,6 3-27 15,1 10-21-15,2 7-1 0,7 4-4 16,7 6 0-16,6 0-7 15,0 2 0-15,6-2-1 16,-2-2-9-16,0-4-17 16,-3-8-54-16,-2-9-17 15,-2-7-58-15,-5-5-87 16</inkml:trace>
  <inkml:trace contextRef="#ctx0" brushRef="#br0" timeOffset="297881.4092">6250 10770 340 0,'-7'-33'13'0,"2"10"75"15,1 9 12-15,2 3-3 0,2 9-28 16,0 2-38-16,0 0-34 16,10 13 1-16,2 1 2 15,6 6 1-15,1 3 0 16,3 2-1-16,0 0 0 16,-3-2 0-16,1-1 0 15,-8-3-2-15,-2-1-34 0,-8-3-52 16,-2-7-49-16,-7-2-104 15</inkml:trace>
  <inkml:trace contextRef="#ctx0" brushRef="#br0" timeOffset="298021.5534">6174 10879 462 0,'-5'-8'34'0,"5"-2"-4"16,12-1-26-16,10-2 0 15,7 2-2-15,8-3-3 16,4 2 0-16,1-2-2 15,2-2-108-15,-6-2-206 0</inkml:trace>
  <inkml:trace contextRef="#ctx0" brushRef="#br0" timeOffset="298433.5021">6554 10502 530 0,'-7'-12'16'15,"-4"5"43"-15,9-1 2 16,2 5-43-16,0 3-15 16,2 0-21-16,7 11 21 15,3 6-5-15,-1 7 0 16,0 4-2-16,-2 0-2 16,-2 0-3-16,0 0 5 15,-1-7 2-15,-2-3 2 0,-1-4-2 16,0-3 1-16,1-6 1 15,1 1 0-15,4-5-4 16,-1-1-12-16,0 0 27 16,-1 0-8-16,-1 0-3 0,-2 0-3 15,-4 4-18-15,0 4 7 16,0 4 14-16,-3 2 2 16,0 4 12-16,1 0 2 0,2 0 4 15,0 2-5-15,8-3-11 16,4 0-4-16,0 1 2 15,0 2 3-15,-7 0-3 16,-5 1 0-16,-3 4-1 16,-21 2-30-16,-12 0-52 15,-14 0-16-15,-13 1-124 16</inkml:trace>
  <inkml:trace contextRef="#ctx0" brushRef="#br0" timeOffset="298864.3745">3858 12579 471 0,'0'0'95'16,"0"0"-64"-16,2 0 9 16,4 0-27-16,6-4 5 15,0-2-10-15,10-2-7 16,4-1-1-16,2 1 0 16,1 1-1-16,-2 4-3 0,-9 3-138 15,-11 0-128-15</inkml:trace>
  <inkml:trace contextRef="#ctx0" brushRef="#br0" timeOffset="299007.9903">3862 12707 487 0,'-13'12'68'0,"10"-10"-64"15,6-2-6-15,25-9-2 16,11-7 15-16,13-7-7 16,11-7 0-16,3-6-17 15,0-2-270-15</inkml:trace>
  <inkml:trace contextRef="#ctx0" brushRef="#br0" timeOffset="305171.1755">4354 12060 315 0,'-11'-8'158'0,"3"0"-95"15,-4 2-5-15,2 3-7 0,1 0-1 16,-1-1-4-16,2 4-19 16,-5 0-8-16,0 4-13 15,-1 11-10 1,-6 8-1-16,1 5 5 0,4 3 0 15,5 4-1-15,6-5-4 16,4 1 1-16,9-6 1 16,11 0-5-16,5-6 7 15,7-2 3-15,1-6-3 0,-2-1-2 16,-5-3-5-16,-6 2-24 16,-6 2-15-16,-8 2-21 15,-6 1 15-15,-6 2 48 0,-8 1 14 16,-5 0-6-16,4-5-1 15,0-3 0-15,6 0 20 16,4-6-1-16,5 1-17 16,0 2-10-16,12 0-8 15,5 5 22 1,-2 5-7-16,5 6-1 0,-3 1 2 16,-5 2-4-16,-5 2 2 15,-3-2 2-15,-4-4-2 0,0-5 5 16,0-3 5-16,0-6-2 15,0-4-7-15,0-3-3 16,16 0-19-16,6-10 26 16,7-7-38-16,3-4-172 0</inkml:trace>
  <inkml:trace contextRef="#ctx0" brushRef="#br0" timeOffset="305669.8455">4634 12300 660 0,'-9'2'8'0,"6"-2"-10"15,3 0-6-15,0 0 0 16,5 0-6-16,8-9 8 16,1-4 23-16,6-6-8 15,-4-6-5-15,-2-2 0 16,-1-3-3-16,-6-5 1 15,-7 2 3-15,0 1-2 16,-6 1-2-16,-4 6 22 16,-2 5 5-16,4 5-9 0,1 6 9 15,2 9-9-15,-1 4-12 16,5 13-20-16,1 12 9 16,0 7 2-16,5 7 0 15,5 4 2-15,9 5 0 0,2-2-1 16,-1-3-1-16,0-7-3 15,-6-9-25-15,-1-8 19 16,-6-10 4-16,-4-10 4 16,1-3 9-16,-4-10 7 0,1-12 5 15,1 1-15-15,0-4 5 16,0 0 7 0,-1 7 2-16,5 5-16 0,2 6-3 15,0 7-4 1,6 0-4-16,5 7 3 0,4 7 7 15,2 3 3-15,6-5-3 16,0 1-20-16,1-8-35 16,-2-5-22-16,-3-16-111 0</inkml:trace>
  <inkml:trace contextRef="#ctx0" brushRef="#br0" timeOffset="305906.9343">5144 11816 711 0,'-5'-2'40'0,"1"-1"-13"0,3 3-29 16,1 13-6-16,0 10 9 15,7 13 0-15,7 9 3 16,4 10 3-16,4 3-2 16,2 6-5-16,1-1 0 15,1-6 1 1,1-2-2-16,-2-6-1 0,0-6 3 15,-2-8-1-15,1-5-46 16,-6-13-70-16,-2-14-93 0</inkml:trace>
  <inkml:trace contextRef="#ctx0" brushRef="#br0" timeOffset="306388.1299">5460 12182 578 0,'2'-5'5'0,"4"-6"-2"16,1-3 1-16,5-2 3 16,3-9 8-16,0-4-6 15,4-6-3-15,-4-8-5 16,-1-1 0-16,-6-6 0 16,-4 1 0-16,-4 9-2 0,0 2-4 15,-7 9 0 1,0 10 39-16,-5 10 18 15,4 7-32-15,1 2-20 16,0 12-7-16,1 12 8 0,4 6-7 16,2 9 8-16,2 8-1 15,13 1-2-15,2 4 1 16,3-6 0-16,-2-3-2 0,0-8 2 16,-3-8-1-16,-3-10 3 15,-3-6-4-15,-3-9 3 16,-1-2 5-16,0-9 8 15,-1-12-1-15,3-1-1 0,-4-1-6 16,5 1-2-16,-4 6 12 16,1 7-13-16,0 9-4 15,4 0-8 1,6 6 1-16,2 9 1 0,3 2 7 16,4 1 5-16,-1-1-4 15,2-5-13-15,2-7-30 16,-2-5-30-16,0-9-78 15,1-14-195-15</inkml:trace>
  <inkml:trace contextRef="#ctx0" brushRef="#br0" timeOffset="306608.5627">6028 11764 476 0,'-8'-8'100'16,"-1"8"-40"-16,-3 0-26 15,1 9-28-15,-1 9-5 16,-2 7-1-16,4 5 0 15,5 6 0-15,5 0 0 0,0-3-1 16,7 0-4-16,9-6 1 16,3-8 6-16,5-5 4 15,5-9-6 1,3-5 2-16,-1 0-7 0,1-8-28 16,-3-9-40-16,-6-5-24 15,-7 4-248-15</inkml:trace>
  <inkml:trace contextRef="#ctx0" brushRef="#br0" timeOffset="306783.2176">6047 11888 604 0,'-9'2'28'0,"6"-2"-24"16,3 0 1-16,7 0-7 16,15-5 6-16,3-4 6 15,9-3-11-15,7-1-6 16,0-3-27-16,-1 0-95 0,-8-4-99 15</inkml:trace>
  <inkml:trace contextRef="#ctx0" brushRef="#br0" timeOffset="306936.4029">6338 11691 221 0,'-8'-8'247'16,"0"4"-142"-16,3 4-39 0,-1 0-25 16,3 10-32-16,1 4-9 15,2 5-1-15,0 6 2 16,5 2 3-16,8 2-8 15,1 0 5-15,4-5-2 16,2-2 3-16,0-7-33 0,-1-7-22 16,0-8-49-1,-4-4-97-15</inkml:trace>
  <inkml:trace contextRef="#ctx0" brushRef="#br0" timeOffset="307129.127">6489 11654 326 0,'-8'-26'45'0,"5"4"64"0,-1 12 0 15,3 6-23-15,-1 4-35 16,2 0-43-16,3 14-13 16,7 8 6-16,4 4-1 15,3 5 2-15,2 1-2 16,1 0 1-16,-3-2 0 0,-2-3-1 16,1-4-1-16,-3-5-1 15,-6-1-22 1,-2-7-33-16,-5-5-20 0,0-5-77 15</inkml:trace>
  <inkml:trace contextRef="#ctx0" brushRef="#br0" timeOffset="307279.4964">6464 11815 512 0,'-7'-5'75'0,"5"-2"9"16,2-2-26-16,4 0-45 15,13-2-14-15,7-3-2 16,10-2 3-16,3 0-2 0,9-4-12 15,-4 1-72-15,0-5-82 16,-6 1-156-16</inkml:trace>
  <inkml:trace contextRef="#ctx0" brushRef="#br0" timeOffset="307659.5744">6782 11471 317 0,'-18'-9'172'15,"5"4"-98"-15,6-3 9 16,0 6-17-16,7 1-26 15,0-1-19-15,5 2-26 16,8 0-8-16,3 2 15 0,2 9 0 16,-4 4-8-16,-1 5-30 15,-10 5-32-15,-3 2 25 16,0 0 25-16,-2-2 16 16,-6-2 8-16,2-1 2 15,1-5 2-15,5-3 7 0,0-3-12 16,4-2 1-16,8-5 0 15,4-4 3-15,-2 1-6 16,1 1-1-16,-3 0-2 16,-3 5-1-16,-1 2 1 15,-4 6 4-15,-3-1 26 16,3 4-1-16,-2 0 2 16,3 1-7-16,0-1-7 15,6-1-11-15,0 0 1 16,-1-4-1-16,-2 3-6 0,-4-4 1 15,-4 8-2-15,-24-1-34 16,-13 4-64-16,-18 3-97 16</inkml:trace>
  <inkml:trace contextRef="#ctx0" brushRef="#br0" timeOffset="308085.0463">4022 13595 657 0,'0'0'4'0,"9"-7"-9"16,8-2 7-16,7-4 0 16,5 3 1-16,1-3-3 0,2 3 1 15,-4 4-3-15,-7 6-102 16,-10 0-77 0</inkml:trace>
  <inkml:trace contextRef="#ctx0" brushRef="#br0" timeOffset="308229.6532">4099 13706 512 0,'0'3'16'0,"2"-3"-25"0,20-6 22 16,8-11 0-16,9-6 24 15,10-4-12-15,1-5-23 16,4-6-4-16,-3-1-103 0,-9 0-127 16</inkml:trace>
  <inkml:trace contextRef="#ctx0" brushRef="#br0" timeOffset="308402.1919">4525 13256 616 0,'-6'-2'59'0,"3"2"-4"0,3 0-31 15,0 10-26-15,0 5 13 16,5 7-1-16,4 3-5 16,3 7-3-16,5 2 1 15,1 4-2-15,3 1-1 16,3-6-2-16,-1-5-5 0,2-7-25 15,-4-11-34-15,3-10-48 16,-9-3-107-16</inkml:trace>
  <inkml:trace contextRef="#ctx0" brushRef="#br0" timeOffset="308638.5599">4798 13135 597 0,'0'-7'73'0,"0"5"-22"15,0 2-28-15,0 2-27 16,3 12-3-16,8 4 12 0,2 7-1 16,2 5-2-16,6 2 1 15,0 1 0 1,-1 1-2-16,1-2 0 16,0-4-3-16,-4-1 3 15,-2-4-1-15,-7-3-1 0,-1-3-40 16,-7-2-32-16,0-5-54 15,-12-5-40-15</inkml:trace>
  <inkml:trace contextRef="#ctx0" brushRef="#br0" timeOffset="308810.2167">4609 13436 585 0,'-9'-3'52'0,"7"-4"1"15,2 0-13-15,13-3-37 16,12-3 4-16,13-4-7 15,10-3-1-15,9-3 1 16,8-1-3-16,-1-9-158 0</inkml:trace>
  <inkml:trace contextRef="#ctx0" brushRef="#br0" timeOffset="316701.3144">2075 14701 595 0,'-4'-4'67'0,"-6"-4"-59"16,1 5 35-16,-2 3-6 16,-1 0-25-1,-3 3-5-15,-1 12-4 16,0 3 0-16,0 7-3 0,5 5 3 15,4 5-2-15,5-3-1 16,2-2-2-16,7-3 1 16,9-6 0-16,8-6 1 0,1-10 3 15,6-5 1-15,3-8 3 16,-2-10-3-16,4-6 0 16,-7-4-2-16,-8-4 1 0,-5 1-2 15,-7-4 3-15,-9 5-1 16,-4 1 2-16,-10 2-7 15,-2 5 1-15,-6 6-4 16,-1 7 2-16,3 8-2 16,0 1-1-16,10 8-24 15,5 7-37-15,5-1-51 16,6-5-64-16,20-7-141 0</inkml:trace>
  <inkml:trace contextRef="#ctx0" brushRef="#br0" timeOffset="316944.731">2492 14418 688 0,'-9'-10'40'15,"-9"5"-21"-15,-4 5 9 16,-2 7-9-16,-3 16-19 0,-2 10 1 16,2 6 1-16,7 9-2 15,8 4 2-15,10 0 2 16,2-1-5-16,17-2 1 15,10-8-1-15,11-6-1 16,5-12-9-16,5-9-30 16,3-14 12-16,0-1-35 0,-7-21-39 15,-6-9-61 1,-10-3-167-16</inkml:trace>
  <inkml:trace contextRef="#ctx0" brushRef="#br0" timeOffset="317135.1542">2652 14436 546 0,'-7'-11'124'0,"0"4"-67"16,1 5-5-16,6 2-26 16,0 2-28-16,0 12-9 15,4 7 11-15,5 8 0 16,3 7 1-16,4 3 1 0,2 0-2 16,2-2 0-16,2-4 0 15,-1-4-36-15,2-9-47 16,1-9-23-16,-4-11-28 15,-1-2-95-15</inkml:trace>
  <inkml:trace contextRef="#ctx0" brushRef="#br0" timeOffset="317347.0984">2869 14343 580 0,'0'-4'132'15,"-4"1"-98"-15,4 3-15 0,0 1-21 16,0 13-6-16,7 6 7 15,3 7 1-15,4 7 2 16,1 5 1-16,2-2-3 16,2 1 0-16,-2-2 1 15,-2-3 0-15,0-3-2 16,2-5 1-16,-6-3-3 0,-5-4-63 16,-4-8-79-16,-2-6-120 15</inkml:trace>
  <inkml:trace contextRef="#ctx0" brushRef="#br0" timeOffset="317522.1416">2821 14565 702 0,'-2'-10'20'16,"2"-1"-15"-16,0-1 18 16,14 1-14-16,8-2-9 15,2 3-4-15,11 1 1 0,6 2-19 16,-2 1-86-16,-1 6-74 15</inkml:trace>
  <inkml:trace contextRef="#ctx0" brushRef="#br0" timeOffset="317765.7371">3147 14576 311 0,'0'6'172'0,"0"-6"-142"16,0 0 33-16,4-2 30 15,5-13-41-15,2 0-18 16,4-7-33-16,2-5 2 15,0 2-3-15,-3 4 0 0,-6 3 0 16,-6 7 2-16,-2 4-2 16,0 6-7-16,-12 1 6 15,-3 7-5 1,3 9 6-16,1 3-3 0,2 7-2 16,7-2 4-16,2-1-2 15,8 1 1-15,9-5 0 16,5-6-7-16,5-6-41 15,2-7-8-15,1-4-47 0,-2-15-36 16</inkml:trace>
  <inkml:trace contextRef="#ctx0" brushRef="#br0" timeOffset="317963.2086">3374 14268 495 0,'-3'-4'160'0,"3"3"-124"16,0 1-30-16,10 5-22 0,7 9 20 15,5 4-1-15,2 7 5 16,3 5 2-16,-5 4-7 16,-3 2-1-16,-9 1-2 15,0-1 1-15,-10-4-5 16,0-5-44-16,-8-6-54 16,-1-10-80-16</inkml:trace>
  <inkml:trace contextRef="#ctx0" brushRef="#br0" timeOffset="318181.4902">3700 14353 706 0,'0'0'64'0,"-5"0"-62"15,5 0 20-15,0-2-4 16,10-3-10-16,9 2-2 0,4-3-9 15,6 1 1-15,2 3-14 16,-2 2-53-16,-12 0-65 16,-4 2-44-16,-13 9-209 15</inkml:trace>
  <inkml:trace contextRef="#ctx0" brushRef="#br0" timeOffset="318362.3392">3768 14448 482 0,'-8'5'67'0,"6"-3"-32"0,2-2-3 16,20 0-17-16,14-7-2 15,9-8-13-15,7 0-111 16,6-7-130-16</inkml:trace>
  <inkml:trace contextRef="#ctx0" brushRef="#br0" timeOffset="318601.0883">4212 14203 679 0,'-16'-3'36'0,"0"3"-30"0,1 0 12 0,5 3-12 16,1 12-5-16,3 4-8 15,4 7 10-15,2 2-4 16,6 2 0-16,5 2 1 0,4-3 1 16,2-8-4-16,1-3-8 15,2-11-2-15,1-7 17 16,0 0 0-16,-4-14 3 15,0-9-3-15,-4-2-1 16,-2-9 2-16,-5 0 4 0,-6 0-3 16,0 4 14-1,-10 3-20-15,-4 6 8 0,-4 8-12 16,-1 9 1-16,1 4-29 16,-2 2-48-16,7 11-63 15,6-2-179-15</inkml:trace>
  <inkml:trace contextRef="#ctx0" brushRef="#br0" timeOffset="318998.7898">4764 13998 620 0,'-15'-5'2'0,"-4"1"21"15,-5 4-7 1,2 2-8-16,-1 12 3 0,-2 8-8 16,4 6 0-16,6 8 0 15,8 3-2-15,7 4 0 16,0-2-1-16,13-2-1 16,9-3 2-16,11-6 1 15,1-6-2-15,4-10-3 0,1-8-44 16,-1-6-37-16,-6-10-98 15</inkml:trace>
  <inkml:trace contextRef="#ctx0" brushRef="#br0" timeOffset="319232.2128">4907 13995 480 0,'-7'-16'67'0,"2"3"20"0,-1 6-25 15,6 5-10-15,0 2-21 16,0 4-30-16,4 8-2 15,5 8 2-15,4 3 2 16,2 6 2-16,2 5-5 16,0 1 1-16,2 4 0 0,-2-3-2 15,0 0 2 1,-2-6-3-16,0-9-24 16,-4-6-62-16,-2-13-38 0,0-4-69 15</inkml:trace>
  <inkml:trace contextRef="#ctx0" brushRef="#br0" timeOffset="319449.3808">5114 13915 478 0,'3'-6'59'0,"-3"-15"0"16,0 17 7-16,2 4-23 16,0 7-36-16,1 7-8 0,3 8 5 15,3 4 1-15,0 8-2 16,1 0-3-16,1 0 1 15,2 4-1-15,-2-4 2 16,-1-4-4-16,3-1 4 16,0-4-2-16,-5-6 0 0,1-5 0 15,-1-3-42-15,-4-7-62 16,-4-4-38 0</inkml:trace>
  <inkml:trace contextRef="#ctx0" brushRef="#br0" timeOffset="319649.3047">5039 14123 505 0,'-8'-4'56'0,"6"1"-52"16,2-2 14-16,2 1 0 0,13 2 5 16,4-3-17-16,6-2-5 15,6 1 1-15,3-1-1 16,2 2-2-16,0-4-1 15,-4 2-61-15,-3 0-69 16,-6-2-139-16</inkml:trace>
  <inkml:trace contextRef="#ctx0" brushRef="#br0" timeOffset="319901.1512">5347 13859 531 0,'-3'-9'39'15,"0"0"-2"-15,3 6 12 16,3 3-20-16,9 0-15 16,5 3-11-16,4 13 14 15,6 2-3-15,0 5-2 16,0 4-4-16,-6 1 2 0,-1 3-3 16,-5-2-3-16,-7 3 0 15,-8 2-1-15,-1-2-1 16,-20 3-2-16,-4-1 0 15,-9-1-2-15,-3-9-94 16,-1-8-210 0</inkml:trace>
  <inkml:trace contextRef="#ctx0" brushRef="#br0" timeOffset="322031.6427">23611 7370 578 0,'-6'2'53'16,"1"-2"-39"-16,5 0 3 16,0 0 15-16,13 0 7 15,3-5-15-15,9-3-8 16,9-2-1-16,10-1-7 0,4-2-3 16,4 1-3-16,4-2-1 15,-1 3 0-15,-3 0-2 16,-5 2 0-16,-9 4-24 15,-8 3-37-15,-14 2-45 16,-10 0-65-16,-6 0-137 16</inkml:trace>
  <inkml:trace contextRef="#ctx0" brushRef="#br0" timeOffset="322301.9591">23744 7425 495 0,'-27'11'36'16,"9"-4"-29"-16,7 1 22 0,8-3-18 15,3-4-3-15,0 1-4 16,14-2 37-16,11 0 0 16,9 0-3-1,11-3-4-15,6-6-19 0,4-4-5 16,1 3-7-16,1-3-2 16,-6 1 0-16,-5-1 1 15,-9 4-1-15,-6 0 1 0,-9 4-2 16,-7-1 2-16,-7 5-1 15,-4-3 1-15,-2 4 0 16,-2-1-4-16,0-1-17 16,0 0-32-16,0-5-67 15,0-4-272-15</inkml:trace>
  <inkml:trace contextRef="#ctx0" brushRef="#br0" timeOffset="345101.0273">9681 8681 276 0,'0'-11'171'0,"0"4"-86"15,-3-3-34-15,-4-1 19 16,0 4-35-16,-4-1-11 15,2 5-5-15,-3 3-10 16,-1 0-7-16,-3 5-3 0,-1 9 0 16,2 4 0-16,2 0 0 15,4 4 1-15,9-1-4 16,0 2-2-16,10-5 0 16,10 2 13-16,4-1-1 15,5-4-2-15,3 1-3 0,-3-2-1 16,-4-1 0-16,-7-3-17 15,-5 1-29-15,-12 0-2 16,-1-3-4-16,-13-2 56 16,-9-1-1-16,-2-1-2 15,-1-4 0-15,-1 2-1 0,8-2 1 16,6 0-6 0,10-2-32-16,2-6-55 15,19 1-117-15</inkml:trace>
  <inkml:trace contextRef="#ctx0" brushRef="#br0" timeOffset="345621.5594">9949 8800 446 0,'0'-5'41'0,"-5"-3"13"15,-2-2 18 1,-1 2-32-16,-2-1-21 0,-2 2-12 15,-2 1-2-15,-3 2 1 16,0 4-7-16,2 0-1 16,-2 11-1-16,3 4 1 15,3 3 0-15,2 3 0 0,7-2 0 16,2-1 1-16,0-2-4 16,11-2-2-16,4-4 5 15,2-5 3-15,2-5 0 0,1 0-7 16,-1-5 2-16,-1-6-14 15,-6-3 4-15,1 1 15 16,-6 1 0-16,-1 4 1 16,-5 1 0-16,1 4 2 0,0 3-3 15,-2 0-3 1,3 0-13-16,2 7 8 0,5 0 9 16,1 2 0-1,2 0-3-15,1-2-31 0,2-3-13 16,-2-4-57-16,0 0-62 15</inkml:trace>
  <inkml:trace contextRef="#ctx0" brushRef="#br0" timeOffset="346086.8869">10068 8767 376 0,'-5'-13'87'0,"0"4"-39"16,-2 6 40-16,6 1-34 0,1 2-42 16,0 2-20-16,0 5 6 15,6 5-10-15,6-1 8 16,4 0 15-16,0-1-10 15,4-3-9-15,1-3-10 16,-2-4 11-16,-4 0 5 16,0-11-6-16,-8-1 4 0,0 0 6 15,-3-1 2-15,-2 0 10 16,-2 3 18-16,0 4 13 16,0 1-6-16,0 5-9 15,2 0-21 1,0 0-12-16,1 5-9 0,4 10 2 15,4 4 11-15,0 7 0 16,1 4 0-16,3 7-2 0,-5 1 2 16,3 1-1-16,-5 2-3 15,-1-2-4-15,-6-3 10 16,-1-6-11-16,0-7 6 0,-3-10-7 16,-7-10 16-16,0-3 5 15,-4-9-3-15,1-12-1 16,0-8 0-16,7-4 22 15,1-3-36-15,5 0 4 16,3 2-2-16,11 6-22 0,4 5 9 16,3 5-27-16,2 6-46 15,-1 4-7 1,-3 4-8-16,3 3-12 16,-3 1-35-16</inkml:trace>
  <inkml:trace contextRef="#ctx0" brushRef="#br0" timeOffset="346261.4318">10447 8831 11 0,'3'2'240'0,"-1"-2"-135"15,-2 0-4-15,0 2-27 16,0 0-9-16,0 3-25 16,0 2-1-16,0 2-25 15,0 5-12-15,0 4-6 0,0-2-70 16,-7 2-77-16,-5-4-251 16</inkml:trace>
  <inkml:trace contextRef="#ctx0" brushRef="#br0" timeOffset="346520.6555">9681 9086 511 0,'0'0'99'0,"4"0"-96"16,14 0-4-16,8 0 2 15,11 0 27-15,9 0 3 16,5-2-14-16,7 0 10 16,4 2-7-16,1-1-14 15,0-3-5-15,-4 1 3 16,-5-1-5-16,-6-2-1 0,-11 2 7 16,-10-2-4-16,-6 2-1 15,-8 1 0-15,-8 1-2 16,-5 0-23-16,-1 2-65 15,-13-4-51-15,4-3-299 0</inkml:trace>
  <inkml:trace contextRef="#ctx0" brushRef="#br0" timeOffset="347946.2626">11074 8547 487 0,'-5'-5'12'15,"5"-2"17"-15,-1 5 40 0,1 0-6 16,0 2-20-16,0 0-35 16,0 11-16-16,1 7 8 15,4 5 9-15,4 7 0 16,-2 6-4-16,3 3-5 15,0 4 1-15,-2-4-1 16,5-3 1-16,-2-5-2 0,-1-7-3 16,4-6-10-16,-1-7-4 15,1-8-33-15,5-3-43 16,-4-6-96-16</inkml:trace>
  <inkml:trace contextRef="#ctx0" brushRef="#br0" timeOffset="348206.812">11314 8499 566 0,'0'-9'86'0,"0"4"-44"0,0 3-4 15,0 2-17-15,0 2-17 16,6 9-12-16,-1 8 3 16,6 8 6-16,3 8-2 15,4 5 4-15,-2 3-1 16,4-2-1-16,-2 0-1 15,-2-8 0-15,2 2 1 16,-6-8-2-16,0-3 3 0,-2-4-3 16,-3-2 0-16,-4-6-6 15,-3-3-58-15,0-4-33 16,-10-3 4-16,-10-2-135 16</inkml:trace>
  <inkml:trace contextRef="#ctx0" brushRef="#br0" timeOffset="348414.3126">11145 8804 614 0,'-7'-5'40'0,"6"-6"-39"0,1 0 33 15,14 3-27-15,13-5-3 16,7 2-5-16,13-1 0 16,6 1 0-16,5 4-1 15,1 3-57-15,-3 1-98 16,-6 3-183-16</inkml:trace>
  <inkml:trace contextRef="#ctx0" brushRef="#br0" timeOffset="348772.0531">11754 8806 123 0,'0'2'393'0,"0"-2"-369"15,0 0 40-15,0-8 9 16,-3-4-35-16,-2-2-23 15,0-4-6-15,-2 4 8 16,-1-1-14-16,-4 3-3 0,-3 7-3 16,-6 5-2-16,-2 0-3 15,2 7-5 1,-4 7 15-16,5 5-10 16,4 0 8-16,6-1-5 0,7-1-6 15,3-2-32-15,0-7 13 16,13-2 19-16,1-4 4 15,6-2 20-15,2 0-9 16,0-10-4-16,2 0-4 0,-4-1 5 16,-1 2 0-16,-4 1 2 15,-5 4 0-15,2 4 9 16,-5 0-18-16,0 2-5 0,3 10 19 16,0 1-4-16,-1 1 1 15,1 0-6-15,1-2-10 16,0-1-65-16,1-3-6 15,1-5-62-15,1-3-167 16</inkml:trace>
  <inkml:trace contextRef="#ctx0" brushRef="#br0" timeOffset="348936.4773">11924 8835 314 0,'4'-4'202'16,"-4"2"-124"-16,0 0 14 16,2 2-55-16,-2 0-25 15,3 6-13-15,2 4 5 0,-2 3 8 16,2 3-3-16,1 2-8 15,-3-1-2-15,2 0 1 16,1-3-97-16,0-7-66 16,-1-7-190-16</inkml:trace>
  <inkml:trace contextRef="#ctx0" brushRef="#br0" timeOffset="349083.0772">12177 8825 517 0,'5'0'184'0,"-5"0"-157"16,0 2-29-16,0 8 3 16,0 0 22-16,0 6-16 15,-8 3-5-15,-1 3-7 16,-1-2-21-16,-2-7-150 16,2-8-235-16</inkml:trace>
  <inkml:trace contextRef="#ctx0" brushRef="#br0" timeOffset="349706.1901">12628 8617 476 0,'0'-9'20'15,"0"-3"41"-15,0 1 12 0,0-3-18 16,-3-3-19-16,-4 0-12 16,-4 2 0-16,-2 3-24 15,-5 3-5-15,-3 4 0 16,-6 5-6-16,-2 5 12 0,-1 9-5 15,1 8 2-15,2 4-3 16,7 1 6-16,11 0-7 16,4-2-10-16,5-4-6 15,5-8 9-15,12-8 4 16,5-5 8-16,5 0 7 16,4-11-17-16,0-5-44 15,-3-3-2-15,-1-3 23 16,-5 2 31-16,-6 3 5 0,-5 4 1 15,-4 3 3-15,-2 4 13 16,-5 3 4-16,0 3 2 16,0 0-23-16,-5 5 1 0,-2 2-12 15,-2 2-36-15,0-3-36 16,2-5-147-16</inkml:trace>
  <inkml:trace contextRef="#ctx0" brushRef="#br0" timeOffset="349989.7466">12471 8427 515 0,'-2'-5'27'0,"0"0"25"16,2 2 12-16,0-2-9 0,0 4-21 16,0-1-31-16,2-1 4 15,-2 3 10-15,2 0-12 16,-1 3-6-16,1 12 0 15,0 4 2-15,3 8 1 0,3 7 2 16,1 5-2 0,3 8 7-16,4-1-6 0,4 2-3 15,0-2 2-15,-2-4-2 16,-1-11-1-16,0-6-1 16,-3-8-6-16,-1-12-62 15,-2-5-61-15,-3-12-127 16</inkml:trace>
  <inkml:trace contextRef="#ctx0" brushRef="#br0" timeOffset="350207.4847">12727 8444 430 0,'4'-7'164'0,"-4"1"-106"0,3 6-14 16,1 0-42-16,0 13-3 15,5 6 34-15,1 8-16 16,1 7-4-16,2 5-12 15,2 2 2-15,-5 2-2 0,0 0-4 16,-2-4 6-16,-1-3-5 16,-1-8 2-16,-3-6 0 15,-3-6-16-15,0-5-73 16,-14-8-55-16,-10-3-70 16</inkml:trace>
  <inkml:trace contextRef="#ctx0" brushRef="#br0" timeOffset="350378.032">12508 8692 299 0,'0'-13'357'16,"5"1"-353"-16,15-2 1 15,9 1-5-15,10 0 2 0,7 5-2 16,5 0-1-16,7 5-1 16,-2 3-7-16,-4 0-161 15,-7 0-186-15</inkml:trace>
  <inkml:trace contextRef="#ctx0" brushRef="#br0" timeOffset="350723.7426">13090 8703 505 0,'0'-16'4'0,"3"-2"31"0,-3-2 29 15,0 2-12-15,0 2-21 16,0 2-9-16,-1 3 1 15,-11 8-10-15,-5 3-18 16,-2 0 3-16,-5 12 6 16,2 6-12-16,1 3 14 15,3 2-5-15,7-1-1 16,6 1-2-16,5-3-3 16,0-6 3-16,6-5-2 0,9-4 0 15,5-5 4-15,3-1-1 16,4-10-2-16,0-4-12 15,0 1-4-15,-1 2 16 16,-6 3 3-16,1 4-1 0,-8 5 1 16,-3 0-2-16,-1 5-2 15,-2 7-3-15,-3 4-4 16,1 2-18-16,-1 0-12 0,-1-4-29 16,1-3-26-16,-2-4-71 15</inkml:trace>
  <inkml:trace contextRef="#ctx0" brushRef="#br0" timeOffset="350973.4875">13216 8695 485 0,'0'-10'52'15,"0"2"-27"-15,7 7-7 16,4 1 1-16,1 1-8 16,1 12-7-16,-4 5 12 15,0 5-13-15,-8 2-3 16,-1 0-1-16,0 0-3 0,-8-4-9 15,-3-5 17-15,3-3-1 16,1-2 2-16,4-6-3 16,3-2 5-16,0-1-3 15,12-2 5-15,10 0-7 16,5 0-3-16,7-3-10 0,4-8-103 16,-3-2-80-16</inkml:trace>
  <inkml:trace contextRef="#ctx0" brushRef="#br0" timeOffset="351125.7092">13579 8710 47 0,'0'0'573'0,"0"1"-525"15,0 7-35-15,-2 2 20 16,2 6-2-16,0 0-15 16,0 4-10-16,0 1-5 15,0 1-2-15,0-4-40 0,0-6-140 16</inkml:trace>
  <inkml:trace contextRef="#ctx0" brushRef="#br0" timeOffset="351888.5966">13842 8599 303 0,'-2'4'324'15,"2"-4"-298"-15,0 0 10 16,0 0-6-16,0 0 6 16,12-2-20-16,0 0-22 0,8 0 6 15,2-2-1-15,-1 4-36 16,4-1-73-16,-1-1-75 15,-1 0-122-15</inkml:trace>
  <inkml:trace contextRef="#ctx0" brushRef="#br0" timeOffset="352020.2456">14064 8592 375 0,'0'1'104'0,"0"-1"-72"16,5 0 14-16,2 0-31 15,3-1-5-15,7-3-12 16,6-1-5-16,5-2 3 0,2 0-124 15,2-2-107-15</inkml:trace>
  <inkml:trace contextRef="#ctx0" brushRef="#br0" timeOffset="352170.4284">14371 8560 471 0,'1'0'59'0,"-1"0"-24"0,4 0 1 15,1 0-10-15,6 0-21 16,7 0 3-16,4-6-59 15,2-2-106-15</inkml:trace>
  <inkml:trace contextRef="#ctx0" brushRef="#br0" timeOffset="352293.0884">14583 8524 104 0,'-8'2'358'0,"3"-1"-354"15,-1-1-4-15,6 0-21 16,0-1-112-16</inkml:trace>
  <inkml:trace contextRef="#ctx0" brushRef="#br0" timeOffset="352591.9526">15101 8215 630 0,'2'-12'7'0,"-2"1"-6"16,0 2 1-16,0 4 1 15,0 3 16-15,0-2-7 16,0 4 16-16,0 0-1 16,4 0-13-16,0 11-17 15,1 3 7-15,2 6 2 0,3 3-3 16,0 6-2-16,2 1 2 15,-2 4 3 1,2 0 1-16,0 0-6 16,-2 2 0-16,0-2-1 15,-1 1-1-15,-1-3 0 0,2-1-51 16,-3-7-59-16,-2-9-69 16,2-12-236-16</inkml:trace>
  <inkml:trace contextRef="#ctx0" brushRef="#br0" timeOffset="352812.0921">15313 8224 627 0,'3'-5'75'0,"-3"0"-51"16,0 5-8-16,2 0-14 16,3 3-5-16,0 12-6 0,3 4 11 15,5 9-2-15,2 7 1 16,0 2 0-16,2-1-2 15,-2 3 0-15,0-6 3 16,-1 0-3-16,-4-6 1 16,-3-4-37-16,-5-4-44 15,-2-8-86-15</inkml:trace>
  <inkml:trace contextRef="#ctx0" brushRef="#br0" timeOffset="352987.3397">15191 8481 687 0,'0'-5'7'16,"11"-2"-20"-16,10-1 17 15,8 3-3-15,7 0-1 16,6 0-2-16,0 3-34 16,2 0-94-16,-1 2-115 0</inkml:trace>
  <inkml:trace contextRef="#ctx0" brushRef="#br0" timeOffset="353342.6005">15686 8501 510 0,'0'0'45'0,"0"-7"-15"16,0-2 45-16,0 1-25 15,-5-2-25-15,-4 1-19 16,2 2-7-16,-6 5-3 0,1 2 2 15,-1 0 0-15,-1 5 3 16,2 6-4-16,0 1 3 16,5 3-4-16,2-1-6 15,5-3-10-15,0-2-25 16,0-2 14-16,9-3 26 16,6-4 17-16,2 0-7 0,0-2-3 15,0-4-3 1,0-1 2-16,-1 2 0 15,-5 1-1-15,-4 2-1 0,0 2-3 16,0 0-2-16,-1 8-8 16,1 2 6-16,0 3 13 15,-2 1-3-15,4-1-5 16,-1-3-42-16,-1-2-38 16,1-5-77-16,-1-3-147 0</inkml:trace>
  <inkml:trace contextRef="#ctx0" brushRef="#br0" timeOffset="353549.2276">15823 8510 397 0,'0'-9'137'0,"0"4"-60"16,0 3-2-16,0 2-37 15,2 0-27-15,3 2-12 16,0 10-9-16,4 2 12 0,1 6-2 16,0 5 0-16,3 1 0 15,-2 1 0-15,-2-2 0 16,-3-1-3-16,2-5-58 15,-1-6-18-15,-1-6-30 16,1-7-77-16</inkml:trace>
  <inkml:trace contextRef="#ctx0" brushRef="#br0" timeOffset="353778.2923">15986 8537 68 0,'0'-8'397'16,"0"3"-334"-16,0 0-2 0,0 5-4 15,0 0-25-15,-3 0-17 16,-6 5-23-16,-4 4 11 16,4 2-4-16,-1 1 1 15,2 3 0-15,5-1-1 16,3-2-4-16,0 1 0 0,3-1 12 16,12-1 3-16,2-1-4 15,7 1-2-15,1-2-1 16,2-3-2-16,-1-1-1 15,-4-3-2-15,0-2-55 16,-4 0-115-16</inkml:trace>
  <inkml:trace contextRef="#ctx0" brushRef="#br0" timeOffset="364750.8468">10201 10499 486 0,'-6'0'54'0,"3"0"-31"16,1 0 25-16,2 0 2 16,0-2-13-16,0 2-18 15,0 0-9 1,0 0 4-16,0-1-9 0,0 1-4 15,2 0-3-15,3 0-3 16,8-3 6-16,3 0-1 0,4 1 0 16,3-1 1-16,4-3-1 15,0 2-2-15,0 1 4 16,0-2-1-16,-2 3-1 16,-1 0 0-16,-7 2-42 0,0 0-20 15,-9 0-34-15,-8 2-57 16,0 5-182-16</inkml:trace>
  <inkml:trace contextRef="#ctx0" brushRef="#br0" timeOffset="365037.822">10202 10582 335 0,'-5'6'96'16,"-12"-1"-65"-16,12-5-4 0,5 0-19 15,6 0 16-15,8 0-5 16,8 0-10-16,4-1 5 15,1-3 6-15,4 0-3 16,-1-1-9-16,1 0-3 16,-6-1-5-16,1 1 1 0,-6-1 1 15,-5 1-1-15,0 2 0 16,-8 0-1-16,-2 0 1 16,-1 3 0-16,-2 0-1 15,-2 0-2-15,1 0 4 16,-1 0-2-16,0 0-1 15,0 0-17-15,5-3-43 0,-3-5-50 16,-2-4-76-16</inkml:trace>
  <inkml:trace contextRef="#ctx0" brushRef="#br0" timeOffset="365235.2925">10482 10340 288 0,'0'-7'250'16,"0"3"-211"-16,0 3-12 15,8 1-22-15,4 0-1 16,7 12 13-16,2 6 13 16,1 9-18-16,-1 3-6 0,-3 5 9 15,-7 5-15-15,-6-2 7 16,-5-1-6-16,-7-3-6 16,-11-4-7-16,-7-7-24 15,-2-3-41-15,-4-13-70 16</inkml:trace>
  <inkml:trace contextRef="#ctx0" brushRef="#br0" timeOffset="365705.2505">11259 10278 620 0,'2'-8'25'15,"-2"1"18"1,0 5-12-16,0 2-26 0,5 7-3 16,0 8-4-16,2 3 8 15,4 9 4-15,2 1-4 16,-1 6-2-16,1 0 1 15,1 2-4-15,-1-3-1 0,-3-2 1 16,3-5 1-16,-2-4-4 16,-1-6-1-16,1-5-28 15,-1-8-38-15,2-3-29 0,-5-5-49 16,1-17-262-16</inkml:trace>
  <inkml:trace contextRef="#ctx0" brushRef="#br0" timeOffset="365954.5825">11478 10249 583 0,'0'-9'48'16,"0"2"12"-16,0 3-22 15,0 4-15-15,5 0-16 0,-1 11-13 16,4 2 5-16,4 8 3 16,0 2 1-16,6 4-1 15,-2 4-2-15,0-1 1 16,0 0 1-16,-1-2-2 15,-1 3 0-15,-1-6 0 16,-1 0 0-16,-3-6 0 0,-2-1 1 16,-4-4-3-1,-3-1-49-15,0-4-50 0,-14-6-20 16,-9-3-127-16</inkml:trace>
  <inkml:trace contextRef="#ctx0" brushRef="#br0" timeOffset="366117.4497">11343 10517 533 0,'-4'-9'36'0,"4"-3"11"16,7 1-16-16,13-2-31 15,9 1 2-15,7-2-2 0,9 3 0 16,3 1-1-16,4 3-1 16,-4 4-62-16,-2 3-170 15</inkml:trace>
  <inkml:trace contextRef="#ctx0" brushRef="#br0" timeOffset="366502.6749">11955 10530 238 0,'0'0'194'0,"0"-8"-163"15,0-4 31-15,0 1-23 16,0-3 2-16,0-1-5 15,-2 1-1-15,-3 0-7 16,-2 5-10-16,-6 1-14 16,-1 7-2-16,-6 1-6 0,1 1 0 15,-3 10 8 1,2 5-5-16,4 4 0 0,3-2 0 16,6 3 0-16,4-3-3 15,3-4-9-15,1-2-8 16,12-6 3-16,3-4 19 15,4-2-4-15,3-2 1 16,-1-9-2-16,1 4 0 16,-4-1 3-16,0 2 1 0,-3 5 0 15,-2 1 0-15,-5 4-3 16,1 10-1-16,0 1-21 16,-1 2-26-16,-2-2-22 0,4-1-1 15,-2-3-60-15,4-7-119 16</inkml:trace>
  <inkml:trace contextRef="#ctx0" brushRef="#br0" timeOffset="366716.2671">12160 10538 521 0,'0'-6'94'16,"0"4"-27"-16,0 2-46 16,0 0-18-16,2 12-7 15,0 0 8-15,1 6-1 16,4 2-3-16,1 1 1 0,-1-4-2 15,3 0-5 1,-1-7-79-16,2-9-32 0,-2-1-171 16</inkml:trace>
  <inkml:trace contextRef="#ctx0" brushRef="#br0" timeOffset="367022.534">12300 10260 575 0,'0'-7'14'0,"0"0"25"15,-2 7 10-15,2 0-13 16,0 5-28-16,0 7-8 16,0 8 1-16,8 3 3 15,4 6 0-15,5 3-3 16,0 1 1-16,3 0 0 0,1-3-3 15,1-5 0-15,0-5 2 16,-3-4 0-16,1-10-1 16,0-6 0-16,-3 0 3 15,2-12 0-15,-4-7 0 16,0-8 0-16,-4-7-2 0,-6 1 3 16,1-5-2-16,-6 4 0 15,0 2-2-15,-6 5-1 16,-3 6-6-16,-3 8-15 15,-3 4-34-15,1 4-45 16,3 5-75-16</inkml:trace>
  <inkml:trace contextRef="#ctx0" brushRef="#br0" timeOffset="367420.4978">12706 10086 571 0,'-3'-10'66'0,"3"1"-29"0,-1 3 22 16,1 6-21-16,0 0-10 15,0 4-28 1,4 12-3-16,5 6 2 0,3 6 1 16,1 8-1-16,1 3 2 15,-1 2-1-15,3 0 0 16,1-3-1-16,-4-6 0 15,2-4-9-15,1-6-43 16,-1-8-29-16,-3-8-40 0,-2-6-33 16,0-6-183-16</inkml:trace>
  <inkml:trace contextRef="#ctx0" brushRef="#br0" timeOffset="367638.4912">12929 10086 418 0,'1'-26'73'16,"-1"8"25"-16,0 7-27 15,0 6-19-15,0 5-14 0,2 0-28 16,2 13-13-16,1 4 3 16,0 6 2-16,5 8-1 15,0 3 0-15,1 0 1 16,2-1-1-16,1 2 0 16,-1-7-1-16,-1 1 0 0,-2-4 0 15,2-6 0-15,-7 1-2 16,-2-2-51-16,-3-7-60 15,0-7-72-15</inkml:trace>
  <inkml:trace contextRef="#ctx0" brushRef="#br0" timeOffset="367806.3874">12817 10301 471 0,'-4'-8'144'15,"4"0"-115"-15,6-1-8 16,12 1-20-16,11 0 1 0,7 1-2 15,6 1-1-15,5 1 1 16,1 5-5-16,0 0-96 16,-4 0-48-16,-6 0-123 15</inkml:trace>
  <inkml:trace contextRef="#ctx0" brushRef="#br0" timeOffset="368131.0897">13263 10267 363 0,'0'0'74'16,"-8"-2"12"-16,1-7 0 15,-2 2-27-15,-4-2-27 16,3 2-17-16,-3 2-2 16,-3 3-6-16,-2 2-4 0,4 3-5 15,0 10 2-15,0 3-1 16,8 5-2-16,0 1 2 16,6 1-2-16,0 0-1 15,7-3 1-15,8-4-2 16,-1-3 5-16,4-9-9 15,2-4 4-15,-4 0 1 0,2-8-5 16,-2-5-1-16,-2-1 7 16,-1 0 4-1,-2 1 0-15,-3 4-1 16,0 4 0-16,-2 5 0 16,-3 0-5-16,2 4-7 0,2 8-3 15,3 3-8-15,0 0-27 16,1 0-22-16,0-1-36 15,0-3-63-15</inkml:trace>
  <inkml:trace contextRef="#ctx0" brushRef="#br0" timeOffset="368355.78">13387 10386 246 0,'-4'-14'177'0,"1"0"-74"16,2 2-11-16,1 2-31 16,0 3-29-16,8 4-15 15,2 3-15-15,1 0-2 16,2 9-1-16,-5 7 0 0,-1 3 0 15,-5 4 0-15,-2 1-5 16,0-3 5-16,0-1 2 16,-5-6 0-16,1-3 2 15,3-6-1-15,1-5 0 0,0 0 0 16,10 0-1-16,7-9 1 16,3-5-46-1,2-5-68-15,5-3-164 16</inkml:trace>
  <inkml:trace contextRef="#ctx0" brushRef="#br0" timeOffset="368671.9987">13591 10105 127 0,'-14'-4'488'0,"2"0"-466"16,2 1 16-16,7 3-24 15,3 3 13-15,0 10-15 0,6 6-9 16,11 7 4-16,4 2-4 15,4 4-1-15,6 0-2 16,-2-1 0-16,-2-6-1 16,-4-4-2-16,-4-9 3 15,0-2 0-15,-4-10-1 16,-3 0 2-16,-4-10 3 0,2-9-1 16,-5-8 0-1,-1-3 0-15,-2-2 1 16,-2-2-1-16,0 1-3 0,0 8 0 15,0 6-2-15,0 8-11 16,0 6-27-16,0 5-37 16,0 2-91-16,8 8-8 0</inkml:trace>
  <inkml:trace contextRef="#ctx0" brushRef="#br0" timeOffset="368835.6703">14015 10246 378 0,'3'0'152'0,"-1"0"-112"16,0-6 14-16,1 1-44 16,7-1-1-16,0 1-11 15,9-1-20-15,0-1-78 0,4-1-91 16</inkml:trace>
  <inkml:trace contextRef="#ctx0" brushRef="#br0" timeOffset="368974.2904">14222 10185 441 0,'-4'0'22'0,"2"0"5"0,2 0-13 16,4 0-17-16,10 0-7 15,6 0-40-15,5 0-141 16</inkml:trace>
  <inkml:trace contextRef="#ctx0" brushRef="#br0" timeOffset="369114.9151">14430 10185 511 0,'0'0'55'0,"0"0"-18"16,0 0-12-16,0 0-12 16,2 0-5-16,8-4-43 15,9-4-115-15</inkml:trace>
  <inkml:trace contextRef="#ctx0" brushRef="#br0" timeOffset="369589.0009">14922 10044 565 0,'0'-7'19'0,"0"-1"19"16,0 7-9-1,0 1-24-15,4 5 2 16,3 9-1-16,1 8-3 0,4 5-1 16,2 5 1-16,1 5-1 15,4-3-2-15,2-2 0 16,3-5 0-16,2-6 1 0,1-10 1 16,2-5 0-16,0-6-1 15,-2-4 0-15,-2-14-1 16,-3-7 3-16,-6-9 1 15,-4-5-1-15,-6-4 1 16,-4 0-1-16,-2 2-4 16,0 7 1-16,-12 9-1 15,-2 9-6-15,-2 7-19 16,2 9-48-16,2 0-4 16,7 8-30-16,5 2-44 0</inkml:trace>
  <inkml:trace contextRef="#ctx0" brushRef="#br0" timeOffset="369840.4246">15462 9926 520 0,'4'-16'24'0,"-3"1"35"0,-1 7 31 16,0 4-32-16,2 4-24 15,-2 6-27-15,4 10-11 16,0 8 6-16,6 7 3 15,-1 4-4-15,4 7-1 16,1 2 0-16,3 1-3 0,0-2 2 16,0-7 3-16,-5-5-4 15,3-7-39-15,-3-10-30 16,-2-9-46-16,0-5-67 16</inkml:trace>
  <inkml:trace contextRef="#ctx0" brushRef="#br0" timeOffset="370043.373">15688 9935 379 0,'4'-23'97'16,"-2"6"3"-16,-2 7-13 15,0 7-30-15,0 3-22 0,2 0-28 16,3 13-14-16,2 7 8 16,0 7-1-16,6 7 1 15,1 5-1-15,1 6-2 16,-1 1 2-16,1-1 0 15,-3 0 0-15,-5-6 0 16,-2-7-29-16,-5-3-49 0,0-12-41 16,-12-8-91-1</inkml:trace>
  <inkml:trace contextRef="#ctx0" brushRef="#br0" timeOffset="370201.0505">15572 10178 228 0,'-8'-13'371'0,"3"-1"-320"15,5 1 19-15,5 3-37 16,13 1-27-16,8 0-8 16,6 4 0-16,11 1 1 0,2 4 0 15,3 0-30-15,-2 2-112 16,-4 6-117-16</inkml:trace>
  <inkml:trace contextRef="#ctx0" brushRef="#br0" timeOffset="370707.2063">16017 10196 489 0,'-4'-11'53'0,"-1"-3"-31"15,-2 1 51-15,-1 1-24 16,-2 1-16-16,-4 4-24 16,-3 5-10-16,-3 2-2 0,1 5 5 15,-3 11-2 1,4 6-8-16,2 1 12 15,8 2-6-15,3-2-3 0,5-5-7 16,3-3-12-16,11-9 20 16,4-2-6-16,3-4-3 15,3 0-8-15,1-9 0 0,0-2 5 16,-4 3 2-16,1 0 9 16,-5 3 5-16,-7 5 1 15,-3 0-1-15,0 4-1 16,-3 6 2-16,2 4 0 0,-3-1-1 15,2 1 1 1,0-3-2-16,1-2 1 16,2-6-22-16,-1-1-54 15,0-2 15-15,-1-2-17 16,4-10 51-16,-1-3 31 0,-4 0 10 16,0-3 56-16,-3 0-7 15,0 4 22-15,-2 3-19 16,0 2-19-16,0 7-10 0,0 2-9 15,3 5-27-15,2 10-5 16,2 5 4-16,0 4 2 16,3 3-1-16,1 2-2 0,0-4 1 15,-1-2-31-15,0-4-49 16,0-4-29-16,-1-10-54 16</inkml:trace>
  <inkml:trace contextRef="#ctx0" brushRef="#br0" timeOffset="370940.582">16283 10288 370 0,'0'-21'73'16,"0"5"32"-16,0 1-26 16,0 8-4-16,-3 4-32 15,-7 3-29-15,-1 2-18 16,-1 10 3-16,-1 4 1 16,1 2 1-16,2 1-2 0,9-1 0 15,1 0-3-15,1-1 3 16,18-3 4-16,6-2 2 15,6-1-2-15,8-4-7 16,3-5-46-16,7-2-129 16</inkml:trace>
  <inkml:trace contextRef="#ctx0" brushRef="#br0" timeOffset="371376.7016">16621 10026 416 0,'-2'0'83'16,"2"0"-47"-16,0 0 15 15,10-3-37-15,9-1-1 16,2-2 7-16,7 3-13 16,5-1-2-16,-1 3-3 15,0 1-3-15,-5 0-1 0,-3 0-46 16,-12 3-137-16,-7 2-122 15</inkml:trace>
  <inkml:trace contextRef="#ctx0" brushRef="#br0" timeOffset="371565.3666">16718 10110 450 0,'-9'3'58'16,"6"-1"-33"-16,3-2-17 16,12 0 8-16,11 0-3 15,8 0-8-15,6 0 0 0,4 0-5 16,5-5-7-16,-7 0-200 15</inkml:trace>
  <inkml:trace contextRef="#ctx0" brushRef="#br0" timeOffset="372360.1359">17574 9844 374 0,'2'-11'47'0,"-2"-1"2"15,0 1 24-15,0 2-30 16,-5 0-12-1,-8 4-14-15,0 0-15 0,-3 5 0 16,-3 0-2-16,-5 0-2 16,-1 10 2-16,-2 5 0 15,1 4-1-15,4 0 2 16,3 5-2-16,7 1 1 16,8 0 0-16,4 0-4 0,2 0 0 15,16-5 9-15,4-1-1 16,7-4-1-16,3-3-2 15,2-3 0-15,-2-4-3 0,0-3-5 16,-3-2-7-16,-5 0-5 16,-7-4 0-16,-7-3-11 15,-8-4 0-15,-2 1 9 16,-10 1-7-16,-9-2 26 0,2 1 5 16,-3 0 2-1,6 4 18-15,4 2 16 0,2 0-4 16,6 2-5-16,2 2-15 15,3 0-13 1,11 2 0-16,1 7-2 16,4 4 1-16,1 3 0 0,-3 0-1 15,-4 4 0-15,-2 1 2 16,-3 0-2-16,-6 3 0 0,-2 0 1 16,0 0-4-16,-2-4-19 15,-6-10-124-15</inkml:trace>
  <inkml:trace contextRef="#ctx0" brushRef="#br0" timeOffset="377213.9172">14714 11139 495 0,'0'-2'104'0,"0"-7"-101"16,-2 2 18 0,-6-3 19-16,-4-2-8 0,0 2-24 15,-5-3-6-15,0 5 11 16,-4 1-5-16,0 1-6 15,-5 6 11-15,2 0-10 16,-3 9 0-16,2 3 0 0,4 6-4 16,6 2 1-16,3-1 0 15,12 1-1-15,2 0 1 16,17-6 1-16,6-2-2 16,7-6 0-16,4-6-4 0,1 0-18 15,-1-9-17-15,-1-7-11 16,-9-2 23-16,-6 2 22 15,-5-2 6-15,-6 4 0 16,-2 3 3-16,-5 4 9 0,-2 4 20 16,0 3-4-16,0 0-28 15,0 8-3 1,0 5 4-16,1-1 0 16,1 6-2-16,2-5 0 15,2-1-1-15,1-3-17 16,0-6-21-16,0-3-2 0,0 0 31 15,2-8 14-15,0-7-1 16,0-2-1-16,2-3 4 0,1 0 11 16,0 2 6-16,3 4-9 15,-1 3-4-15,1 6 7 16,-1 3-8-16,-1 2-6 0,-1 4-3 16,0 5-1-16,-2 2 2 15,2 1 1-15,0-1-2 16,3-2-10-16,2-2-11 15,-1-2-2-15,4-1-8 16,3-4-10-16,-4 0 0 0,3 0 31 16,-3 0 13-16,-2-4-1 15,0-1 1 1,-7 2 10-16,-3-1 14 16,-4 2-2-16,-3 2-1 15,0 0-13-15,-1 0 3 0,-4 7-9 16,1 0-1-16,1-1-2 15,3 2-1-15,0 0 0 16,10-3-1-16,5-3 4 0,1-2 1 16,4 0-5-16,-3-5-14 15,0-10-25-15,-7 1 10 16,-2-7 24-16,-8-3 8 0,0-4 4 16,-6-1 26-16,-6-1 16 15,-3-3 28-15,3 7-56 16,-1 3 25-16,4 5 16 15,2 9-30-15,2 9-3 16,3 0-24-16,2 16-9 0,0 7 4 16,7 6 1-16,6 6 0 15,3 3 0-15,2 5-1 16,-4-1-3 0,-5 0-85-16,-8-5-126 0</inkml:trace>
  <inkml:trace contextRef="#ctx0" brushRef="#br0" timeOffset="377681.025">13354 11835 577 0,'0'-2'79'15,"2"-7"4"-15,-2 9-28 0,4 0-29 16,-1 8-17-16,2 7-7 16,4 9 19-16,1 4-8 15,4 8-7-15,-1 2-4 16,4 4-4-16,1-3 4 0,-2 0-2 15,4-3-3-15,-1-8-24 16,0-6-20 0,1-10-44-16,-5-6-82 15,-1-6-86-15</inkml:trace>
  <inkml:trace contextRef="#ctx0" brushRef="#br0" timeOffset="377898.0191">13621 11821 614 0,'4'-13'72'0,"-3"6"-24"16,4 7-2-16,0 0-33 0,4 5-2 16,1 11-5-16,3 3 1 15,3 11-1-15,2 2-4 16,3 3 0-16,-1 3-3 16,2 1 1-16,-2-4 1 15,-1-2-3-15,0-5 3 16,-5-4-13-16,-6-7-43 0,-8-4-43 15,0-8-51-15,-19-5-161 16</inkml:trace>
  <inkml:trace contextRef="#ctx0" brushRef="#br0" timeOffset="378065.0885">13456 12085 286 0,'-7'-8'351'15,"7"-3"-315"-15,7 1-12 16,20-3-21-16,13 2 3 15,9-3 1-15,4 2-6 0,6 3 0 16,0 5-2-16,-4 2-105 16,-7 2-172-16</inkml:trace>
  <inkml:trace contextRef="#ctx0" brushRef="#br0" timeOffset="378447.539">14103 12104 492 0,'0'-13'46'15,"0"-1"5"-15,0 2 31 16,-5 1-27-16,-2 4-24 0,-6 1-29 16,-1 6 1-16,-6 0-1 15,-1 6-2 1,2 7 0-16,-3 2 0 0,6 3-1 15,2 3 0-15,9-5 1 16,1 2-2-16,4-6 2 16,7-2-5-16,9-7 7 0,6-3-3 15,5 0 4-15,0-3-21 16,0-6-8-16,0-4 7 16,0 5 11-16,-10-3 9 15,2 7 0-15,-9 1-1 0,-1 3-1 16,-6 0-4-16,4 8-6 15,-4 6 4-15,2-1 9 16,0 3-4 0,6-3-26-16,2 1 9 0,-1-2-34 15,5-4-22-15,0-5-55 16,2-3-68-16</inkml:trace>
  <inkml:trace contextRef="#ctx0" brushRef="#br0" timeOffset="378670.4157">14372 12186 406 0,'0'-2'105'0,"0"2"-27"0,-1 2-31 16,-5 9-14-16,4 4-3 16,2 3-24-16,0 4 15 15,0-1-16-15,8 0-2 16,4 1-1-16,0-6-2 16,3 0 0-16,1-7 0 0,-1-4-6 15,-2-5-26-15,2 0-16 16,-4-10-35-16,-6-8-69 15,-5-5-189-15</inkml:trace>
  <inkml:trace contextRef="#ctx0" brushRef="#br0" timeOffset="378822.5054">14322 12064 564 0,'-7'-6'25'0,"3"2"-8"15,4 2-11-15,7 2-9 16,12 0 6-16,0 0-56 0,4-5-122 15</inkml:trace>
  <inkml:trace contextRef="#ctx0" brushRef="#br0" timeOffset="379397.6635">14785 11933 665 0,'4'-4'42'15,"-3"4"-30"-15,3 0-1 16,4 9 13-16,-1 6 2 0,-2 0-18 16,0 5-4-1,-1 0-4-15,-3-5 0 16,-1 2 1-16,0-7-1 16,-5-4 1-16,-5-6 0 0,-5-6 1 15,1-8-1-15,-1-7 2 16,3-8-2-16,3-3 4 15,2-4-3-15,7 4-3 16,0 0 3-16,14 6-2 0,8 6-2 16,8 6 1-16,6 8 1 15,2 6 2-15,1 6-1 16,1 11 0-16,-2 7 0 0,-4 5 0 16,-4 4-1-16,-5-1-2 15,-7 4 0-15,-3-7 0 16,-8 0-9-16,-4-5-40 15,-3-7-31-15,0-9 6 16,-5-8-125-16</inkml:trace>
  <inkml:trace contextRef="#ctx0" brushRef="#br0" timeOffset="379683.2543">15216 11626 571 0,'-2'-11'26'16,"-1"6"27"-16,3 5 33 0,-2 2-63 16,2 15-18-16,0 7 31 15,7 5-21-15,3 3 14 16,5 3-15-16,1 2-10 15,2 1-2-15,4-4-2 16,-3-1 0 0,0-6-4-16,-1-4-28 0,-2-4-34 15,-4-13-71-15,-1-6-97 16</inkml:trace>
  <inkml:trace contextRef="#ctx0" brushRef="#br0" timeOffset="379896.1958">15440 11632 579 0,'6'-10'57'0,"-4"5"8"16,3 5-24-16,1 5-32 15,2 12 9-15,7 6-2 0,-1 4-4 16,4 1-3-16,2 6-5 16,-2-2-3-16,2 0 0 15,-6-1-1-15,1-5-1 16,-6-4-2-16,-4-2-29 15,-5-6-54-15,0-9-56 0,-14-5-157 16</inkml:trace>
  <inkml:trace contextRef="#ctx0" brushRef="#br0" timeOffset="380051.7813">15323 11836 653 0,'0'-8'26'0,"17"-4"-8"0,10 4-11 15,9-1 6-15,7 0-3 16,5 4-10-16,3 2 1 16,-3-1-9-16,-3 2-153 15,-5 0-200-15</inkml:trace>
  <inkml:trace contextRef="#ctx0" brushRef="#br0" timeOffset="380432.2427">15856 11841 508 0,'0'-9'50'0,"0"-2"4"16,0 1 15-16,-4 3-21 16,-9 4-28-16,-1 3-18 0,-6 0-3 15,3 3 1 1,-4 8-1-16,3 3 1 15,8 3-2-15,3-2 1 0,3 0 0 16,4-3-1-16,2-1-1 16,8-6-3-16,7-3-4 0,2-2 2 15,1 0 0-15,2-5-5 16,-1-2 3-16,-1 1 3 16,-2 1 5-16,-2 4 2 15,-6 1 0 1,2 0-1-16,-3 3-11 0,-2 5-24 0,-1 2 14 15,2 2-7-15,-1-1-38 16,0-4-20-16,3 0-4 16,-1-4-2-1,1-3-64-15</inkml:trace>
  <inkml:trace contextRef="#ctx0" brushRef="#br0" timeOffset="380638.6907">16010 11941 24 0,'9'-6'130'16,"-1"-3"13"-16,-1 1-17 0,-2 1-24 0,0 4-18 15,0 1-23-15,4 2-18 16,2 4-28-16,-2 8-5 15,3 6 1-15,1 2 0 16,-4 5-4-16,-2-2-3 16,-1 2-5-16,-2-4 7 0,-4-2-4 15,0-1-3-15,-6-4 2 16,-7-4 0-16,-2-5-1 16,-5-5-26-16,-1 0-72 15,-1-15-88-15,0-4-164 16</inkml:trace>
  <inkml:trace contextRef="#ctx0" brushRef="#br0" timeOffset="380796.8272">15976 11819 538 0,'3'-3'93'16,"-3"1"-95"-16,4 2 0 0,1 0 0 15,7 0-2-15,-2 0-115 16,6 0-267-16</inkml:trace>
  <inkml:trace contextRef="#ctx0" brushRef="#br0" timeOffset="381317.7549">16417 11674 619 0,'0'0'38'0,"4"0"15"16,9-2-31-16,4-1 3 15,9 1-5-15,1-1-17 16,3 1-2-16,-1 2-1 0,2 0-4 16,-8 0-61-16,-5 7-57 15,-10 0-87-15</inkml:trace>
  <inkml:trace contextRef="#ctx0" brushRef="#br0" timeOffset="381523.7156">16524 11764 284 0,'-17'7'212'0,"9"-2"-164"0,6-2-6 15,4 0-27-15,17-3 19 16,11 0-22-16,10 0-11 16,7-4 0-16,5-5-14 15,2-4-107-15,-4-2-238 0</inkml:trace>
  <inkml:trace contextRef="#ctx0" brushRef="#br0" timeOffset="382101.5726">17337 11564 281 0,'7'-7'49'0,"-2"-3"-4"0,-1 4 22 16,-4-2-3-16,0 1 1 15,-4 0-28 1,-8 3-9-16,-6 3-15 0,-2 1-7 15,-5 0-1 1,-2 3-3-16,2 6 1 0,-4 6 0 16,4 3 10-16,4 2 7 15,6 2-8-15,4 5-6 16,10-1-4-16,1-1-2 0,12-1-1 16,10-5-2-16,10-5 3 15,5-6 3-15,5-5-7 16,5-3-5-16,0 0-4 15,-1-6-2-15,-5-11 8 0,-6-4 6 16,-9-4 1-16,-13-4 1 16,-11-3-1-16,-2 2 1 15,-19 2-26-15,-9 2-17 16,-6 5 7-16,-6 6-10 0,3 5-35 16,5 3-6-1,5 1-27-15</inkml:trace>
  <inkml:trace contextRef="#ctx0" brushRef="#br0" timeOffset="382310.0306">17349 11392 418 0,'2'-11'65'0,"-2"5"41"16,0 2 4-16,0 4-28 16,0 10-54-16,0 14-26 15,-4 8 8-15,1 9 5 0,-1 9-9 16,4 5-3-16,0 3-2 15,0-2-1-15,0 0 0 16,4-1-6-16,-2-9-32 16,-2-6-56-16,5-10-62 15,-1-13-161-15</inkml:trace>
  <inkml:trace contextRef="#ctx0" brushRef="#br0" timeOffset="382785.5305">18253 11285 735 0,'0'0'25'16,"0"2"-18"-16,12 14-10 15,5 6 22-15,2 8 4 16,6 4-16-16,4 5-3 15,0 0 2-15,0 4-2 16,-1-4-4-16,-2-3 0 16,-4-7-1-16,-2-6 2 15,-7-9-3-15,-2-7 3 16,-6-7 3-16,0-9 6 0,-5-14-2 16,0-7-3-16,-1-7 0 15,-8-8-4-15,-2-2 1 16,-2 4-2-16,1 4-13 0,-1 7-19 15,1 9-42-15,-1 8-56 16,1 10-62-16,-1 5-199 16</inkml:trace>
  <inkml:trace contextRef="#ctx0" brushRef="#br0" timeOffset="382985.4204">18346 11494 442 0,'0'3'80'16,"0"-3"-40"-16,11 0 11 15,12-6-15-15,4-4-12 0,7 0-19 16,4-1-4-16,5 2-2 16,-1-1-109-16,-1-1-199 15</inkml:trace>
  <inkml:trace contextRef="#ctx0" brushRef="#br0" timeOffset="383351.71">18983 11289 627 0,'2'0'61'16,"-2"0"-40"-16,3 2-11 16,-2 12-3-16,-1 4 31 15,2 7-28-15,3 0-7 0,0 5-2 16,2-2 2-16,3 1-2 15,4-2 0-15,0-4-1 16,6-3 3-16,0-6-2 16,1-5 0-16,3-8 3 0,-3-1-3 15,1 0-1-15,-8-8-22 16,-3-10-21-16,-7-5-30 16,-4-8-86-1,-8-4-208-15</inkml:trace>
  <inkml:trace contextRef="#ctx0" brushRef="#br0" timeOffset="383581.0967">18969 11169 540 0,'-12'-3'16'15,"2"-1"-3"-15,9 2 23 16,1 2-7-16,1 0 14 0,13 0-22 16,1 0-16-16,7 0-4 15,2 2-2-15,3 4-75 16,0-1-70-16,2-2-205 15</inkml:trace>
  <inkml:trace contextRef="#ctx0" brushRef="#br0" timeOffset="383721.4484">19391 11367 599 0,'0'0'53'0,"0"-10"-23"15,13 1 26-15,3 0-31 16,9 0-3-16,0 4-18 16,4 1-4-16,-2 4 0 15,-2 0-27-15,-6 0-64 0,-6 5-48 16,-11 2-147-16</inkml:trace>
  <inkml:trace contextRef="#ctx0" brushRef="#br0" timeOffset="383873.3764">19436 11419 474 0,'-9'5'76'0,"7"-3"-49"16,2-2 5-16,20 0 16 16,5 0-20-16,11-2-19 15,7-3-5-15,2-2-2 16,-2 0-1-16,-2-1-2 16,-8 2-72-16,-8-5-94 0,-11-2-52 15</inkml:trace>
  <inkml:trace contextRef="#ctx0" brushRef="#br0" timeOffset="384073.8535">19528 11194 142 0,'-22'-7'374'0,"3"3"-341"0,7 4 14 16,5 0-9-16,7 10 6 16,0 5-16-16,4 12-7 15,7 3 11-15,3 6-13 16,-2 7-12-16,3 2-4 0,-5 1-3 15,4-3 2-15,-6-2-2 16,3-6-2-16,-2-4-17 16,0-12-33-16,3-2-28 15,3-12 9-15,3-5-36 16,2-5-102 0</inkml:trace>
  <inkml:trace contextRef="#ctx0" brushRef="#br0" timeOffset="384350.1505">19992 11273 338 0,'9'-4'202'0,"-3"-10"-155"0,-4 8 32 16,-2 5-2-16,0 1-23 16,0 1-39-16,2 14-18 15,1 4 9-15,3 7 4 16,-1 6-5-16,0-2-2 0,3 4-2 15,-1-2-1-15,-4-4 0 16,1-1-1-16,-4-5 0 16,0-6-2-16,-12-4-5 15,-7-7 5-15,-3-5-8 16,-4 0-14-16,-4-12-34 16,-1-8-26-16,1-4-31 15,3-8-66-15</inkml:trace>
  <inkml:trace contextRef="#ctx0" brushRef="#br0" timeOffset="384545.9466">19845 11133 610 0,'2'0'10'0,"1"0"-11"16,2 0-9-16,3 2 12 15,5 2-73-15,5-4-327 16</inkml:trace>
  <inkml:trace contextRef="#ctx0" brushRef="#br0" timeOffset="391585.7195">11524 13848 126 0,'0'0'-19'0,"0"0"24"0,0 0 1 16,0 0-2-16,0 0 48 16,0 0-43-16,0 4-8 15,0-4-1-15,0 1-2 16,0 1-9-16,0-2-33 16,0 0-45-16</inkml:trace>
  <inkml:trace contextRef="#ctx0" brushRef="#br0" timeOffset="391713.3805">11524 13848 33 0,'9'7'39'0,"-9"-10"-39"15,0 1-4-15,0 0-60 16</inkml:trace>
  <inkml:trace contextRef="#ctx0" brushRef="#br0" timeOffset="392170.9156">11597 13775 288 0,'0'-3'47'0,"0"-3"-2"16,0 3 9-16,-3 1-1 0,-2-1-17 15,-2-2-8-15,0 4-1 16,-2 1-6-16,-4 0 0 15,-3 0-8-15,-4 0 15 16,2 9 2-16,-1 2-10 16,-2 5 0-16,6 3 0 15,0 4-7-15,5 4 2 0,6 2-2 16,4 0-13-16,0-3 1 16,10-3 2-16,7-1-3 15,0-6-1-15,7-2-7 16,0-7 13-16,2-1-4 15,1-6 0-15,0 0 0 16,0-2-1-16,-2-7-1 16,-3-2 2-16,-3-3 0 15,-2-2-3-15,-5-4 4 0,-2-1-1 16,-3-4 0-16,-4-4-1 16,-3 0 2-16,-3-1 0 15,-11 2-2-15,-1 3 0 0,-7 5 0 16,-2 3 0-16,0 6-1 15,-1 7-3-15,1 4-19 16,4 0-34-16,4 4-33 16,7 4-55-16,7 2-204 0</inkml:trace>
  <inkml:trace contextRef="#ctx0" brushRef="#br0" timeOffset="392809.3459">11946 13336 438 0,'0'-3'24'15,"0"-11"27"-15,-3 10 8 16,1 3-15-16,-3 1-6 0,-3 0-23 16,-1 15-12-16,-1 8 1 15,-2 15 23-15,-2 8-3 16,0 14-6-16,-2 5-9 16,1 10 4-16,3 2-8 15,5 0-4-15,3-1 2 0,4-6-4 31,7-8 1-31,14-7 1 0,6-10-2 16,10-9-3-16,2-9 2 0,7-9-11 16,5-13-39-16,-2-5-41 15,-3-5-32-15,-5-17-99 16</inkml:trace>
  <inkml:trace contextRef="#ctx0" brushRef="#br0" timeOffset="393111.3301">12155 13702 279 0,'0'-27'102'16,"0"4"-59"-16,0 1 18 16,3 7 5-16,1 4 11 15,-1 4-12-15,-1 5-18 0,-2 2-10 16,3 11-33-16,-1 8 7 15,0 6 11-15,1 9-9 16,2 2-7-16,0 7-2 16,2-3-1-16,0 2-2 15,4-5-1-15,2-3 1 16,0-7-2-16,2-11-3 16,-1-3-24-16,3-8-39 0,-1-5-59 15,-3-7-92-15</inkml:trace>
  <inkml:trace contextRef="#ctx0" brushRef="#br0" timeOffset="393324.5886">12384 13609 485 0,'0'-8'76'16,"0"0"-16"-16,-3 6-4 16,3 2-26-16,0 7-13 0,0 8-6 15,3 6 5-15,6 4 6 16,4 6-13-16,1-1-6 15,3 5-1-15,-2 0-2 16,-2 0 0-16,-2-1 1 16,-1-3-2-16,-5-5-2 0,-5-5-13 15,0-5-69-15,-12-5-50 16,-5-5-104 0</inkml:trace>
  <inkml:trace contextRef="#ctx0" brushRef="#br0" timeOffset="393518.0076">12189 13832 597 0,'0'-14'17'16,"2"3"1"-16,15 1 10 15,15 1-19-15,5 0-3 16,6 2-6-16,4 1 1 0,-1 5-2 16,1 1-24-16,-8 0-188 15</inkml:trace>
  <inkml:trace contextRef="#ctx0" brushRef="#br0" timeOffset="393904.7269">12630 13916 79 0,'9'-11'255'0,"2"-3"-220"16,2-4 9-16,0 0 9 0,-1-1 0 15,-3 1-6-15,-3 0-11 16,-1 4 13-16,-5 1-4 16,0 6-20-16,-11 6-4 15,-7 1-18-15,-5 5-3 0,-3 11 6 16,-1 1-5-16,2 7 0 16,4-1-1-16,6 2 0 15,6-3-1-15,6-3 0 16,3-5-3-16,7-3 0 15,11-7 0-15,3-4 6 16,6-2-11-16,2-7-3 16,2-3-13-16,-6 3 10 15,2-2 12-15,-8 6 4 16,-2 3 0-16,-7 2 0 0,-2 0 0 16,-3 0 0-16,0 8 1 15,-1 2 0-15,-2 0-1 16,1 1-3-16,2-2 1 0,-3-4-107 15,3-5-124-15</inkml:trace>
  <inkml:trace contextRef="#ctx0" brushRef="#br0" timeOffset="394364.7676">12842 13870 493 0,'0'-4'49'0,"0"3"9"16,0 1 35 0,0 0-33-16,2 3-36 15,-2 8-19-15,3 5 11 0,1 4-10 16,4 1-4-16,-1-2 0 16,0 5-2-16,1-3 0 15,-1-5-9-15,0-3-84 16,-4-8-94-16</inkml:trace>
  <inkml:trace contextRef="#ctx0" brushRef="#br0" timeOffset="395260.5686">12975 13570 486 0,'0'-5'21'0,"0"3"42"16,0 2 17-16,2 0-24 15,1 5-44-15,5 10-9 16,2 6 33-16,5 4-21 0,1 2-6 16,6 5-7-16,1 0-1 15,0-5-1-15,6-4 0 16,1-5 0-16,-3-13-1 15,4-5 2-15,-4-5 0 16,-3-15 1-16,-9-5 0 16,0-5 1-16,-8-6-1 0,-5 2 2 15,-2 0-3-15,-7 2 0 16,-6 5-1-16,-3 3-2 16,1 6-2-16,1 11-17 15,1 6-38-15,8 1-14 16,3 8-20-16,2 6-35 15,7 0-65-15</inkml:trace>
  <inkml:trace contextRef="#ctx0" brushRef="#br0" timeOffset="395499.4526">13448 13461 499 0,'0'-20'70'0,"0"5"-24"16,0 1 46-16,0 11-31 15,0 3-4-15,0 3-37 16,1 18-23-16,1 5 5 0,5 8 1 16,4 3 0-16,2 5-4 15,1 2 1-15,2-2-1 16,2-3 1-16,-2-6-1 16,-2-4-2-16,-1-6-25 15,0-10-38-15,-5-6-51 16,2-7-35-16,-3-7-44 15</inkml:trace>
  <inkml:trace contextRef="#ctx0" brushRef="#br0" timeOffset="395711.9768">13661 13518 327 0,'2'-35'66'16,"-2"8"12"-16,0 7 8 0,0 10 9 16,0 6-27-16,0 4-33 15,2 5-31-15,3 14-1 16,4 6 4-16,0 4-1 0,2 1-4 15,3 8-1-15,-3 0-1 16,1-3-1-16,1-1 0 16,-5 0-1-16,-3-5 3 15,-3-4-17-15,-2-2-63 16,-6-9-73-16,-10-5-99 16</inkml:trace>
  <inkml:trace contextRef="#ctx0" brushRef="#br0" timeOffset="395890.5006">13470 13663 552 0,'-5'-16'33'16,"5"2"10"-16,10 3-4 15,14-2-13-15,10 6-18 0,10 0-7 16,0 2 0-16,9 5-1 16,-3 0-2-16,-5 0-78 15,-4 0-167-15</inkml:trace>
  <inkml:trace contextRef="#ctx0" brushRef="#br0" timeOffset="396193.2761">13942 13630 402 0,'1'-12'98'0,"-1"-2"-56"16,2-2 36-16,-2 2 10 0,0 1-51 15,0 6-15-15,-5 4-13 16,-8 3-5-16,-3 0-8 15,-1 14 7-15,-2 5-3 16,3 6-1-16,2 2 1 16,7 0 0-16,6 0-1 0,1-8-2 15,1-5 1 1,13-3 2-16,0-9-3 0,4-2-2 16,4 0-19-16,-3-9 17 15,1-2-3-15,-1 3-1 16,-2 0-4-16,-3 3 3 0,-3 5 8 15,-1 0 3-15,-3 3-1 16,1 8 0-16,-1 2-11 16,0 1-49-16,2 0-19 15,-1-1-38-15,-1-4-45 16</inkml:trace>
  <inkml:trace contextRef="#ctx0" brushRef="#br0" timeOffset="396418.3098">14088 13738 313 0,'0'-16'133'0,"0"2"-50"15,0 1-10-15,4 2-2 16,3 4-23-16,0 3-26 16,2 4-14-16,2 0-2 15,0 13-4-15,-6 1 0 0,-3 4-2 16,-2 2-1-16,0 0 0 16,-5-3 1-16,-2-2-11 15,0-3 11-15,-1-5 1 16,4-1 0-16,4-3-1 0,2-3 1 15,13 0-1-15,1-3-3 16,5-5-9-16,3-6-97 16,-3-4-98-16</inkml:trace>
  <inkml:trace contextRef="#ctx0" brushRef="#br0" timeOffset="396714.1364">14189 13368 408 0,'0'-18'28'0,"2"2"47"15,5 3-18-15,0 6 35 16,4 1-30-16,2 6-35 16,0 0-9-16,6 10 7 15,-3 11-13-15,4 5-6 0,0 10 3 16,0 4-8-16,-3 7-1 15,-2 1 0-15,-6 0 1 16,-4 1-1-16,-5-5-1 16,-4-5 0-16,-10-7-1 15,-2-8 4 1,-2-8-7-16,2-9-14 0,-1-7-41 16,7-7-67-16,5-18-140 15</inkml:trace>
  <inkml:trace contextRef="#ctx0" brushRef="#br0" timeOffset="397312.2155">14298 13396 485 0,'0'-4'41'0,"0"2"20"15,0 2 5-15,0 4-28 0,2 11-22 16,8 10 30-16,2 10-11 15,0 4-10-15,3 5-18 16,2 6-5-16,2-4-1 16,1 3 1-16,1-8-2 15,0-6 0-15,5-8 0 16,-1-11 0-16,0-7 1 16,3-9 1-16,-2-7 2 15,-1-13-1-15,-3-8 1 16,-5-8-2-16,-7-1-1 0,-5-4-1 15,-5 1 0-15,0 1-7 16,-7 12-23-16,-8-1-37 16,0 10-14-16,0 10-12 0,-1 2-2 15,8 6-39-15,5 0-108 16</inkml:trace>
  <inkml:trace contextRef="#ctx0" brushRef="#br0" timeOffset="397543.1478">14893 13538 580 0,'-6'0'43'16,"1"0"-13"-16,5-2 30 16,0 0-12-16,5 1-32 15,10-2-17-15,5 2-6 16,4-1-52-16,4-1-89 15,-1 1-149-15</inkml:trace>
  <inkml:trace contextRef="#ctx0" brushRef="#br0" timeOffset="397711.7084">15101 13530 182 0,'-2'0'304'0,"2"0"-290"15,0 0 22-15,4 0-4 0,12 0-24 16,3-3-6-16,5 0-32 15,3-3-153-15</inkml:trace>
  <inkml:trace contextRef="#ctx0" brushRef="#br0" timeOffset="397885.3042">15336 13534 514 0,'0'0'35'16,"0"0"-16"-16,4 0 9 0,11-4-22 0,4 1-4 15,6-2-94-15,2-5-214 16</inkml:trace>
  <inkml:trace contextRef="#ctx0" brushRef="#br0" timeOffset="397914.2252">15596 13527 575 0,'0'0'19'16,"0"0"-16"-16,5-5-1 15,10-2-5-15,2-2-146 16</inkml:trace>
  <inkml:trace contextRef="#ctx0" brushRef="#br0" timeOffset="398447.0708">16191 13356 243 0,'4'-16'250'0,"-2"4"-176"16,-1 5 3-1,1 7-11-15,3 0-27 16,1 9-26-16,5 12 3 0,1 4 3 16,8 5-7-16,6 4-7 15,2 0-3-15,8 0-1 16,2-6-1-16,3-6 0 0,1-8 0 16,0-10 1-16,-3-4-1 15,-3-18 2-15,-4-11-1 16,-10-4 0-16,-7-11 0 15,-10 1-1-15,-5 2 0 0,-13-1-2 16,-8 10-6 0,-7 6-13-16,-6 5-25 0,3 11-35 15,6 3-26 1,8 7-63-16</inkml:trace>
  <inkml:trace contextRef="#ctx0" brushRef="#br0" timeOffset="399170.5748">16974 13122 470 0,'-4'-7'44'16,"3"4"15"-16,1 3 3 16,0 0-18-16,0 10-25 15,1 7 31-15,6 4-4 0,-1 8-15 16,3 3-7-16,2 1-7 16,-3 3-8-16,6 0-7 15,-4 3-1-15,5-4 0 16,-1-2-2-16,2-7 0 15,2-8-5-15,2-5-38 0,-1-13-50 16,-1 0-75 0,1-19-142-16</inkml:trace>
  <inkml:trace contextRef="#ctx0" brushRef="#br0" timeOffset="399379.5537">17220 13126 562 0,'-2'-7'45'0,"1"3"21"15,1 4-21-15,0 7-36 16,5 10 19-16,3 4-9 0,4 8 1 16,-2 3-9-16,2 1-5 15,-2 5-4-15,-1 0-2 16,-1 1 1-16,2-2-2 16,-3-2 1-16,0-4-1 15,-5-3-3-15,0-10-36 0,-2-3-49 16,0-10-50-16,-11-5-106 15</inkml:trace>
  <inkml:trace contextRef="#ctx0" brushRef="#br0" timeOffset="399567.6216">17050 13369 552 0,'0'-13'14'15,"9"-1"-4"-15,11 1 8 16,12 3-6-16,5 3 3 15,10-2-11-15,2 3-4 0,3 3-3 16,-4-1-140-16,-4 3-231 16</inkml:trace>
  <inkml:trace contextRef="#ctx0" brushRef="#br0" timeOffset="399913.6368">17651 13278 339 0,'2'-18'148'16,"-2"-2"-109"-16,0 1 15 15,-2 1-7-15,-10 5-12 0,0 6-16 16,-5 7-9-16,-3 0 2 16,1 9-3-16,-1 9-7 15,0 1-2-15,6 3 1 16,7 1-1-16,0 0-1 15,7-2 0-15,0-6-3 16,14-4 4-16,0-4-3 16,7-7 6-16,3 0-7 0,-1-7 9 15,2-4-5-15,-2-1 0 16,3 3 0-16,-7-2 0 16,-4 4 2-16,-3 5-2 15,-2 2 1-15,-3 2-1 0,-2 8 0 16,2 4 0-16,1 2 0 15,-1 1 0-15,3 0-5 16,-1-5-78 0,2 0-40-16,-2-4-90 0</inkml:trace>
  <inkml:trace contextRef="#ctx0" brushRef="#br0" timeOffset="400113.6871">17851 13329 398 0,'0'-11'65'0,"0"2"11"16,0 6 17-16,3 3-22 15,1 0-33-15,1 8-36 16,2 8 14-16,3 5 3 0,0 4-9 16,-1 3-5-16,2 1-4 15,-2 0-1-15,0-3-1 16,-3-5-2-16,1-4-22 16,-2-9-47-16,0-4-53 0,0-4-92 15</inkml:trace>
  <inkml:trace contextRef="#ctx0" brushRef="#br0" timeOffset="400329.1111">18028 13329 340 0,'3'-15'89'0,"-3"4"5"15,0 5-2-15,-5 6-17 16,-5 0-60-16,-3 9-11 16,-1 6 2-16,3 4 3 15,0 0-4-15,7 2-3 16,4 0-2-16,0-1 2 0,8-3 1 15,6-3-1-15,4 0-1 16,2-3-2-16,3 0 3 16,-1-3-2-16,1-3-4 15,0-5-44-15,-1 0-84 16,-6 0-85-16</inkml:trace>
  <inkml:trace contextRef="#ctx0" brushRef="#br0" timeOffset="400579.2907">18156 13035 556 0,'-6'-18'15'16,"6"8"46"-16,0 8-5 16,13 2-22-16,3 14-21 15,4 11-4-15,2 9 21 16,0 7-10-16,0 5-9 0,-2 3 0 15,-4 1-6-15,-5 0-4 16,-5-5-1-16,-6-2 1 16,0-4-2-16,-14-6 0 15,-3-5-5-15,-7-6-39 16,-1-10-62-16,0-10-100 0</inkml:trace>
  <inkml:trace contextRef="#ctx0" brushRef="#br0" timeOffset="401117.0232">18714 13144 468 0,'2'2'117'0,"-2"-2"-59"16,2 0 14-16,5 0-17 16,3 0-11-16,7 0-25 15,3 0-11-15,4 0-2 0,3 0-3 16,7 0-3-16,-3 1-1 16,0 5-9-16,-8-1-93 15,-3 1-94-15,-11-1-239 16</inkml:trace>
  <inkml:trace contextRef="#ctx0" brushRef="#br0" timeOffset="401314.4935">18865 13247 245 0,'-16'9'310'0,"7"-5"-269"15,7 0-4-15,4-4 0 16,17 0 0-16,10 0-21 16,9 0-13-16,5-8-3 15,2-1-33-15,-2-5-341 0</inkml:trace>
  <inkml:trace contextRef="#ctx0" brushRef="#br0" timeOffset="401998.5389">19651 13030 297 0,'0'-11'60'16,"0"-1"38"-16,-5 5 5 15,-7 1-28-15,-3 6-25 16,-3 0-27-16,-1 2-3 16,-3 12 1-16,2 4-8 0,4 5-4 15,4 4-4-15,6 3-4 16,6 1-2-16,1-5 0 16,16-1 0-16,7-7 0 15,4-5 0-15,5-8 1 16,1-5 2-16,0 0-3 15,-4-12 2-15,-3-8 0 16,-9-2 0-16,-7-4 0 16,-11-5 1-16,-2 1-4 0,-14 3-1 15,-8 6-12-15,2 5-1 16,0 3-3-16,2 8-4 16,9 5-4-16,9 0-37 15,4 5-32-15,20 4-60 0,9-4-127 16</inkml:trace>
  <inkml:trace contextRef="#ctx0" brushRef="#br0" timeOffset="402230.7624">20199 12885 561 0,'0'-16'21'0,"-18"5"3"15,-9 10 26-15,-2 1-1 0,-3 7-30 16,4 11-9-16,1 7 7 15,5 8-4-15,5 5-7 16,10 5-5-16,7 0-1 16,0-2-1-16,17-2-2 15,7-7-3-15,8-5-6 16,2-9-28-16,7-9-35 0,0-2-37 16,-1-7-54-16,-1 0-149 15</inkml:trace>
  <inkml:trace contextRef="#ctx0" brushRef="#br0" timeOffset="402699.6283">20469 12901 401 0,'-13'-8'95'0,"-1"4"-60"0,-6 0 12 16,0 4-21-16,-3 4-8 15,-4 10-5-15,0 6 4 16,3 3 6-16,5 8-4 16,4 2-9-16,12 1-5 15,3-1-3-15,0-2-2 0,10 0-3 16,10-6 9 0,4-6-7-16,3-2 1 15,2-7-1-15,-3-5 1 0,-3-2-16 16,-1-3-25-16,-6-4-22 15,-6-9-20-15,-10-5 10 16,0 0 47-16,-8-3 2 0,-6-1 28 16,-3 5 54-16,3 1 14 15,4 5-4-15,2 4-5 16,6 5-20-16,2 2-20 16,6 0-29-16,8 3 14 15,5 8-7-15,1 2 0 16,4 5-1-16,-6 0 0 15,-2 3-1-15,-7-3 0 16,-1-2 2-16,-5-2-2 0,1-3 1 16,-4-2-1-16,1-2-3 15,3-5-40-15,1-2-54 16,2 0-37-16,1 0-45 16</inkml:trace>
  <inkml:trace contextRef="#ctx0" brushRef="#br0" timeOffset="402965.4459">20648 12841 532 0,'0'-14'12'16,"0"10"41"-16,8 4-6 16,2 5-33-16,7 12 9 0,3 5 0 15,4 9 9-15,0 1-4 16,-3 5-16-16,-1-1-4 15,-5 0 0-15,-5-3-4 16,-7-2 0-16,-3-4-4 16,-1-2 0-16,-16-6 2 0,-2-3-3 15,-8-2-17 1,0-4-79-16,-2-3-74 16,0-7-204-16</inkml:trace>
  <inkml:trace contextRef="#ctx0" brushRef="#br0" timeOffset="405184.0632">11743 14341 293 0,'-16'-25'23'15,"0"3"37"1,5 4 53-16,1 8-36 0,2 7 6 15,6 3-34-15,0 0-27 16,2 12-16-16,0 7 8 16,10 6-2-16,-1 6-8 15,1 5-1-15,2 1-3 0,-2 4 0 16,-1 0 0-16,1 0 0 16,-2-4 0-16,1-5 0 15,0-7 0-15,-2-7 0 0,2-7 0 16,0-8-6-16,1-3 8 15,5 0 2-15,1 0-10 16,9-8 12-16,4-1-10 0,3-1 4 16,10 1 1-16,1 3-2 15,6-1 1-15,-3 3 0 16,6 1-3-16,-2 2 2 16,2 1 2-16,4-1-1 15,-2-1-3-15,4 0 0 16,3-1 4-16,2 1 0 15,5-3-6-15,5 1 6 0,5 0-1 16,2-1 1 0,5 1-2-16,1-1 1 15,0 0 1-15,4-3-1 0,-3 1 1 16,5 2-2-16,1-2 1 16,5 1 1-16,1 2-1 15,-1-2 0-15,3 1 0 0,2-1 0 16,0-1 0-16,5 0-1 15,-2 2 2-15,5-4-3 16,-1 1 3-16,5 0 0 16,-4-1-1-16,4-2 0 0,0 0-1 15,2-1 1-15,-3 1-1 16,7-3 2-16,-3 1-1 16,1-1-1-16,1 2 2 15,4-3-1-15,-2 1 0 16,1 0-1-16,-1 0 2 15,-2-1-1-15,0 1-1 16,-4-2 2-16,0 1-1 16,-5 1-1-16,-3 0 2 0,-4 0-2 15,-7 0 1-15,-4-1 0 16,-1 3 1-16,-6-3-1 16,0 1-1-16,-5 2 2 0,-1-1-1 15,-7 2 0-15,0-1-1 16,-2 3-9-16,-5-2-13 15,-1-1 10-15,-3 3 8 16,-4-2 0-16,-2 1 3 16,-7 1 2-16,-3-2 0 0,-7 2 2 15,-5 0-2 1,-7 0 0-16,-5 0 1 0,-6 2 0 16,-5-2 2-16,-6 2 0 15,-1 2 2-15,-4-3 4 16,0 1 2-16,0 0-3 15,-2 2-1-15,-3-2-5 16,-3-1 0-16,-1 2-3 16,-1-1-4-16,-7-3-69 0,-5-2-75 15,-4-3-261-15</inkml:trace>
  <inkml:trace contextRef="#ctx0" brushRef="#br0" timeOffset="409722.0982">12674 15438 571 0,'0'-11'40'16,"0"-1"-4"-16,-10-1 26 16,0 4-24-16,-5 0-25 15,-2 2-8-15,-2 5 8 16,-2 2-1-16,1 2-8 0,-2 10-1 15,2 3 0-15,3 6-3 16,3 1 1-16,6 3 2 16,8-2 0-16,0 2-3 15,13-2 0-15,8-2 4 16,4-3-4-16,6-3 0 16,6-8 1-16,2-4-1 0,2-3 2 15,-2-2-2-15,-5-10-1 16,-5-4-2-1,-7-6 0-15,-12-2 3 0,-10-2 0 16,-2-2-1-16,-17 0-5 16,-8 2-2-16,-2 5-14 15,-3 7-2-15,3 5 11 0,8 7-19 16,7 2-34-16,8 0-34 16,6 7-55-16,11-3-148 15</inkml:trace>
  <inkml:trace contextRef="#ctx0" brushRef="#br0" timeOffset="409990.4844">13080 15166 561 0,'-8'-15'53'15,"-6"3"-20"-15,-5 7 26 16,0 5-8-16,-1 11-31 15,-2 10-17-15,3 12-2 16,3 6 3-16,3 6 6 0,8 5-1 16,5 0-4-16,2-1-1 15,15-2-3-15,7-6 0 16,6-6 0-16,4-8-2 16,6-4 0-16,0-6-2 15,3-10-66-15,-6-7-60 16,-3-6-127-16</inkml:trace>
  <inkml:trace contextRef="#ctx0" brushRef="#br0" timeOffset="410224.9376">13231 15229 649 0,'-8'-8'27'15,"4"7"11"-15,2 1 22 16,2 6-44-16,6 7 19 15,5 11-6-15,1 2 5 0,5 6-10 16,0 5-12-16,2-2-3 16,-4-1-7-16,2-2-2 15,-3-3-1-15,1-6-4 16,-3-5-38-16,1-8-33 16,-1-6-27-16,5-4-90 15,-2-7-173-15</inkml:trace>
  <inkml:trace contextRef="#ctx0" brushRef="#br0" timeOffset="410456.6371">13483 15227 538 0,'0'-16'75'0,"-1"7"5"0,1 4 5 16,0 5-38-16,0 2-33 16,0 12-13-16,7 7 5 15,3 6 9-15,3 5-8 16,1 6-5-16,1 1-1 15,-1-4 0-15,1 1-3 0,-3-2 0 16,-2-5 1-16,-2-6-7 16,-2-3-24-16,-6-6-38 15,0-7-60-15,-12-5 11 16,-5-2-102-16</inkml:trace>
  <inkml:trace contextRef="#ctx0" brushRef="#br0" timeOffset="410632.1175">13324 15413 515 0,'-13'-13'84'16,"6"1"-43"-16,7 1 17 16,5 2-12-16,15 0-34 0,11 2-9 15,4 2-2-15,10 1-1 16,2 4-1-16,-1 0-87 16,-2 0-140-16</inkml:trace>
  <inkml:trace contextRef="#ctx0" brushRef="#br0" timeOffset="411040.6015">13842 15463 238 0,'11'-9'104'16,"-4"2"-34"-16,-1-4 14 16,-6 0 5-16,0-1-14 0,-6 1-23 15,-9 2-24-15,-5 2-19 16,-4 5-6-16,-5 2-2 16,4 7 1-16,-1 7-2 15,2 4 2-15,8 4 0 16,3-4 0-16,10 1-1 15,3-1-1-15,3-3-1 16,13-5-1-16,6-4 5 0,7-6-2 16,1 0-1-16,4-2-2 15,-1-5-11-15,-1-4-3 16,-5 4 7-16,-7 0 8 0,-4 5 1 16,-8 2 0-1,-1 0 0-15,-6 7-3 0,-1 4 1 16,0 1 1-16,0 0 0 15,4 1-13-15,-1-4-53 16,2-2-4-16,2-3-67 16,5-4-51-16</inkml:trace>
  <inkml:trace contextRef="#ctx0" brushRef="#br0" timeOffset="411249.1386">14013 15529 286 0,'7'-9'141'0,"-7"-2"-37"0,0 6 20 15,0 5-22-15,0 0-57 16,0 3-37-16,0 12-4 0,5 2 1 15,3 5 1-15,1 3-5 16,1 0-1-16,2 0-1 16,-4-4-28-16,3-6-107 15,-2-8-131-15</inkml:trace>
  <inkml:trace contextRef="#ctx0" brushRef="#br0" timeOffset="411432.735">14128 15201 496 0,'4'-8'158'15,"3"8"-123"-15,0 0 2 16,7 11 5-16,2 12-4 16,4 8-19-16,2 4-10 15,-1 5 12-15,-1 0 1 0,-3 3-16 16,-9-2-5-16,-4-1 0 15,-4-5-2-15,-15-3-1 16,-8-5-17-16,-9-4-42 16,-5-8-29-16,0-10-65 15,-1-5-147-15</inkml:trace>
  <inkml:trace contextRef="#ctx0" brushRef="#br0" timeOffset="411860.4163">14541 15409 468 0,'0'-2'120'0,"0"-1"-51"15,13 1-20-15,6 2 4 16,12 0-2-16,3 0-23 16,8 0-10-16,2 0-2 15,0 0-8-15,-2 0-4 0,-2 0-3 16,-10 0-2-16,-6 0-11 16,-10 0-47-16,-10 0-30 15,-4-5-82-15,-15-3-213 16</inkml:trace>
  <inkml:trace contextRef="#ctx0" brushRef="#br0" timeOffset="412078.6546">14687 15325 541 0,'-6'0'53'0,"6"0"-19"16,0 13 7-16,12 3 29 0,3 3-29 16,3 7-12-16,0 2-10 15,0 0-15-15,2 5-3 16,-2 1-2-16,-2-2-13 0,2-4-98 15,1-5-127-15</inkml:trace>
  <inkml:trace contextRef="#ctx0" brushRef="#br0" timeOffset="412407.1205">15194 15268 503 0,'2'-23'42'15,"-2"1"0"1,0 7 28-16,0 4 1 0,-4 5-21 16,1 6-28-16,3 6-12 15,0 10-7-15,0 10 12 16,3 8 3-16,9 4 7 0,4 5-13 16,2 0-6-16,1-1-3 15,-2-2-2-15,-2-4-1 0,-2-8-1 16,-4-5-6-16,-2-5-52 15,-2-9-46-15,-2-9-63 16,1 0-82-16</inkml:trace>
  <inkml:trace contextRef="#ctx0" brushRef="#br0" timeOffset="412655.0919">15416 15249 551 0,'5'-15'72'16,"0"10"14"-16,-1 3-9 0,-1 2-40 15,1 12-16-15,1 7-2 16,1 4 3-16,3 5-10 16,-2 6-9-16,3-2-1 15,0 0-2-15,0-1 0 16,1-4-1-16,0-4-3 0,-4-6-31 16,-3-2-45-16,-4-8-48 15,0-5-56-15,-11-2-220 16</inkml:trace>
  <inkml:trace contextRef="#ctx0" brushRef="#br0" timeOffset="413063.7955">15442 15284 346 0,'-16'-18'166'15,"-2"4"-141"-15,-5 1 21 0,-2 8 4 16,-2 5-10-16,2 0-30 16,-2 13-6-1,3 6 8-15,5 4 6 0,6 8-11 16,6 1 0-16,7 2 6 15,0-2-6-15,18-1-2 16,9-5-2-16,4-4-2 0,6-6 3 16,4-7-1-16,0-6-2 15,-1-3-1-15,-4-5 2 16,-9-11-1-16,-8-7-1 16,-7-9 1-16,-12-2 2 15,-7-6-1-15,-15 1-2 16,-9 3 0-16,-8 6-1 15,-1 5 1-15,1 13-1 16,5 6-1-16,7 6 2 0,5 0-2 16,13 14-5-16,9 3-47 15,9 2-67-15,18-3-71 16</inkml:trace>
  <inkml:trace contextRef="#ctx0" brushRef="#br0" timeOffset="413377.3616">15669 15026 347 0,'-10'-4'206'15,"2"2"-175"-15,-1 2 21 16,5 7-8-16,-1 11 4 15,3 6-16-15,0 8-13 16,2 5 5-16,0 6-8 16,6 3-10-16,6 2-4 15,6-2 0-15,5 1-2 16,2-10-1-16,4-3 2 16,3-8-1-16,-3-7 0 0,-2-4-29 15,-5-10-52-15,-3-5-68 16,-4-4-157-16</inkml:trace>
  <inkml:trace contextRef="#ctx0" brushRef="#br0" timeOffset="413644.6156">15857 15091 444 0,'-1'-8'25'0,"-3"1"44"16,4 5 20-16,0 2-7 15,0 2-47-15,2 11-11 16,5 7 11-16,1 5-8 16,4 9-6-16,0 2-7 0,0 5-1 15,3 0-7-15,-1 2-3 16,-1-6-3-16,-2-4 0 16,-4-9-1-16,1-6-2 15,-3-9-22-15,0-5-37 0,0-4-40 16,0-15-11-16,-3-8-56 15,4-9 13-15,0-7-100 16</inkml:trace>
  <inkml:trace contextRef="#ctx0" brushRef="#br0" timeOffset="413828.2685">16017 15254 118 0,'7'-45'104'0,"1"2"-41"15,-3 8 9-15,2 8 18 16,-2 6 3-16,0 10-12 0,-3 9-6 16,2 2-30-16,-2 9-29 15,4 11 10-15,-3 3-6 16,6 9-3-16,-1 3-7 15,6 5-2-15,-4-1-4 16,7-1-3-16,-5 1 0 16,1-7-1-16,-1-4-1 0,-3-6 0 15,-6-6-29-15,-1-9-84 16,-2-7-134-16</inkml:trace>
  <inkml:trace contextRef="#ctx0" brushRef="#br0" timeOffset="414006.962">15961 15304 577 0,'0'-7'36'0,"12"-1"-36"15,10 2 8-15,9 0 6 0,7 2 8 16,3 2-19-16,2 2-9 16,0 0-76-16,-3 0-159 15</inkml:trace>
  <inkml:trace contextRef="#ctx0" brushRef="#br0" timeOffset="414345.1157">16373 15265 464 0,'-2'-11'57'0,"2"-2"-16"16,-3 3 27-16,3-3-2 15,-1 6-31-15,-4 0-27 16,-1 7-4-16,-4 0-2 0,-3 2-1 15,-3 10-1-15,1 6-1 16,1 2 1-16,1-1-1 16,6 3 2-16,5-1-1 15,2-1-1-15,0-6-1 16,9-3 3-16,6-8-3 0,1-3 0 16,2 0-2-16,2-3-16 15,-1-8-5-15,1-2 16 16,0 3 8-16,-6-3 0 15,0 6 1-15,-2 4 0 16,-4 3 1-16,-1 0-2 16,3 2 1-16,0 6-1 15,-1 5 0-15,3-3 0 16,-4 1-1-16,3-2-55 0,-2-3-37 16,-2-5-45-16,0-1-128 15</inkml:trace>
  <inkml:trace contextRef="#ctx0" brushRef="#br0" timeOffset="414592.1477">16550 15293 406 0,'-2'-10'62'0,"-1"-2"14"16,3 6-8-16,0 2-3 15,0 4-28-15,0 0-27 16,7 5-8-16,2 8-1 0,0 3 1 16,-4 5-2-16,-1 2 1 15,-4-3-2-15,0 0-2 16,0-2-6-16,-5-8 3 15,-1-1 6-15,1-3 1 0,5-5 0 16,0-1-1-16,0 0 3 16,11-10-2-16,3-6-1 15,4-4-23-15,0-7-85 16,0-5-66-16,0-3-124 16</inkml:trace>
  <inkml:trace contextRef="#ctx0" brushRef="#br0" timeOffset="414802.1176">16697 15063 330 0,'0'-16'207'15,"0"7"-140"-15,-1 5 8 16,-3 4-27-16,4 8-30 16,0 8-7-16,7 9 12 0,6 5 0 15,1 8-9-15,5 2-5 16,-6 5-4-16,1 2-2 16,-9 1-3-16,-5-4 0 15,-7-3-2-15,-17-7-23 16,-4-7-86-16,-8-9-92 0,-3-11-199 15</inkml:trace>
  <inkml:trace contextRef="#ctx0" brushRef="#br0" timeOffset="415213.4686">17011 15254 449 0,'0'0'103'16,"0"0"-60"-16,14 0 20 15,5 0 6-15,8-5-15 16,7 1-30-16,6-2-14 0,3 3 2 16,-1-2-6-16,0 1-6 15,-4-2-2-15,-9 3-36 16,-8-2-69-16,-8-2-66 16,-12-4-184-16</inkml:trace>
  <inkml:trace contextRef="#ctx0" brushRef="#br0" timeOffset="415428.8945">17229 15126 420 0,'-12'0'176'0,"3"0"-156"16,2 7 25-16,7 3 11 15,0 8-11-15,3 2-19 0,8 1-5 16,4 4-13-16,2 0-7 16,1 4-1-16,2-4-2 15,1 0-46-15,1-6-85 16,-3-8-47-16,1-6-228 15</inkml:trace>
  <inkml:trace contextRef="#ctx0" brushRef="#br0" timeOffset="415628.273">17588 15234 586 0,'4'-3'52'0,"1"-2"-14"16,3 0 15-16,2 5-32 0,2-1-18 15,3 1-6-15,4 0-44 16,0 0-61-16,1 0-142 16</inkml:trace>
  <inkml:trace contextRef="#ctx0" brushRef="#br0" timeOffset="415678.4705">17750 15226 456 0,'0'0'58'0,"0"0"-51"15,6 0 20-15,9 0-22 0,7 0-3 16,5 0-27-16,2-5-165 16</inkml:trace>
  <inkml:trace contextRef="#ctx0" brushRef="#br0" timeOffset="415820.4576">17960 15208 504 0,'-7'0'57'16,"2"0"-24"-16,5 0 38 15,0 0-43-15,12 0-18 16,10 0-11-16,5 0-78 16,5-4-135-16</inkml:trace>
  <inkml:trace contextRef="#ctx0" brushRef="#br0" timeOffset="416378.8173">18438 15170 515 0,'0'0'77'16,"0"0"-32"-16,5 0 19 0,11-5-9 16,6-1-15-16,6 3-26 15,1-2-6-15,7 1 1 16,1 0-7-16,-3 0-2 0,-3 1-2 16,-9 0-39-16,-4-1-48 15,-11-3-29-15,-7-2-50 16,-2-2-209-16</inkml:trace>
  <inkml:trace contextRef="#ctx0" brushRef="#br0" timeOffset="416614.8337">18581 15044 432 0,'-16'0'83'0,"1"0"-17"15,7 4-13-15,6 11 0 16,2 5-10-16,5 3-19 16,12 4 1-16,2 1-15 0,5 4-7 15,1-4-3-15,4 2-2 16,-4-6-45-16,2-6-62 15,-1-5-61-15,-1-11-226 16</inkml:trace>
  <inkml:trace contextRef="#ctx0" brushRef="#br0" timeOffset="416894.9496">19023 15054 412 0,'-13'-2'37'0,"3"1"21"16,-5 1 19-16,1 3-23 0,2 9-23 16,0 5-13-16,4 2-5 15,4 5-6-15,4 1-4 16,5 0-2-16,8-2-3 15,5-6 1-15,6-2-4 16,-4-8-10-16,4-7-7 0,0-2 0 16,-4-13 7-16,-10-5 16 15,-5-5 2-15,-5-6 4 16,-1 1 6-16,-18 1-6 16,0 2-7-16,-3 10 0 15,3 1-2-15,2 5 2 0,7 9-2 16,8 2-18-16,2 0-79 15,14 6-88-15</inkml:trace>
  <inkml:trace contextRef="#ctx0" brushRef="#br0" timeOffset="417160.9516">19397 14728 598 0,'0'-6'39'0,"-9"-15"5"16,-6 21 6-16,1 0-38 16,-2 15 2-16,2 13-6 15,1 10-3-15,2 6 7 16,6 11-2-16,1 6-6 16,4-1-2-16,0-1-1 0,9-4-1 15,7-8 0-15,2-9-1 16,6-10 1-16,3-8-15 15,2-13-74-15,-3-7-29 16,1-5-177-16</inkml:trace>
  <inkml:trace contextRef="#ctx0" brushRef="#br0" timeOffset="417381.5238">19563 14826 602 0,'-7'-4'53'15,"2"4"-15"-15,2 0 0 16,1 15-13-16,2 6 11 0,5 8-14 16,6 4-9-16,3 5 8 15,6 2-11-15,-4 1-9 16,0-3 1-16,-1-2-2 16,-5-6 0-16,-1-5-3 15,-1-7-25-15,-1-7-55 0,-4-11-77 16,1 0-157-16</inkml:trace>
  <inkml:trace contextRef="#ctx0" brushRef="#br0" timeOffset="417612.2785">19790 14848 565 0,'0'-9'55'0,"0"3"27"15,0 6-23-15,-4 0-35 16,0 12-10-16,2 9-2 15,2 7 3-15,0 4 2 0,0 5-7 16,8 1-7-16,1-1-1 16,2-1-2-16,-3-2 1 15,5-8-2-15,-4 1-2 16,-4-7-27-16,-1-4-53 16,-4-9-95-16,0-7-240 0</inkml:trace>
  <inkml:trace contextRef="#ctx0" brushRef="#br0" timeOffset="417794.3257">19621 15045 240 0,'0'-11'343'0,"2"1"-334"0,14 1 1 16,11 2 5-16,7 5 4 16,7 2-12-16,4 0-7 15,0 0-15-15,0 0-128 16,-3 5-245-16</inkml:trace>
  <inkml:trace contextRef="#ctx0" brushRef="#br0" timeOffset="418095.1894">20106 15036 486 0,'0'-10'70'0,"0"-3"-23"0,0 2 26 15,-9 3-22-15,-2 2-27 16,-7 6-20-16,-2 0-3 15,0 9 0-15,1 5-1 16,-1 8 0-16,6 1 0 16,3 2 0-16,5 0-1 0,6-5 1 15,0-3-1-15,7-2 0 16,8-5-1-16,3-6-5 16,2-4-12-16,2 0 1 15,-1-6-2-15,0-4 12 0,-1-1 9 16,0 0-1-1,-6 4 1-15,-1 0 1 16,-4 5 2-16,-2 2 1 16,0 0 1-16,-3 6 1 0,-1 4-3 15,2 3-4-15,2 1 0 16,-4 1 0-16,4-3-9 16,2-3-90-16,-2-5-64 0</inkml:trace>
  <inkml:trace contextRef="#ctx0" brushRef="#br0" timeOffset="418312.9111">20266 15084 313 0,'0'-18'183'0,"-2"4"-118"0,0 6 21 15,0 2-4-15,1 6-27 16,1 0-36-16,0 7-18 16,0 9 2-16,3 4 7 15,1 5-2-15,3 0-3 0,-2 2-3 16,1 1-1-16,-3-3-1 15,3 0 0-15,1-3-1 16,-2-5-5-16,3-4-52 16,-1-6-27-16,1-7-48 15,3 0-37-15,2-4-93 16</inkml:trace>
  <inkml:trace contextRef="#ctx0" brushRef="#br0" timeOffset="418528.1664">20415 15183 67 0,'7'-25'234'0,"0"3"-174"16,-1 4 39-16,-6 8-3 15,0 1 2-15,-6 5-52 16,-6 4-34-16,-5 2-6 0,0 9 7 16,-2 5 0-16,3-1-8 15,3 7-2-15,5-2-2 16,6-2 0-16,2-2-1 16,3 0 1-16,17-4-1 15,1 1 4-15,6-3-2 0,7-1-3 16,3-1 2-16,1-5-14 15,-3-1-52-15,-2-2-71 16,-5-5-139-16</inkml:trace>
  <inkml:trace contextRef="#ctx0" brushRef="#br0" timeOffset="418782.043">20510 14795 583 0,'0'-13'12'0,"0"3"17"0,10 7 37 16,9 3-5-16,6 11-29 15,-2 10-19-15,7 10 5 16,1 9 2-16,-4 7-10 16,-5 3-6-16,-4 3-4 0,-9 1 1 15,-9-3 0-15,-2-1-2 16,-22-6 0-1,-10-6-9-15,-5-8-41 0,-10-10-67 16,3-11-161-16</inkml:trace>
  <inkml:trace contextRef="#ctx0" brushRef="#br0" timeOffset="419265.1744">21060 14926 439 0,'0'0'167'15,"8"0"-109"-15,9 0 19 16,7 0-12-16,7-4-22 16,5 2-19-16,5 2-14 15,0 0-6-15,1 0-3 16,-8 2-7-16,-7 5-50 15,-9 1-62-15,-11-1-143 0</inkml:trace>
  <inkml:trace contextRef="#ctx0" brushRef="#br0" timeOffset="419569.4033">21165 15044 583 0,'-12'4'41'16,"10"0"-9"-16,4 0 17 15,20-4-2-15,10 2-10 16,7-2-25-16,4 0-9 15,6 0-3-15,3 0-36 0,-2 0-102 16,-5-2-74-16</inkml:trace>
  <inkml:trace contextRef="#ctx0" brushRef="#br0" timeOffset="419795.2351">21869 14852 627 0,'-5'-12'26'0,"-10"1"-22"16,-6 4 22-16,-1 7 3 15,-3 0 1-15,1 0-22 16,3 14-4-16,3 2 10 16,8 4-4-16,4 6-8 15,6 2-1-15,0 2 0 16,14-5 0-16,5 0-1 0,3-4 0 15,4-6 0-15,2-9 0 16,1-6 0-16,-2 0-1 16,-5-6-1-16,-4-10 2 15,-7-8 1-15,-8-2 0 16,-3-3-1-16,-7-2 0 0,-11 3 0 16,-4 4-8-16,3 5-36 15,3 7-4-15,3 6-13 16,12 6-12-16,1 0-38 15,14 5-85-15</inkml:trace>
  <inkml:trace contextRef="#ctx0" brushRef="#br0" timeOffset="420012.6668">22248 14792 556 0,'1'-20'50'0,"9"3"11"0,-10 2 8 16,-2 7-18-16,-11 2-36 15,-6 6-14-15,1 2 1 16,-2 12-1-16,2 8 1 16,3 6-1-16,7 4 1 15,4 6-1-15,4 1-1 0,0 0 1 16,12-3-2-16,7-6 1 16,3-3-2-16,0-9-8 15,5-4-31-15,-2-9-27 16,3-5-29-16,-3-1-57 15,-3-12-154-15</inkml:trace>
  <inkml:trace contextRef="#ctx0" brushRef="#br0" timeOffset="420516.5676">22530 14795 427 0,'0'-8'50'15,"0"-2"16"-15,0 5 9 16,-8 2-4-16,-5 3-48 16,-6 0-19-16,2 3 1 15,-5 12 16-15,0 2-11 16,5 6-3-16,-2 4-4 0,7 2 0 16,4 1 0-16,7 1-1 15,1-5-1-15,1-1-1 16,14-4 0-16,4-3 1 15,0-7 0-15,2-2 0 16,5-7 0-16,-4-2-5 0,0 0 10 16,-2-2-6-16,-4-10-18 15,-6-1-13-15,-7-5 15 16,-3-1 5-16,-2 3-8 16,-9-1 15-16,-1 5 4 15,0 2 2-15,-1 0 11 0,4 7 4 16,4 3-5-16,3 0-5 15,2 0-5-15,3 7 0 16,10 4 3-16,1 1-1 16,2 3-4-16,2 0 1 15,-4 2-1-15,1-2 1 16,-3 2-1-16,-1-5-1 16,-3 2 1-16,-3-3-1 15,0-2 0-15,-1-4-1 0,-1-1-32 16,6-4-39-16,-3 0-47 15,-1-11-199-15</inkml:trace>
  <inkml:trace contextRef="#ctx0" brushRef="#br0" timeOffset="420745.1534">22741 14786 582 0,'0'-6'18'0,"2"3"42"16,3 3 6-16,2 3-33 15,1 11 4-15,5 6-19 16,1 5 0-16,-2 2 8 16,3 5-14-16,-4 1-6 0,-8 1-2 15,-3-2-3-15,0 0-1 16,-15-3-4-16,-14-1 2 16,-10-3-46-16,-14-5-145 15</inkml:trace>
  <inkml:trace contextRef="#ctx0" brushRef="#br0" timeOffset="426520.2415">10693 10454 390 0,'1'0'424'16,"-1"-8"-422"-16,0-2-1 16,0 3-3-16,-1 2 1 15,-13-1 0-15,-8-1-9 0,-10 2-16 16,-13-1-2 0,-5 6-15-16,-6 0 30 15,-4 2 14-15,3 7 3 0,5 4-3 16,3 5-1-16,8 0 7 15,7 5-5-15,2 4 1 16,7 3-2-16,5 4-1 16,6 3 6-16,4 4-5 15,8 7 1-15,2 4-2 0,2 4 3 16,11 4-3-16,3 1 0 16,2 1 2-16,0 0 7 15,0 3-15-15,0-3 7 0,-5 4 0 16,-3-2-1-16,1 4 2 15,-4-2-2-15,-1 2 0 16,-3-2 0-16,2-2 1 16,-3-2-1-16,4-2 0 15,-2-3 0-15,-1-2 0 16,2-5-1-16,1 0 1 16,-1-3 0-16,1-2-1 15,3-2-1-15,-2-4-2 16,1-3-5-16,2-2 8 0,2-2 1 15,0 0 0-15,3-4 0 16,5 1-1-16,-2-2 2 16,2-2 0-16,5-1-2 0,4 2 1 15,3-7-1-15,6-1 1 16,3 0 0-16,8-2-3 16,0-1 6-16,11-5-4 15,6-1 1-15,10-3 0 0,10-3 1 16,16-3-2-16,17-2-38 15,17-12-86-15,15-11-169 16</inkml:trace>
  <inkml:trace contextRef="#ctx0" brushRef="#br0" timeOffset="430306.3634">12630 15878 226 0,'0'0'104'0,"0"0"-77"16,0 0 18-16,2-3-17 15,5 0 2-15,6-3 0 16,-1 1-10-16,3-1 5 16,3 2-8-16,3-1-5 15,3 3-3-15,0-1 1 0,3 1-4 16,0-1 3-16,2 1-2 16,0 0-3-16,0 0 2 15,0 2 4-15,1-1-4 16,1-2 0-16,-1 0 13 15,2-1-6-15,-1 1-3 16,1-2-2-16,2-1 0 16,-1 1-2-16,-5 1-2 15,1 2-2-15,-2 1 0 0,0 1-1 16,-3-2 0 0,0 2-1-16,0 0 0 0,-1-2 0 15,4 2 1-15,0-2 0 16,1 1-1-16,-2 1 1 15,1-2-1-15,-4 2 0 0,3-2 1 16,-5 2-1-16,0 0 3 16,3 0 9-16,-2-2-8 15,-1 2-3-15,4 0 0 0,-3 0-1 16,3 0 0-16,0 0 2 16,0 0-2-16,-2 0 0 15,3 0 0-15,-3-1 1 16,-2-1-2-16,-3 0 2 15,-1 0 0-15,-5 1-1 16,-3-2 0-16,-6 3 0 16,1-1-1-16,-4-1-8 15,0-3-55-15,-5-6-180 16</inkml:trace>
  <inkml:trace contextRef="#ctx0" brushRef="#br0" timeOffset="435176.4879">14249 16524 206 0,'0'-9'152'16,"0"-2"-106"-16,0 1 0 0,-7-3 32 15,6 1-11-15,-5-1-19 16,1 2-13-16,0 0-11 16,-4 2-8-16,-2 3-7 15,-5 4-5-15,0 2-2 0,-3 8 0 16,-3 7-1-16,0 10 1 16,0 4 0-1,6 4 0-15,6 3 2 0,5 2 2 16,5-3-1-1,0-6-3-15,15-2-1 0,5-12 0 16,7-9-1-16,3-6 2 16,7-7 2-16,-3-14-3 15,2-10 0-15,-2-3-1 0,-7-5 0 16,-10 0 0-16,-7-4 0 16,-10 4 0-16,0 3 1 15,-19 6-1-15,-4 6 1 0,-6 9-1 16,-2 7-1-16,1 8-4 15,2 0-4-15,4 8-18 16,8 6-29-16,11-2-28 16,5 1-46-16,10-6-135 0</inkml:trace>
  <inkml:trace contextRef="#ctx0" brushRef="#br0" timeOffset="435461.2438">14668 16200 646 0,'-25'-2'12'15,"-3"-9"-7"-15,-9 11 34 16,2 3 20-16,-3 15-39 0,2 5-15 16,4 9 5-16,3 7 12 15,9 4-7-15,10 6-7 16,8-1-1-16,2 0-3 15,14-4-4-15,13-6 1 16,7-8-1-16,8-8-3 16,4-10 3-16,3-6-16 0,1-6-30 15,0-7-33-15,-4-11-20 16,-5-9-61-16,-6-4-142 16</inkml:trace>
  <inkml:trace contextRef="#ctx0" brushRef="#br0" timeOffset="435663.4858">14870 16248 518 0,'-17'-10'82'0,"3"6"-18"16,-4 4 16-16,7 0-22 15,4 8-28-15,4 5-16 16,3 5-4-16,0 3 5 0,7 2-3 16,7 5-4-16,4 5-5 15,0-1-3-15,0 0 0 16,0 0-1-16,-2-5-12 15,-1-4-42-15,-3-9-23 16,-2-7-46-16,0-7-34 0,1-8-109 16</inkml:trace>
  <inkml:trace contextRef="#ctx0" brushRef="#br0" timeOffset="435886.416">15038 16233 291 0,'2'-21'179'0,"1"7"-102"16,-3 6 20-16,0 8-1 15,3 0-44-15,-1 6-41 16,3 10 0-16,4 3 10 16,1 6-4-16,3 3-7 15,1 1-4-15,3 5-3 16,-5 0-2-16,1-3-1 0,-1-1 0 16,-5-3 0-16,-2-4-2 15,-3-5-16-15,-2-6-25 16,0-5-53-16,-7-5-45 15,-10-2-92-15</inkml:trace>
  <inkml:trace contextRef="#ctx0" brushRef="#br0" timeOffset="436094.3174">14936 16410 550 0,'-7'-5'77'16,"2"-1"-15"-16,5 1-10 15,5-2-24-15,11 0-15 16,9-3-2-16,7-2-8 0,9-2 1 15,6 0-3-15,-2 1-1 16,0 1-2-16,-4 1-57 16,-1-2-77-16,-7 1-39 15,-4-2-73-15</inkml:trace>
  <inkml:trace contextRef="#ctx0" brushRef="#br0" timeOffset="436273.8433">15358 16138 459 0,'-9'-13'48'16,"0"-2"28"-16,2 5 13 15,2 6-5-15,3 4-36 0,2 0-24 16,0 12-21-16,10 6 6 16,4 7 4-16,3 4 5 15,3 4-7-15,-4 5-7 16,-6 3-2-16,0-2-2 16,-10 4 0-16,0-4-3 0,-12-1-13 15,-5-5-19-15,-5-2-13 16,-7-8-66-16,2-9-76 15</inkml:trace>
  <inkml:trace contextRef="#ctx0" brushRef="#br0" timeOffset="436688.2224">15627 16363 579 0,'0'-3'38'0,"4"-5"23"0,12 5-9 16,6 1-6-16,8-3-21 15,8 1-13-15,6-1 3 16,5 0-1-16,2-3-10 15,-1 3-3-15,-3 0-1 0,-6-3-2 16,-7 3-25-16,-11 0-47 16,-9-3-50-16,-8 2-32 15,-6-2-25-15</inkml:trace>
  <inkml:trace contextRef="#ctx0" brushRef="#br0" timeOffset="436902.5054">15979 16231 208 0,'-27'-8'108'0,"6"0"1"0,3 3-18 16,5 1-18-16,8 4-9 15,3 0-23-15,2 0-29 16,4 11 9-16,4 5 14 16,7 6-5-16,-3 4-16 0,5 6-8 15,-5 4-4-15,1 3-2 16,-2 3-3-16,-3-5-64 16,2-3-96-16,0-8-145 15</inkml:trace>
  <inkml:trace contextRef="#ctx0" brushRef="#br0" timeOffset="437316.6001">16594 16208 372 0,'0'-8'218'16,"-7"0"-197"-16,-12 4 16 15,-3 4-2-15,-6 2-13 16,-3 13-17-16,-3 3-3 0,5 4 1 15,5 8 9-15,7 1-3 16,10 1-3-16,7 2-2 16,7-5-2-16,15-5-2 15,9-7 1-15,3-5 2 16,5-10 0-16,2-2 4 16,-3-11-5-16,-2-7 3 15,-7-8-4-15,-6-1 0 16,-10-5 0-16,-10 2 1 15,-3 1-1-15,-14 2-3 0,-6 5-12 16,-7 7-18-16,2 4-22 16,-1 5-34-16,9 6 19 15,6 0 3-15,11 4-59 0,0 5-71 16</inkml:trace>
  <inkml:trace contextRef="#ctx0" brushRef="#br0" timeOffset="437578.0841">16896 16176 441 0,'10'-18'90'0,"-5"4"-25"16,-5 0 16-16,0 3-4 15,-5 8-34-15,-10 3-26 16,1 2-15-16,-1 13 1 0,0 7-1 16,4 3-1-16,9 5 2 15,2 2-2-15,7 2 1 16,14-2-3-16,3-2 1 15,3-5 0-15,3-5-2 0,6-8-18 16,-5-6-32-16,-4-6-35 16,0 0-45-16,-9-14-82 15</inkml:trace>
  <inkml:trace contextRef="#ctx0" brushRef="#br0" timeOffset="437741.1676">17059 16222 409 0,'-14'-17'53'0,"4"4"19"16,3 5 16-16,4 8 10 15,1 0-50-15,2 10-40 16,3 6 8-16,10 5 14 16,5 3-8-16,-1 5-12 15,3 2-6-15,0 3-4 0,0 0-2 16,-2-4 1-16,-6-3-29 16,3-5-41-16,-5-10-56 15,2-7-32-15,-5-5-78 16</inkml:trace>
  <inkml:trace contextRef="#ctx0" brushRef="#br0" timeOffset="437952.9475">17319 16137 453 0,'6'-12'105'0,"-5"5"-15"16,1 7-14-16,2 0-41 0,-3 12-9 15,3 6-1-15,1 1-12 16,4 8 0-16,0 1-5 15,2 0-6-15,-1 2 0 16,2-2-2-16,-4-2-1 16,-1 0-3-16,0-3-30 0,-4-5-46 15,-3-7-69-15,0-6-51 16</inkml:trace>
  <inkml:trace contextRef="#ctx0" brushRef="#br0" timeOffset="438142.7871">17168 16317 456 0,'-9'-5'144'0,"9"-1"-94"0,0 0 12 16,11-2-15-16,12 3-20 15,6-4-13-15,6 0-7 16,9 2 0-16,-1 0-4 16,2-3-2-16,-5 7-5 0,-3-1-68 15,-8 3-83-15,-7-3-34 16,-8-1-189-16</inkml:trace>
  <inkml:trace contextRef="#ctx0" brushRef="#br0" timeOffset="438649.7836">17719 16240 452 0,'-5'0'111'16,"1"0"-75"-16,4 0 20 0,0 0-17 16,5 0-7-16,12 0 2 15,7 0-14-15,2 0-5 16,11 0-7-16,0 0-4 16,6 0-3-16,-1-2 0 0,-1-5-1 15,-6 2-1-15,-4 1-11 16,-8-5-56-16,-9 4-41 15,-8-2-19-15,-6 0-39 16,-2 1-96-16</inkml:trace>
  <inkml:trace contextRef="#ctx0" brushRef="#br0" timeOffset="438890.14">18002 16169 192 0,'-24'-2'148'16,"1"2"-43"-16,2 0-28 0,6 6-17 16,2 4-10-16,7 3-8 15,6 3-18-15,0 2-8 0,4 2-4 16,11-1-6-16,2 6-5 15,2-6-2-15,2 1-33 16,2-4-55-16,2-5-68 16,1-8-180-16</inkml:trace>
  <inkml:trace contextRef="#ctx0" brushRef="#br0" timeOffset="439043.7311">18262 16240 484 0,'0'-2'110'0,"0"1"-100"16,5-2 10-16,4 2-7 16,4 1-10-16,2 0-9 15,7 0-98-15,0-2-79 16</inkml:trace>
  <inkml:trace contextRef="#ctx0" brushRef="#br0" timeOffset="439110.5516">18497 16245 338 0,'-8'10'199'16,"0"-3"-184"-16,2-4 27 16,3-3-9-16,3 0-11 15,3 0-20-15,13 0-9 16,9-2-65-16,2-3-79 0,4-3-182 16</inkml:trace>
  <inkml:trace contextRef="#ctx0" brushRef="#br0" timeOffset="439261.148">18700 16255 315 0,'-9'3'176'0,"-2"-1"-116"0,0 0-4 16,6-2-7-16,1 0-11 15,4 0-29-15,4 0-16 16,14 0-59-16,1-4-53 16,8-4-158-16</inkml:trace>
  <inkml:trace contextRef="#ctx0" brushRef="#br0" timeOffset="439613.0102">18980 16269 547 0,'-6'1'83'16,"6"-1"-79"-16,0 0 6 15,11 0 13-15,9-1 7 0,5-5-11 16,8 1-8-16,2 2 6 16,6-2-9-16,-1-1-6 15,0 2-1-15,-3-2-1 0,-3 3-1 16,-3-2-31-16,-9 1-32 16,-8-3-38-16,-8 2-16 15,-6-3-23-15</inkml:trace>
  <inkml:trace contextRef="#ctx0" brushRef="#br0" timeOffset="439841.7143">19268 16172 166 0,'-26'-5'203'16,"3"3"-127"-16,4 2-7 16,5 0-8-16,4 0-5 15,4 8-4-15,6 3-27 16,0 6-2-16,3 5 5 16,9 0-12-16,0 8-3 0,1 0-9 15,1 2-4-15,3 1-6 16,-4-6-74-16,1-2-90 15,-1-10-194-15</inkml:trace>
  <inkml:trace contextRef="#ctx0" brushRef="#br0" timeOffset="440349.1635">19721 16144 238 0,'-2'0'55'0,"1"-1"15"0,1-4-10 16,0 1 0-16,0 0-8 16,0-1-16-16,0 3 1 15,0-2-6-15,-2 4-4 16,-5 0-14-16,-2 0-10 0,0 9 1 15,-5 3-2-15,-3 6 0 16,3 4-1-16,2 0 1 16,2 4-2-1,9-4 1-15,1 1 0 0,8-2 1 16,9-7-2-16,7-3 1 16,6-4 4-16,2-7-2 15,2 0 0-15,0-6-2 16,-1-8 1-16,-10-2-3 0,-5-5 2 15,-9-4-1-15,-9 0 2 16,-1 0-1-16,-16 0-10 16,-7 4-4-16,-3 4-11 0,1 4-1 15,-1 5-1-15,5 8-9 16,6 0-27-16,9 2-35 16,5 8-15-16,2-1-108 15</inkml:trace>
  <inkml:trace contextRef="#ctx0" brushRef="#br0" timeOffset="440636.9136">20020 16016 495 0,'0'-12'33'0,"0"1"29"16,0 7 18-16,-4 4-8 15,-3 0-44-15,-3 11-21 0,2 8-2 16,1 8 8-16,3 3-8 16,4 2-4-16,0 0 0 15,6 1 0-15,12-5-3 16,5-4 2-16,2-7-5 16,2-3-35-16,2-7-23 15,-1-7-30-15,0 0-74 0,-8-8-167 16</inkml:trace>
  <inkml:trace contextRef="#ctx0" brushRef="#br0" timeOffset="440834.856">20205 16066 459 0,'-13'-18'54'0,"2"4"31"0,0 8 2 16,3 6-19-16,0 0-41 16,3 5-14-16,5 10-2 15,0 3 1-15,5 3 1 16,10 2-2-16,0 0-6 15,6 2-1-15,0 0-3 16,3-3-2-16,-7-2-4 0,2-5-39 16,-4-3-40-16,-2-6-48 15,-2-6-37-15,-2 0-153 16</inkml:trace>
  <inkml:trace contextRef="#ctx0" brushRef="#br0" timeOffset="441030.9803">20376 16018 442 0,'1'-13'58'16,"1"4"14"-16,0 7 6 16,0 2-24-16,-1 4-31 0,3 10 9 15,1 5-6-15,2 5-8 16,4 2-6-16,0 1-6 16,2 2-2-16,-1-4-4 15,-3 1 0-15,4-4 0 16,-6-2-12-16,-2-6-45 0,-5 0-46 15,0-7-39-15,-9-7-96 16</inkml:trace>
  <inkml:trace contextRef="#ctx0" brushRef="#br0" timeOffset="441348.0947">20242 16183 409 0,'-10'-7'153'0,"6"0"-125"15,4 1 15-15,11 1-5 16,14 2-25-16,5-4-4 15,10-1-5-15,7 1 0 16,1-1-2-16,1-4-2 16,-5 0-13-16,-2-2-83 0,-8 0-7 15,-7-4 38-15,-11-3 17 16,-3-1 44-16,-8 3 18 16,-3-1 50-16,-2 3 4 15,0 5-10-15,-2 4 9 16,-1 6-2-16,-1 2-14 15,2 0-20-15,2 16-23 16,0 3 3-16,2 8 4 0,5 3 15 16,3 8-16-16,4 0-7 15,-7 3-5-15,-6-1-3 16,-1 0-3-16,-22-3-61 0,-13-5-68 16,-18-7-118-16</inkml:trace>
  <inkml:trace contextRef="#ctx0" brushRef="#br0" timeOffset="442150.5504">15453 17027 372 0,'-42'-27'207'0,"3"6"-187"16,2 7 51-16,3 10-26 16,3 4-34-16,6 18-9 15,1 11 2-15,9 3 0 16,5 7 0-16,10 4-2 15,6 2-1-15,18-3-1 0,17-4-1 16,8-10 0-16,12-8-1 16,12-17-6-16,11-4 3 15,9-26 5-15,10-13 1 16,8-10 0-16,7-7-1 0,8 1 1 16,8 2 1-16,0 11 7 15,4 13 10 1,-1 15 18-16,-7 15-10 0,-7 10-18 15,-5 13-6 1,-12 7-5-16,-10 4 0 0,-12-1-12 16,-9 2-6-16,-6-8 3 15,-7-4-6-15,-8-9-1 16,-4-10 17-16,1-4 2 16,1-17 5-16,0-7 1 0,7-11-1 15,7-2 1-15,7 0 0 16,7 1 1-16,8 5-2 15,7 10 0-15,8 9 0 0,4 8 2 16,3 4 1-16,4 9 0 16,3 1-1-16,2 2 0 15,-4-7-2-15,0-5 0 0,-6-2-2 16,-7-18-6-16,-12-8-16 16,-12-5-20-16,-17-9 33 15,-23-1 10-15,-20-2-7 16,-18 6-64-16,-22 5-41 15,-25 11 7-15,-18 11 93 16,-10 12-17-16</inkml:trace>
  <inkml:trace contextRef="#ctx0" brushRef="#br0" timeOffset="442466.7177">17965 17327 742 0,'-10'-10'40'0,"6"4"-10"15,4 6 13-15,0 6-29 16,9 17-9-16,9 7 4 0,1 12-3 15,1 8-4-15,2 4-2 16,-3 4 1-16,0-2-2 16,-1-5-6-1,-1-6-25-15,2-11-16 0,0-13-42 16,-1-12-16-16,1-9 4 16,-5-23-151-16</inkml:trace>
  <inkml:trace contextRef="#ctx0" brushRef="#br0" timeOffset="442731.9647">18316 17354 562 0,'5'0'121'0,"-5"-8"-66"0,-3 8-26 15,-14 8-19-15,-2 8-7 16,-8 10 2-16,-4 2-4 16,-1 7 0-16,0-2-2 15,5 1 3-15,5 2-3 16,8-7 3-16,9-3 2 0,5-1 4 15,15-3 1-15,14-3-3 16,5-3 0-16,9-1-3 16,6-3-2-16,0-3-1 15,-7-2 0-15,-1 0-5 16,-7-1-57-16,-5-1-31 16,-5-3-18-16,-6-2-54 15,-6 0-159-15</inkml:trace>
  <inkml:trace contextRef="#ctx0" brushRef="#br0" timeOffset="443083.5507">18757 17412 500 0,'-9'0'-5'15,"-2"0"-80"-15,2 0 15 16,2 0-12-16</inkml:trace>
  <inkml:trace contextRef="#ctx0" brushRef="#br0" timeOffset="443367.2288">18800 17311 429 0,'0'-2'171'0,"0"1"-113"16,0 1 12-16,0 6-30 16,6 10-3-16,-1 8-21 15,-1 6-7-15,1 3 7 16,-2 8-4-16,4-1-7 15,1-1-3-15,1-3 0 16,1-4-2-16,4-4 0 0,1-5-1 16,4-5 2-16,2-5 0 15,0-6-3-15,1-5-1 16,2-2-24-16,-5-2-9 16,-2-7-21-16,-5-7-54 15,-9 2-48-15,-3-5-52 16</inkml:trace>
  <inkml:trace contextRef="#ctx0" brushRef="#br0" timeOffset="443651.0542">18800 17534 471 0,'-24'-2'95'15,"3"2"-10"-15,11-2-13 16,10 0-33-16,0-3-19 0,19-2-16 16,8-4-1-16,7 0 0 15,8-1 0-15,3-3-2 16,-4 6-1-16,1-1-35 15,-10 4-50-15,-3 1 8 0,-10 5 34 16,-6 0 34-16,-6 0 10 16,-4 3 1-16,-3 5 24 15,0 3 15-15,0-1 9 16,0 5-6-16,0-1-3 16,2 0-15-16,3 0-10 0,3-2-10 15,-3 1-4-15,2-2-3 16,0-3-3-16,-3-2-51 15,-1-6-60-15,-3 0-23 16,0-12-120-16</inkml:trace>
  <inkml:trace contextRef="#ctx0" brushRef="#br0" timeOffset="443862.1572">19010 17392 384 0,'-14'-15'138'16,"6"0"-96"-1,3 8 3-15,5 4 14 0,5 3-44 16,8 0-15-16,8 2-2 15,1 6-27-15,5 5-52 16,2-1-49-16,-4 1-22 0</inkml:trace>
  <inkml:trace contextRef="#ctx0" brushRef="#br0" timeOffset="444351.6707">19219 17437 365 0,'0'4'107'0,"1"1"-22"0,1 3-22 15,2 0-2-15,1 3-18 16,1 2-2-16,4-1-14 15,-1-1-22 1,1-1-4-16,-1-3 0 0,-4-1 0 16,-2-4-2-16,2-2 0 0,-1 0 0 15,2-11-1-15,-2-1 1 16,1-5 1-16,0-1 1 16,4 3 0-16,0 0-1 15,0 3 1-15,2 5 1 16,-2 4 2-16,3 3-1 0,-1 6-2 15,0 8 1-15,0 1-2 16,-1 0 1-16,1 2-2 16,-2-7 2-16,0-2-2 15,-3-3 1-15,3-5-1 16,-1 0-1-16,-2-3 0 0,3-9-4 16,0 0-3-1,0-2 3-15,-2 0 3 16,-1 3 3-16,-1 3 1 15,0 0-2-15,1 6 1 0,-1 2 0 16,4 0 0-16,-2 0 0 16,4 4 1-16,-1 2-1 15,3-4 0-15,1-2 0 16,5 0 1-16,-4-1-1 16,2-10 1-16,0-3 0 0,-2 0 1 15,-3-2-1-15,0 0 7 16,-5 4 13-16,-2 2 11 15,-2 4-2-15,1 6-7 0,2 0-9 16,-2 8-7-16,4 6 0 16,-1 8-2-16,5 3-3 15,-4 1-2-15,-2 1-1 16,-3 0-12-16,-3-6-66 16,0-7-80-16,-2-10-157 15</inkml:trace>
  <inkml:trace contextRef="#ctx0" brushRef="#br0" timeOffset="444851.5242">21079 16206 347 0,'0'0'339'16,"0"0"-281"-16,9 0-15 15,7 0-15-15,6-4 1 16,3 3-13-16,6 0-12 16,3-1-3-16,-2 2-3 15,-3 0-35-15,-4 0-34 0,-6 7-69 16,-9 1-45 0,-10 2-146-16</inkml:trace>
  <inkml:trace contextRef="#ctx0" brushRef="#br0" timeOffset="445060.4728">21233 16288 216 0,'-24'12'277'15,"2"-2"-182"-15,7-3-16 16,10-4-18-16,5-1-36 0,18-2-16 16,13 0-2-16,10-3-6 15,9-8-30-15,6-2-118 16,7-2-207-16</inkml:trace>
  <inkml:trace contextRef="#ctx0" brushRef="#br0" timeOffset="445567.4399">22122 16072 330 0,'0'-8'109'0,"0"0"-34"15,0 3 22-15,-7 0-24 0,-7 5-48 16,-4 0-11-16,-6 4-7 16,-1 6 8-1,-3 8 1-15,3 4-7 16,3 3-2-16,8 2 3 0,6 2-2 15,8 0-7-15,5-2-2 16,15-4 2-16,7-3-2 16,7-6 4-16,4-8-3 15,2-6 2-15,-1 0-5 0,-3-10 1 16,-5-7-1-16,-9-5-3 16,-9-1 2-16,-11-4 6 15,-2 2-1-15,-14-1-7 0,-11 2-25 16,-4 4-2-16,-3 7 3 15,1 3 13-15,3 8-4 16,7 2-2-16,11 2-15 16,10 6-29-16,5 1-43 0,17-1 18 15,10-3-45-15</inkml:trace>
  <inkml:trace contextRef="#ctx0" brushRef="#br0" timeOffset="445821.051">22656 15996 319 0,'14'-21'189'0,"-5"-3"-162"16,-9 3 39-16,0 7 26 15,-6 2-36-15,-7 6-35 16,-9 6-6-16,0 0-6 16,-7 11 3-16,5 10-5 0,-3 5-1 15,5 11 3-15,2 0-4 16,9 5-3-16,8-4 0 15,3-2-2-15,7-4 1 16,15-8-3-16,6-3 1 0,6-7 1 16,6-6-17-16,2-3-28 15,0-5-53-15,-3 0-76 16,-5-10-177-16</inkml:trace>
  <inkml:trace contextRef="#ctx0" brushRef="#br0" timeOffset="446315.1762">22912 15976 416 0,'6'-14'46'16,"-5"-2"-18"-16,1 4 51 0,-2 3-15 16,0 2-14-16,0 3-33 15,-7 4 2-15,-5 0 2 16,-1 11-15-16,-4 5 0 15,-2 5 9-15,4 6-1 0,1 3-3 16,7 3-3-16,4-1-6 16,3 0-1-16,2-4 1 15,10-5-3-15,3-3 0 16,4-7 2-16,3-5 0 16,0-4-3-16,-2-4-9 15,0 0-21-15,-3 0-1 16,-6-7-8-16,-5-4-23 15,-6-2-11-15,0-1 16 16,-5-1 22-16,-7 0 30 0,-3 0 11 16,3 1 37-16,1 6 28 15,2 2-10-15,4 5-1 16,3 1-20-16,2 0-24 0,3 0-13 16,8 9 4-16,4 2 4 15,2 6-8-15,2-3 0 16,-1 0-1-16,-2 3 0 15,-4-2-9-15,-4-3-29 0,-3-1 11 16,-3-2 0-16,-1-3-15 16,-1-4-8-16,0-2-19 15,0 0-80-15</inkml:trace>
  <inkml:trace contextRef="#ctx0" brushRef="#br0" timeOffset="446562.5466">23121 15891 572 0,'0'-4'85'16,"0"4"-47"-16,0 0 7 15,3 7-33-15,6 10 20 16,4 6-13-16,1 5-7 0,3 6 3 16,-1 4-9-16,-6 4-4 15,-6 1-2-15,-4-2-1 16,-9 0-28-16,-18-4-59 15,-6-6-59-15,-8-10-71 0</inkml:trace>
  <inkml:trace contextRef="#ctx0" brushRef="#br0" timeOffset="447022.6596">23732 16140 332 0,'-2'3'238'16,"2"-3"-177"-16,2 0 32 16,12 0-48-16,7-5-8 15,8 4-6-15,7-5-14 16,2 5-6-16,7-1-3 0,-2 0-7 16,1 2-1-16,-4 0-2 15,-4 0-18-15,-7 4-31 16,-10-1-42-16,-6 1-41 15,-11-3-44-15,-2 4-197 0</inkml:trace>
  <inkml:trace contextRef="#ctx0" brushRef="#br0" timeOffset="447272.1574">23823 16228 320 0,'-9'6'209'15,"9"0"-172"-15,0-4 7 16,18 0 10-16,9-1-12 15,9-1-2-15,5 0-6 16,4 0-15-16,3 0-5 0,-4 0-4 16,-3 0-6-16,-4 0-3 15,-8-1-2-15,-5-1-1 16,-9 2-11-16,-5-2-26 16,-5 0-2-16,-5 1 8 15,0-3-6-15,0 1-2 16,0-1 1-16,-3 0-23 0,-1-6-33 15,1 0-37-15</inkml:trace>
  <inkml:trace contextRef="#ctx0" brushRef="#br0" timeOffset="447502.7589">24166 15962 585 0,'-8'-6'47'16,"3"4"15"-16,5 2 9 15,0 0-42-15,15 5-16 16,4 8 6-16,6 4 13 16,6 6-9-16,1 6-11 0,-3 2-4 15,-5-1-5-15,-9 5-1 16,-7-5-3-16,-8 4-3 16,-5-2 3-16,-15-2 1 15,-9 2-1-15,-5-5-17 0,-8 2-34 16,3-6-33-16,3-10-111 15</inkml:trace>
  <inkml:trace contextRef="#ctx0" brushRef="#br0" timeOffset="452392.4719">25179 16080 217 0,'0'-7'122'15,"-3"0"-62"-15,2-1 4 16,1 1-7-16,0 0 1 16,0 4-8-16,0-1-11 0,0 4-7 15,0 0-10-15,0 0-14 16,0 13-6-16,0 3 9 15,0 5 6-15,0 5-2 16,1 4-4-16,2 0-4 16,1-1-3-16,-3 0 0 15,3-2-1-15,-1-4-2 0,1-4 0 16,1-4-1 0,0-4 0-16,1-3 0 15,0-2-1-15,-1-2-14 0,-2-4-48 16,1 0-56-16,-1-4-59 15,1-6-118-15</inkml:trace>
  <inkml:trace contextRef="#ctx0" brushRef="#br0" timeOffset="452824.876">25414 16096 416 0,'0'-2'39'0,"0"1"9"16,-7 1 2-16,-2 0-25 15,-1 1-15-15,-2 6 2 0,0 4-1 16,-3 2-4-16,-1-1-4 16,-4 3 0-16,2-2 5 15,2 3-3-15,0-5-2 16,4-1 2-16,5 0 5 0,0-5 3 15,7 1-3-15,0-3-4 16,10 1 3-16,6-1-7 16,6 1 3-16,1 1-3 15,4 3-1-15,0 0-1 16,-1 3 1-16,-4 0-1 0,3 1 0 16,-9 1 1-16,-3-1-1 15,-2 1 0 1,-4-3 0-16,-6 1 1 15,-1-2 0-15,0-2 1 16,0-4 1-16,0 1 0 16,-1-3-2-16,-1-1-2 0,2 0-2 15,0 0-53-15,2-5-72 16,7-5-103-16</inkml:trace>
  <inkml:trace contextRef="#ctx0" brushRef="#br0" timeOffset="453036.979">25600 16265 487 0,'0'0'64'0,"0"0"-14"15,0 0 32-15,0 0-39 16,0 0-15-16,0 0-9 0,0 0-12 16,6 2-5-16,-2-2-2 15,-2 2-1-15,1-2-1 16,1 0-46-16,-3 0-69 15,1 0-65-15</inkml:trace>
  <inkml:trace contextRef="#ctx0" brushRef="#br0" timeOffset="453496.2946">25936 16158 361 0,'4'-8'78'0,"4"-4"-57"15,-8 5 38-15,0 1 7 16,-5 3-18-1,-5 0-24-15,-6 3-8 0,-1 0 7 16,-1 6-3-16,-1 3-2 16,2 5-2-16,3 1-3 15,3 3-1-15,6 1-5 16,1-2-5-16,4 3 1 0,0-1-3 16,14-2 0-16,3-3-1 15,5-4 0-15,5-1 1 16,0-5-6-16,3-4 11 0,1 0-6 15,-2-2 0-15,-7-9 2 16,2-2-1-16,-7-4 1 16,-7-5 0-16,-8 2 0 15,-2-4 0-15,-9 1-1 0,-9 0 0 16,-4 2 0-16,-3 6-2 16,-2 2-9-1,4 7-23-15,3 4-24 0,8 2-44 16,5 0-60-16</inkml:trace>
  <inkml:trace contextRef="#ctx0" brushRef="#br0" timeOffset="453992.3773">26328 15993 380 0,'-5'-12'152'0,"-3"4"-117"15,-1 3 41-15,0 5-23 16,-1 0-35-16,-3 5-8 0,-1 11 5 15,3 3 3-15,4 7-2 16,3 4-7-16,4 2-3 16,0-2-2-16,4-1-3 0,8-1-1 15,4-3 0-15,3-5 0 16,2-4 0-16,-1-2-1 16,2-3-31-16,-2-7-37 15,1-1-4 1,-3-3-48-16,-4 0-89 0</inkml:trace>
  <inkml:trace contextRef="#ctx0" brushRef="#br0" timeOffset="454225.2873">26443 16051 462 0,'-3'-10'34'0,"0"0"25"0,-1 5 32 15,4 5-17-15,0 0-31 16,0 7-27-16,4 10-3 15,4 6 11-15,1 4-1 16,3 3-4-16,-1-2-15 16,0 4-2-16,1-3-2 0,-3-4 1 15,2-2-2-15,-2-3-5 16,-1-7-31-16,-2-5-30 16,1-3-39-16,0-5-49 15,0-3-74-15</inkml:trace>
  <inkml:trace contextRef="#ctx0" brushRef="#br0" timeOffset="454462.1837">26617 16073 403 0,'3'-11'71'0,"-1"4"-11"0,1 4 27 16,-3 3-22-16,3 4-36 16,-1 9 7-16,3 2-11 15,0 7-9-15,0 2-3 16,4 1-3-16,1 0-4 15,-3 0-2-15,2 1-4 16,-2-2 0-16,2-3 0 0,-5-2 1 16,1-4-2-16,-5-3-6 15,0-3-39-15,0-3-35 16,-9-3-47-16,-4-3-56 16</inkml:trace>
  <inkml:trace contextRef="#ctx0" brushRef="#br0" timeOffset="454697.8509">26489 16213 510 0,'0'-5'24'15,"2"-2"0"-15,13 4 23 0,6-3-19 16,8 4 0-16,5-1-16 16,8 0 2-16,2 2-10 15,1-1-2-15,-2-1-2 16,-2 1-7-16,-4-5-158 15,-9-2-77-15</inkml:trace>
  <inkml:trace contextRef="#ctx0" brushRef="#br0" timeOffset="454890.9212">26868 15980 530 0,'-9'-5'55'0,"6"3"6"0,3 2-3 15,0 5-36-15,7 13-3 16,9 4 5-16,3 6-1 15,5 6-4-15,-2-2-1 16,-2 2-10-16,-6 0-5 16,-5-4-2-16,-9-3-1 15,-2-2-3-15,-16-4-13 0,-7-4-23 16,-5-5-32-16,-3-7-42 16,1-5-22-16,2 0-85 15</inkml:trace>
  <inkml:trace contextRef="#ctx0" brushRef="#br0" timeOffset="455311.4982">27238 16158 471 0,'-2'0'134'0,"2"0"-92"15,0 0 42-15,10 0-38 16,4-2-18-16,6 1-11 15,1 1-7-15,4 0-6 16,0 0-2-16,-3 0-3 0,-3 3-1 16,-4 2-38-16,-6 4-64 15,-6-5-54-15,-3 1-77 16</inkml:trace>
  <inkml:trace contextRef="#ctx0" brushRef="#br0" timeOffset="455559.9689">27288 16231 99 0,'-15'7'383'0,"5"-1"-327"15,7-2 14-15,3 0-17 0,10 2-6 16,12-2-7-16,5-1-11 16,7-1-14-16,4 0-10 15,3-2-5-15,0 1-2 16,0-1-77-16,-2 0-141 0</inkml:trace>
  <inkml:trace contextRef="#ctx0" brushRef="#br0" timeOffset="456010.6942">27938 16125 379 0,'0'-7'68'0,"-5"-1"-13"15,-2 0 28-15,-2 6-22 16,0 0-27-16,-2 2-18 16,-2 0-11-16,1 2-1 15,-2 6 4-15,-1 6 5 16,3 1-3-16,1 3 2 0,2 2-6 16,2 1-1-16,7 0-3 15,0-1-1-15,5-2-1 16,12-3-1-16,2-1 0 15,6-3 0-15,2-6 1 0,4-3-3 16,-2-2 3-16,1 0-2 16,-4-8 3-16,-7-8-6 15,-6 0 10-15,-10-6-3 16,-3 1 0-16,-9-2-1 16,-10 2-4-16,-7 1-7 15,-1 3-15-15,-2 7 0 16,4 5-9-16,9 5-31 15,9 0-37-15,7 0-59 0</inkml:trace>
  <inkml:trace contextRef="#ctx0" brushRef="#br0" timeOffset="456329.4037">28439 16000 564 0,'-16'-11'18'16,"-4"3"-16"-16,0 5 41 15,-1 3 8-15,0 0-21 0,1 9-6 16,0 9-9-16,2 3-1 16,4 9 2-16,4 3-8 15,0 3 1-15,6-3-4 16,4 5-4-16,0-4 0 15,9-2-1-15,4-2 0 16,6-7 0-16,2 0 0 16,0-5-1-16,3-5 0 0,0-7-11 15,3-1-49-15,-1-5-43 16,-3-2-33-16,4-11-71 16</inkml:trace>
  <inkml:trace contextRef="#ctx0" brushRef="#br0" timeOffset="456912.6139">28710 16062 271 0,'0'-6'38'15,"0"2"23"-15,-1 4 19 16,-6 0-29-16,-4 0-18 15,-4 0-10-15,2 10 6 0,-6 3 8 16,-1 5-20-16,3-1-2 16,0 6-6-16,3 0-3 15,4 2-2-15,4 2-2 16,2-4-1-16,4 1-2 16,0-4-1-16,10-3 1 0,4-4-1 15,0-5-1-15,6-1 0 16,2-3 6-16,-2-2 0 15,2-2-2-15,0 0-1 16,-2 0-1-16,-4-6-2 16,-4-1 0-16,-2 0-5 15,-7 1-13-15,-1-4 8 16,-2 0 10-16,-4-1-1 16,-4 4 1-16,-5-3 4 15,-1 3 2-15,-1 4-2 16,3-1 0-16,0 3 1 0,9 1 0 15,-1 0-2-15,4 0 0 16,4 0-1-16,7 0 0 16,1 3 1-16,3 1 3 0,1 2-2 15,-1 0-1-15,-1 1 2 16,-2 3-2-16,-1 1 0 16,1 0 0-16,-3 2 1 0,1-1 0 15,-3 1 2-15,0-2-1 16,-2 0 0-16,3-3-3 15,-3-1 1-15,0-3 1 16,2-4-2-16,5 0-98 16,-4 0-123-16</inkml:trace>
  <inkml:trace contextRef="#ctx0" brushRef="#br0" timeOffset="457180.5676">28970 16022 393 0,'1'-4'122'0,"6"4"-109"15,0 0 31-15,5 4 6 16,2 11-9-16,2 6-11 0,2 4-2 16,0 4-4-16,-2 3-6 15,-1-1-2-15,-5-4-8 16,-3 1-3-16,-7-3-3 15,0-4-1-15,-14 0-1 16,-8-3-11-16,-3-2-86 0,-7-5-79 16,-4-6-176-16</inkml:trace>
  <inkml:trace contextRef="#ctx0" brushRef="#br0" timeOffset="457770.1664">27838 16879 552 0,'-2'0'64'16,"2"0"-50"-16,14 0 37 15,15 0-23-15,7 0 13 16,13-4-14-16,8 2-10 0,8 1-5 16,3-3-1-16,2 3-3 15,2-3-6 1,1 2-1-16,2 0 0 0,-4 0-1 16,-3 1 1-16,-7-1-2 15,-7 2 1-15,-8-2-1 16,-13 1-4-16,-11-1-32 15,-9 0-30-15,-13 0-38 0,-5-2-70 16</inkml:trace>
  <inkml:trace contextRef="#ctx0" brushRef="#br0" timeOffset="458132.1826">27931 16998 569 0,'-5'2'37'0,"5"-2"-11"15,11 0 25-15,12 0-7 16,10 0 12-16,4-2-21 16,10-1-5-16,3 3-5 0,4-2-6 15,2 0-9-15,3 2-4 16,2 0-2-16,-1-1-1 15,-1 1-1-15,-4-2-2 16,-3 0 1-16,-1-1-1 16,-10 1 0-16,-4-2 0 15,-10-1 0-15,-5 1 0 0,-8 1 0 16,-3-1 0-16,-5-1-1 16,-5 1-5-16,-1-1-26 15,0-1-33-15,0 1-40 16,0-6-71-16,-5-1-317 15</inkml:trace>
  <inkml:trace contextRef="#ctx0" brushRef="#br0" timeOffset="481461.0055">17944 826 99 0,'4'0'26'15,"1"-2"-10"-15,-2 0 6 16,-1 2-55-16,2-2 30 16,-1 1 140-16,-3-1-108 15,0-2-5-15,0 0 22 16,2 1-7-16,-2-1-9 16,0 1-2-16,0-1-8 0,0 1 0 15,0 1-1-15,-4 1 4 16,-3-1-8-16,-1 2-11 15,-2 0 2-15,-2 0-5 0,-2 5-5 16,1 4 6-16,-3 2-1 16,-1 3-1-16,2 4-1 15,0 5 3-15,3-2-3 16,2 4 1-16,1 2 1 16,6-2 0-16,3 0-2 15,0-2 0-15,0 0 0 16,9-7 2-16,4 2-2 15,2-4 0-15,4-3 5 16,3-4-1-16,0-1 1 16,4-5-1-16,1-1 0 0,0 0-1 15,0-3 0-15,-2-7-1 16,-2 4 1-16,-2-4-2 16,-2-2 1-16,-5 3 3 15,-6-1-4-15,-1 1 0 0,-7 3 1 16,0-1-1-16,-5 2-8 15,-5-1 8-15,-6 3-7 16,-2 2 7-16,1-2 3 0,1 3-2 16,3 0 5-16,5 0 6 15,2 0 2-15,6 0-3 16,0 0-9-16,0 0 4 16,9 0-13-16,1 0 3 0,2 0 7 15,0 6-3 1,3-1-2-16,-1 5 1 0,1 0-1 15,-5 1 3-15,2 1 3 16,-4 2-3-16,-1-1 1 16,-2 1-1-1,1-2 0-15,0 3-1 0,-4-1 2 16,-1-3-5-16,1-3-118 16,-2-4-274-16</inkml:trace>
  <inkml:trace contextRef="#ctx0" brushRef="#br0" timeOffset="485637.9364">18242 959 384 0,'-4'0'45'16,"4"-1"-12"-16,-2 1 44 15,2 0-6-15,0-2-31 16,0 0-9-16,0 0 5 16,4 1-7-16,4-3-18 15,2-2-8-15,4 3-2 16,-1-1-1-16,3 1-1 0,-1-1 2 16,-1 1-1-16,4 1-1 15,-2 0 0-15,-3 2-8 16,-1 0-51-16,-2 0-30 0,-2 4-27 15,-6 3-63-15</inkml:trace>
  <inkml:trace contextRef="#ctx0" brushRef="#br0" timeOffset="485817.9778">18331 1027 369 0,'-3'4'49'16,"-1"-2"-44"-16,4-2 22 15,0 0 16-15,0 0-2 16,6 0-4-16,7 0 17 15,4-3-12-15,5-5-23 16,5 1-16-16,2-2-2 16,3 0-1-16,2 0-26 0,-3-2-98 15,-1-1-80-15</inkml:trace>
  <inkml:trace contextRef="#ctx0" brushRef="#br0" timeOffset="486558.432">17306 1170 346 0,'-3'-7'57'0,"-2"2"-23"0,-2-1 26 15,4 2 1-15,0 1-34 16,-1-1 9 0,2 3-7-16,1 1-13 0,-3 0-8 15,1 2-13-15,-3 10-8 16,2 5 12-16,2 4-2 15,2 5 0-15,0-2 2 16,5 2 0-16,5-8-1 16,4-2-4-16,4-5 10 0,1-8 3 15,0-3 3-15,1 0-5 16,-1-14-1-16,-2-2-1 0,-3-4 1 16,-3-1-1-16,-7-3-1 15,-4 3 3-15,0 2-4 16,-11 1-2-16,-7 7-3 15,-4 5-26-15,-3 5-1 16,2 1-11-16,3 3-1 0,1 7 11 16,9 2-48-16,7-4-39 15,3-3-72-15</inkml:trace>
  <inkml:trace contextRef="#ctx0" brushRef="#br0" timeOffset="486837.9243">17574 892 441 0,'-6'-9'176'16,"-1"3"-169"-16,0 6 25 0,5 0 11 16,-1 4-38-16,3 14-16 15,0 9 14-15,0 9-4 16,7 4 0-16,5 10 1 15,5 4 0-15,3-1-1 0,1 0 1 16,0-8 1-16,7-4 1 16,-1-9-2-16,7-10-7 15,5-11 8-15,8-10-3 16,3-1-29 0,4-22-71-16,-4-7-139 0</inkml:trace>
  <inkml:trace contextRef="#ctx0" brushRef="#br0" timeOffset="487232.978">18028 831 486 0,'-5'-4'40'0,"3"1"-27"16,2 3 37-16,0 0-27 15,0 0-26-15,10 3-12 16,5 10 15-16,5 3 7 15,3 5 11-15,2 4 1 0,2 7-10 16,-1 2-9-16,-3 4 2 16,-7 1 4-16,-1-1-7 15,-8-1 2-15,-6-7-1 16,-1 1 0-16,-8-9-7 0,-9-2-43 16,0-9-34-16,-3-9-81 15</inkml:trace>
  <inkml:trace contextRef="#ctx0" brushRef="#br0" timeOffset="487687.4364">18632 840 453 0,'-7'0'3'16,"3"-2"-1"-16,4 2-4 15,0 0-4-15,0 4-8 16,0 5 17-16,7 2-5 0,7 3 7 15,4-2 39-15,6 2-21 16,0 0-15-16,7 1-6 16,-1-2-1-16,-1-3 1 15,-2-2-2-15,0-2 3 16,-7 3-2-16,-6-3 1 16,-4-1-4-16,-8 2-4 0,-2 0-22 15,-13 0 26 1,-11 0 14-16,-2 3-35 0,-5-3 2 15,-1-2 25-15,5-3-1 16,2-1-1-16,3-1-1 16,10 0-1-16,2 0-24 0,5-3-87 15</inkml:trace>
  <inkml:trace contextRef="#ctx0" brushRef="#br0" timeOffset="487954.9156">18642 845 651 0,'0'-5'22'15,"0"-2"-20"-15,8-2 14 16,9 0-17-16,5-2 0 0,5 2-1 16,5 1 2-16,1 0 0 15,-1 5-1-15,2 3-22 16,-9 0-88-16,-6 0-62 15</inkml:trace>
  <inkml:trace contextRef="#ctx0" brushRef="#br0">17793 1548 473 0,'-3'2'72'16,"3"-2"-78"-16,3-2 2 16</inkml:trace>
  <inkml:trace contextRef="#ctx0" brushRef="#br0" timeOffset="488740.0967">18010 1617 372 0,'29'-10'109'0,"3"-5"-108"16,9-2 14-16,12-3 52 15,4 0-37-15,3-1-3 16,1 2 2-16,3-1-19 16,-1 2-4-16,-2-2-2 0,0 4-3 15,-6 2 1-15,-8-1-2 16,-4 3 0-16,-11 2 0 15,-5 0 1-15,-8 3 0 16,-9 0-1-16,0 3 2 0,-5 1 2 16,-3-1 6-16,0 1 22 15,-2 1-13-15,0 0-16 16,0-2-3-16,0 3 0 16,1-2-7-16,3-3-40 0,-1 1-24 15,4-1-39-15,1-1-110 16</inkml:trace>
  <inkml:trace contextRef="#ctx0" brushRef="#br0" timeOffset="499200.9105">18964 1430 386 0,'0'0'262'0,"-3"0"-263"0,-5 2-6 16,1 11 11-16,-4 6 0 16,2 6 1-16,-2 9-1 15,2 5 6-15,-4 6 3 0,5 1-8 16,-3 2-4-16,2-1 0 15,0-4-2 1,2-4 1-16,0-7 0 0,-2-3-2 16,3-5 3-16,1-1-1 15,1-3-2-15,-1-2-11 16,2-2-110-16,-4-3-98 16</inkml:trace>
  <inkml:trace contextRef="#ctx0" brushRef="#br0" timeOffset="499501.198">18615 2381 163 0,'-4'-7'466'16,"4"0"-429"-16,-3 3 4 15,1 1 26-15,2 3-16 16,0 0-34-16,0 0-17 16,2 7-7-16,3 8 9 15,5 7 2-15,-1 5-7 0,1 2 6 16,0-1-4-16,-2-2 4 16,1-4-4-16,2-7-26 15,0-10-39-15,3-7-61 16,-1-21-71-16</inkml:trace>
  <inkml:trace contextRef="#ctx0" brushRef="#br0" timeOffset="499849.9671">19015 1610 592 0,'0'-1'22'16,"0"-1"-11"-16,0 2 17 15,0 0-15-15,10 3-21 16,2 10 1-16,7 3 23 15,3 7-12-15,5 2-4 16,0 3 1-16,2 1-1 16,2-4-2-16,-3 0 2 0,5-4-1 15,-3-3 0-15,3-2 1 16,-5-1-2-16,1-1-10 16,-9-3-104-16,-2-1-89 0</inkml:trace>
  <inkml:trace contextRef="#ctx0" brushRef="#br0" timeOffset="500200.554">19714 2019 652 0,'-3'0'38'16,"-8"6"-56"-16,-2 6 18 0,4 0 7 15,1 4-4-15,4 2-4 16,4 0 1-16,0 1-4 16,14-1 2-16,6 0 2 15,5-2-1-15,5-3 5 16,3-3-3-16,0 0 1 0,-7-3 0 16,-4-2-2-16,-9 2-2 15,-8 0-17-15,-5 4-5 16,-10-1 23-16,-9 5 10 15,-4-2-4-15,-4-1-2 16,-1-2 7 0,6-2 0-16,4-5-6 0,5-3-3 15,5 0-1-15,8-7-23 16,0-12-89-16,0-6-113 16</inkml:trace>
  <inkml:trace contextRef="#ctx0" brushRef="#br0" timeOffset="500451.3862">19733 2013 646 0,'0'-5'56'16,"0"-4"-50"-16,7 0-2 15,8-3 7-15,5-3-3 0,7 0-8 16,6-2 0-16,4 0 0 16,-3 1-4-16,-3 1-133 15,-10-3-370-15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1-12-08T09:32:19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7459 3112 84 0,'-2'0'32'0,"0"0"21"16,0 0-64-16,2 0 19 0,0 0 62 0,-1 0 24 0,1 0-71 15,-4 0 5-15,4 0-2 16,0 0-8-16,-2 0-7 0,2 0-5 16,0 0-4-16,0 0-3 15,0 0 1-15,0 0-2 16,2 0 3-16,3 0 10 15,2 0-4-15,3-1-5 0,0-1-1 16,-1-4 0-16,4 3 0 16,-1-1 0-16,2 1 1 15,1-1-2-15,4-2 0 16,-4 5 1-16,7-3-1 16,-3 1-1-16,5 1 1 0,-2 0-1 15,-1 1 1-15,0-1 1 16,1 2-2-1,4-2 1-15,-3 2 0 0,0 0 2 16,0 0-1-16,4 0-1 16,0 0-1-16,0 0 1 15,4 2 2-15,0 3-2 0,1-1-1 16,2-1 0-16,0 0 1 16,2 1-2-16,-1 0 4 15,3-2-2-15,2 0-2 16,3 1 1-16,0-1 1 0,2-2 1 15,-1 1-2-15,2-1 3 16,2 0-2 0,1 0 0-16,-1 0 0 15,2 0 2-15,-1 0-2 16,3 0 0-16,-2 0-1 0,1 0 3 16,0 0-5-16,3 0 6 0,0 0-2 15,2 0 1 1,0 0 0-16,-1 0-2 0,2 0-3 15,3 0 2-15,-1-1 5 16,2-1-3-16,-1 0-1 16,-1-1 0-16,0 1 0 15,-1 0-1-15,1-2-1 0,2 1 2 16,0-1 0-16,-1 1 3 16,-2-1-2-16,3 1 0 15,-3-1 0-15,-1 1-3 16,-1-3 1-16,-2 2 1 15,-2 1 2-15,-2 0-2 16,-1-1 0-16,-4 0 0 16,-3 0 1-16,0 1-1 15,-6 1-1-15,-2 1 1 0,-3-1-1 16,-6 0 2-16,-10 0 0 16,-1 2-1-16,-9-5 1 15,-5-6-29-15,-20-5-198 16</inkml:trace>
  <inkml:trace contextRef="#ctx0" brushRef="#br0" timeOffset="41106.6502">28887 5715 198 0,'0'-6'103'0,"0"-1"-99"0,0 2 23 16,-2-2 19-16,0 1-20 16,-1 1-8-16,-2-2-7 15,-2 2-1-15,2-1 5 0,-4 2-6 16,1 2-4-16,-7 2-4 15,-1 0 0-15,-6 0-1 16,1 6 2-16,-5 5 0 16,-4 3 1-16,-3 4 1 15,1 5 0-15,0 2 2 0,0 5-2 16,5 3 1-16,4-3-5 16,1 0 1-16,7-1-1 15,7-4-1-15,2 0-1 16,6-2 1-16,0-2 1 15,2-1 1-15,10-2-2 16,1-2 2-16,5-2 1 0,4-2 1 16,1-2 0-16,4-3-1 15,2-4 0-15,2-3-1 16,-1 0 1-16,1 0-2 16,-7 0-1-16,0-7 4 0,-6-1-3 15,-4 0 0-15,-3-2-3 16,-7-3-13-1,-4 0-11-15,0 3-4 16,-17-1 2-16,0 0 12 0,-7 6 0 16,2-1 15-16,0 1 3 15,2 3 2-15,5 2 5 16,4-1-3-16,8 1 3 16,3 0-3-16,0 0-9 0,12 0 8 15,6 0-2-15,4 3-2 16,-1 4 2-16,3 2 0 15,-3 2 3-15,-3 4 0 16,-2 0 12-16,-3 5 5 0,-6 0-2 16,1 1-7-16,-5 0 4 15,0-1-8-15,-3 0-4 16,0-4-3-16,0 0-1 16,0-3 0-16,2-3 0 0,0-3-2 15,3-4-38 1,2-3-40-16,1 0-83 15</inkml:trace>
  <inkml:trace contextRef="#ctx0" brushRef="#br0" timeOffset="42568.6853">29073 6091 235 0,'6'0'76'0,"-5"0"-34"0,1 0 12 16,0 2 1-16,0-2-10 15,-2 2-12-15,0 3-16 16,0 2-11-16,-2 6 1 16,-9 6-5-16,-4 5-4 15,-9-3-57-15,2 2-209 0</inkml:trace>
  <inkml:trace contextRef="#ctx0" brushRef="#br0" timeOffset="43054.2987">29734 5955 401 0,'3'-1'76'16,"-3"-1"-61"-16,0 0 21 16,0 2 8-16,-3 0-16 15,-6 0-19-15,-3 0-9 0,-10 0 3 16,-7 5-2-16,-6 1-2 15,-3-1 3-15,-7 0-2 16,-2 1 0-16,0-4-5 0,-1 0-24 16,5 0-36-16,3-2-18 15,12 0-9-15,8-2-93 16</inkml:trace>
  <inkml:trace contextRef="#ctx0" brushRef="#br0" timeOffset="43318.2305">29452 5788 314 0,'0'0'230'0,"-12"0"-230"15,-12 4-3-15,-5 8 3 16,-5 6 6-16,-1 3-5 16,-1 2 2-16,2 4-3 0,2 1 0 15,6 0 0-15,10-2 0 16,5-1-3-16,11-4-1 15,4-1 0-15,16 0 3 16,10-3 4-16,8 3 1 0,5-2-3 16,6 0-2-16,-2-2-17 15,4-3-39-15,-7-3-27 16,-7-5-105-16</inkml:trace>
  <inkml:trace contextRef="#ctx0" brushRef="#br0" timeOffset="43469.6573">30081 5963 373 0,'4'0'-238'16</inkml:trace>
  <inkml:trace contextRef="#ctx0" brushRef="#br0" timeOffset="44019.1076">30273 5923 377 0,'2'-10'28'0,"-2"-3"-1"16,0 2 21 0,-9-3-12-16,-2 2-21 0,-5-1-12 15,-4 4-4-15,-1 2 3 16,-4 4 1-16,-1 3-3 16,3 0 0-16,-3 10-3 0,4 4 0 15,5 6-3-15,5 0 2 16,4 0 0-16,5-1 3 15,3-3 2-15,11-1 1 0,5-3 3 16,4-8 0-16,3-1-2 16,0-3 1-16,-1 0-1 15,0-5 1-15,-5-4 1 16,-2 0 2-16,-6 2 12 16,-1-1 1-16,-4 5-2 15,0-1-4-15,-4 4 3 16,0 0-11-16,0 4-10 15,0 10-8-15,0 8 10 0,0 6 3 16,0 6-3 0,0 6 5-16,4 2-3 0,-1 0-1 15,1 0 3-15,-1-3-2 16,-1-5 0-16,-2-8 0 0,0-9-8 16,0-6-12-1,-5-10-11-15,-6-1 1 0,-7-15-8 16,0-12-37-16,0-9 28 15,-2-8 17-15,6-6 7 0,4-6-46 16,9 1-54-16</inkml:trace>
  <inkml:trace contextRef="#ctx0" brushRef="#br0" timeOffset="44670.473">30232 5855 169 0,'29'-5'45'16,"0"4"5"-16,-2 1-1 15,2 3-5-15,-2 11-11 16,-3-1-7-16,-4 7-11 15,-6 1-1-15,-4-2-8 0,-3 3-2 16,-4-2-6-16,-3-1 4 16,0-4-1-16,-3-3 0 15,-7-5 0-15,-2-2 1 16,1-5 9-16,-2 0 5 0,4-14-4 16,2-2-8-16,4-5-2 15,3-4 3-15,2 1-10 16,10 1-8-16,8 6-10 15,4 4 14-15,0 4 4 0,5 4-6 16,1 1 3-16,-4 2 5 16,-5 2 2-16,-7 0 2 15,1 0-1 1,-10 0 1-16,-5 0-1 0,0 4 3 0,0 5 1 16,-9 3 5-1,0 4-7-15,2 2-1 16,2 0 1-16,5-2-1 15,0 2-2-15,0-7 2 0,10-1 0 16,3-4 0-16,1-6 4 16,0 0 0-16,-2-2-2 15,-4-11 2-15,-4-3-1 16,-2-3-3-16,-2-1 4 0,-2 1-8 16,-7 1-7-16,2 3-6 15,2 5 9-15,-1 3 2 16,6 1-4-16,0 6-14 0,6 0-21 15,4 0 21-15,3 4 23 16,1-1 1-16,0 3-2 16,-2-3 1-16,-2 1 0 15,-1-1 3-15,-4 3 6 16,-3 3 4-16,2-1 0 16,0 5 2-16,-4 0-2 15,3-1-9-15,1 0 0 16,1 1-3-16,4-4 1 0,2-3 1 15,3-5 1 1,1-1 0-16,2 0 0 0,3-3-45 16,-7-10-36-16,-2-1-29 15,-2-1-8-15,-4 5 42 16</inkml:trace>
  <inkml:trace contextRef="#ctx0" brushRef="#br0" timeOffset="45053.1595">30864 5911 141 0,'0'0'24'15,"0"7"-6"-15,0 4 0 0,0-1-1 16,8 0-11-16,5-2 1 15,3 0 3-15,2-3-7 16,3-5-1-16,-2 0 1 16,-1 0-33-16,-1-11-17 15,0 1-8-15,-7-3 49 0,2-2 41 32,-3 1 17-32,-2 0-5 0,-4 0 7 0,-1 1-7 15,1 2-15 1,-3 3-2-16,0 4 0 15,0 0-2-15,0 3-10 0,0 1-14 16,0 0-7-16,0 7-8 16,0 7 9-16,0 6 0 15,0 1 2-15,0 6 0 0,5 3 1 16,0 6 0-16,2 2 0 16,0 4 3-16,0 1-2 15,1 2 1-15,-3-3-3 16,-3-4 2-16,-2-2-1 0,0-7 1 15,0-7-2-15,0-4 2 16,-4-7-1-16,1-6-1 16,-2-5 1-16,0 0 3 15,3-10-22-15,1-10-51 0,1-3-67 16</inkml:trace>
  <inkml:trace contextRef="#ctx0" brushRef="#br0" timeOffset="45316.0839">31084 5815 418 0,'0'-11'58'16,"0"2"-61"-16,0 6-8 15,10 3 18-15,-1 0 15 0,1 8-13 16,3 8-4-16,-1 4 1 15,-5-1-5-15,1 5 2 16,-4-4-3-16,-4 1 0 16,-4-2 0-16,-11-1 0 15,-6-2 2-15,-12-3-11 16,-4-6-41-16,-6-5-82 16</inkml:trace>
  <inkml:trace contextRef="#ctx0" brushRef="#br0" timeOffset="49959.4247">28612 7161 271 0,'0'0'61'0,"0"0"-59"16,0 0 20-16,0 0 18 15,0 0-18-15,0 0-8 16,0 0-4-16,2 0 8 16,-2-2-7-16,1-3-1 15,-1-2 0-15,2-2 4 16,-2 0 0-16,0-3 0 16,0-2-3-16,0 1-5 0,0-1-4 15,-2 1 4-15,-1 1-6 16,-2 2-1-16,-4 4-4 15,-2 2 1-15,0 2 2 0,-4 2-1 16,0 0 3-16,-4 9-3 16,-2 6 2-16,1 4 0 15,-2 4 0-15,3 4-1 16,3 0 1-16,4 1-1 16,0-3-1-16,7-3 2 0,3-3-8 15,2-5 3 1,0-3 3-16,9-5-3 0,4-5-2 15,4-1 2 1,4 0 6-16,2-3 3 0,1-8 1 16,-2-3-6-16,0 0 3 15,-2-1 3 1,-4-1-3-16,-5 2 5 0,-2 0-1 16,-4 3-2-16,-1 4-1 15,-3 0 6-15,-1 3 4 16,0 2-6-16,0 2-6 0,0 0-4 15,0 9-5-15,0 2 9 16,0 5 1-16,0 4-4 0,0 3 3 16,2 0 0-16,3 2 1 15,5-4-1-15,0-1 1 16,3-4-3-16,0-5-27 16,2-6-20-16,4-5-41 15,-1 0-134-15</inkml:trace>
  <inkml:trace contextRef="#ctx0" brushRef="#br0" timeOffset="50423.643">29138 7043 366 0,'0'-3'22'15,"0"-2"-3"-15,0 3 21 16,0 0 1-16,-3-1-21 16,-3 1-17-16,-2 2-4 0,-7 0-2 15,-4 5-1-15,2 5 4 16,-5 5 0-16,-1 7 0 15,0-1-1-15,1 5 1 16,4 1 0-16,4 0 0 16,3-2-5-16,5-2 1 15,4-1 2-15,2-3 6 16,2 1-4-16,11-4 0 0,1 2 5 16,5-4-4-1,1-3 0-15,2 1 0 0,2-3-1 16,1-3-6-16,1-3-2 15,-2-1-2-15,-1-2-5 16,3 0 1-16,-4 0-3 0,-3-7-3 16,-3-2-12-16,-3-3-47 15,-6-1-25-15</inkml:trace>
  <inkml:trace contextRef="#ctx0" brushRef="#br0" timeOffset="50593.3889">29002 7233 364 0,'-5'-2'11'16,"5"-2"-8"-1,1 4 1-15,13-2-2 16,6 1 5-16,8 1-2 16,4-2-9-16,5 2 5 0,3-2-14 15,-1 0-66-15,1-1-128 16</inkml:trace>
  <inkml:trace contextRef="#ctx0" brushRef="#br0" timeOffset="51262.0565">29662 7079 201 0,'2'-3'83'16,"0"-1"-62"-16,-2 0 20 16,0 1 7-16,0 1-16 15,-4-1-9-15,-4 1-17 16,-1 0-5-16,-4 2-1 15,-1 0-5-15,-5 0 4 0,2 5 3 16,-3 6-2-16,0 2-1 16,1 1 1-16,-1 5-1 15,3 1-3-15,5 3 3 0,3-1-1 16,4-1-1 0,5 0-1-16,0-1 6 0,3 0-2 15,10-4 1-15,0 0-1 16,4-4 3-16,2-1-1 15,3-4-2 1,0-3 0-16,2-2 0 0,-1-2 0 16,0 0 0-16,-1-2-2 15,-4-5 4-15,-2 0-3 16,-5-4 2-16,-6 0 0 0,-3 1-9 16,-2-3-4-16,0 2-2 15,-13 2 5-15,2 0 1 16,-3 4 6-16,3 2 1 0,1-1 0 15,3 4 1-15,5 0-2 16,2 0-2-16,0 0-16 16,0 5 13-16,9 2 8 15,3 1 4-15,-1 2-3 0,1 1 1 16,1 3-1-16,0 1 3 16,-3 1-2-16,2-2 0 15,-4 0 1-15,1-2-1 16,-2 1-2-16,-1-1 0 15,-4-1 0-15,-2 0 0 16,0-4-38-16,-6-4-317 16</inkml:trace>
  <inkml:trace contextRef="#ctx0" brushRef="#br0" timeOffset="56531.5514">28352 7936 190 0,'-8'-4'32'0,"1"0"-18"16,-3 1 8-16,-3 2 20 15,2-2-3-15,-1 3-14 16,-3 0-15-16,3 0-3 15,-1 3 0-15,-1 3 1 0,2 0-1 16,0 8 0-16,4 0-2 16,1 4 2-16,-1 0 0 15,2 3 1-15,3 3-4 16,1-4 0-16,2 1-1 16,0-3-4-16,4 0 1 15,3-4-5-15,4-3 2 0,-1-4 1 16,4-1 6-16,3-2-1 15,1-4 1-15,-2 0-3 16,2-2 2-16,-2-7 2 16,2 0-3-16,-4-3 1 15,-1-3 2-15,-4-2 5 16,-2-1 1-16,-3-6 8 16,-4 1-9-16,0 0-7 15,-6 1-6-15,-2 2 1 16,-9 3 3-16,1 6-4 0,-4 1-1 15,3 6-6-15,0 3-3 16,5 1-8-16,4 0-20 16,6 5-9-16,2-1-62 0</inkml:trace>
  <inkml:trace contextRef="#ctx0" brushRef="#br0" timeOffset="56849.3669">28636 7907 373 0,'0'-11'28'0,"0"-2"-15"15,0 4 23 1,0-2 10 0,-4 2-2-16,1 5-22 0,-4 0-13 0,2 4-5 15,-2 0-4 1,-3 2-1-16,-3 10 0 15,0 8-2-15,-1 3 2 0,0 7 1 16,0 5 1-16,4 1 1 16,1 0 0-16,6-1-1 15,3-3-1-15,0-3-3 0,5-5 2 16,9-1-3-16,4-5 6 16,4-4-12-16,5-5-20 15,1-5-18-15,4-4-32 0,2 0-92 16</inkml:trace>
  <inkml:trace contextRef="#ctx0" brushRef="#br0" timeOffset="57268.0989">28890 8050 269 0,'0'-8'52'15,"0"-1"-31"1,0 1 21-16,0-3-4 0,0 1 7 15,-2 2-20-15,-1-2-11 16,-2 6-3-16,-2-1-5 16,-3 3-7-16,0 2-1 0,-5 0 0 15,1 5 0-15,-3 8 1 16,2 2 1-16,2 5-1 16,2-2 0-16,2-2 1 0,8 0 0 15,1-5-2-15,0 0-3 16,0-7-2-16,10-1 1 15,7-3 13-15,-2 0-3 16,5 0-1-16,0-6-4 16,1-1-3-16,-4-1-2 15,-3 2 6-15,-4 0-1 16,0 3 1-16,-6 1 0 0,-3 2 0 16,3 0-5-1,-4 7 1-15,1 2 5 16,1 0 1-16,2 0 0 0,4 2-1 15,-1-6-5-15,3-2-5 16,0-3-41-16,4 0-53 16,-2-3-178-16</inkml:trace>
  <inkml:trace contextRef="#ctx0" brushRef="#br0" timeOffset="57488.5761">29039 7952 443 0,'0'-7'19'0,"0"5"-4"15,0 2-5-15,2 2-7 16,3 10 0-16,7 6 14 0,-4 5-10 16,3 3 2-16,-1 0-2 15,-2 0 0-15,-3-1-4 16,-3 0 0-16,-2-4-2 16,0-1 1-16,-3-4-5 15,-4-3-27-15,-5-5-33 16,4-5-79-16</inkml:trace>
  <inkml:trace contextRef="#ctx0" brushRef="#br0" timeOffset="57865.0606">29307 8086 200 0,'0'0'234'0,"2"0"-221"15,-2 0 5 1,2 0 16-16,1 0-1 0,4 0-29 16,4 0-7-16,2 0 1 15,2 0 3-15,4 0 1 16,-1 0 0-16,0 0-2 0,-4 3-24 16,-3 0-16-16,-6 1-11 15,-5 1 1-15,0 1-21 16,-12-1-3-16,-3 0-80 15</inkml:trace>
  <inkml:trace contextRef="#ctx0" brushRef="#br0" timeOffset="57982.2753">29368 8136 101 0,'-11'6'92'0,"2"-2"-40"0,4 1 3 0,5-3-21 15,0 2-13 1,2-3 1-16,12 1-6 0,2-2-8 16,6 0-5-16,4 0 0 15,1 0-1-15,0 0-23 16,-1 0-78-16,-4-3-163 15</inkml:trace>
  <inkml:trace contextRef="#ctx0" brushRef="#br0" timeOffset="58578.5542">29693 8085 231 0,'0'0'38'16,"0"0"-36"-16,0 0 32 16,7 0-1-16,2-5-17 15,4-1-9-15,-1-6-8 0,3 0 5 16,-1-2 3-1,0-1-3-15,-1-4 0 0,0-3-1 16,-5-1 6-16,-1-1 3 16,-3-1-4-16,-2 2-3 15,-1 2-6-15,-1 2 6 0,0 2 0 16,0 5 2-16,0 5 2 16,0 1-1-16,-1 3-6 15,1 3-2-15,-2 0 0 16,2 0-4-16,0 0-3 0,0 7 6 15,-2 2 1 1,2 5-1-16,0 2 0 0,0 2 1 16,0 1 1-1,0 5 1-15,0 1-2 16,2 0 2-16,0 0-1 0,4 1 1 16,-3-2 0-16,3-3 0 15,-1 0 1-15,0-6 0 16,0 0 4-16,3-2-3 15,-4-2-2-15,-1-3 0 0,-1 2 1 16,0-3-3-16,-2 0-3 16,0-2 2-16,0 1 2 15,0-1-5-15,0 1-20 0,0-3-12 16,0-3-24-16,3 0-42 16,2 0-76-16</inkml:trace>
  <inkml:trace contextRef="#ctx0" brushRef="#br0" timeOffset="59182.5882">30039 7933 271 0,'0'0'11'15,"0"0"-7"1,-3 0 9-16,-3 0 12 0,0 3-5 15,-3 7-11-15,-1 1-5 16,-2 2 8-16,-1 0-4 16,-1 4 0-16,2-5-3 0,-1 4-4 15,2-5 1-15,1-2-2 16,2-4 1-16,3 0 1 16,1-1-2-16,4-4 1 15,0 2-2-15,0-2 1 0,0 1-7 16,0-1-5-16,0 2 22 15,4-2-6-15,-1 2 1 16,2 0-4-16,0 1 0 16,0-2 4-1,0 2-2-15,2-1-2 0,0 1 2 16,1 0 8-16,1 0-2 16,-1 0-2-16,3 1-4 15,0 1-1-15,-2 1 1 16,4-3-1-16,-4 2 0 0,1 1 0 15,-1-1 0-15,2 2 0 16,-2-1-2-16,-2-3 0 16,-1 5 1-16,1-5 0 0,-3 1-2 15,-1-1 2-15,-1 1-2 16,1-3 2-16,-1 1 4 16,-2-2-2-16,2 2 2 0,-2 0 1 15,1-2 1-15,-1 0 0 16,0 0-2-16,0 0-3 15,0 0 0-15,2 0-2 16,-2 0 1-16,0 0 0 16,0 0-5-16,0 0-15 15,0 0-26-15,0 0-15 16,0-4-147-16</inkml:trace>
  <inkml:trace contextRef="#ctx0" brushRef="#br0" timeOffset="77613.7437">27847 8947 207 0,'0'0'27'0,"0"0"-8"16,0 0 7-16,0 0-3 16,0 0-6-16,0 0-6 15,0 0 4-15,2 0 3 0,-1 0-2 16,-1 0 6-16,2-2-12 16,0-1 6-16,-2-2 15 15,0-1-8-15,0-1-2 16,0-2 5-16,0-2-11 15,-2 0-13-15,-5 3-10 16,2-3 2-16,-4 4 9 0,1 0-3 16,0 3 0-16,-3 2-1 15,-2 0-1-15,3 2-1 16,-1 0-2-16,-4 4 1 16,3 5 3-16,-5 3 1 15,3 3-1-15,0-1 1 0,1 4 0 16,1 0-1-16,1 0 1 15,4-3 0 1,0 2 1-16,5-3-3 0,2-3 1 16,0-3-1-16,0-1-2 15,2-1 1-15,8-5 4 16,-1 2 2-16,4-3-2 0,-1 0 1 16,3 0 0-16,-3-3-3 15,3-2 3-15,-2-2-2 16,-3-2 2-16,1 1-2 15,-2-3 1-15,-2-2-2 0,0-1 5 16,1 2-2-16,-5 1-2 16,1 0 0-16,-1 0 2 15,-3 6-4 1,2 0 2-16,-2 3 0 0,0 0-2 16,0 2-2-16,0 0 1 15,0 0 2-15,0 0-3 16,-2 2 7-16,-3 7-4 15,2 1 2-15,-1 3-2 0,-2 0 1 16,4 1 0-16,0 0-2 16,2 0 2-16,0-1-2 15,0-1 2-15,4-1-7 16,4 0 7-16,1-4 3 0,1 0-3 16,1-2-1-16,3-1-1 15,1-2-24-15,-1-1-33 16,0-1-32-16,1 0-79 0</inkml:trace>
  <inkml:trace contextRef="#ctx0" brushRef="#br0" timeOffset="77823.2512">28045 9063 245 0,'2'1'71'0,"1"5"-48"16,-3 1 8-16,2 4 4 16,-2 0-7-16,0 1-15 15,0 6-12-15,-4 0 2 0,-7-1-9 16,-3 3-42-16,-1-5-138 16</inkml:trace>
  <inkml:trace contextRef="#ctx0" brushRef="#br0" timeOffset="89895.3239">28310 8875 91 0,'-7'-5'253'16,"-3"2"-241"-16,-3-1 17 15,0 1 6-15,3 3 7 16,-5 0-26-16,3 0-8 16,-1 0-4-16,1 3 2 15,-2 4-1-15,2 4-2 16,-2 3 1-16,-1 2 1 0,2 4-2 15,-1 1 0-15,2 4 1 16,4 0 4-16,1 2-2 16,6 0-2-16,1-4-2 15,0 0-1-15,8-3 0 0,2 0-2 16,7-8 1 0,5 0 1-16,3-3 0 15,3 0 0-15,0-5-1 0,1-2 2 16,-2 2-6-16,-4-4-8 15,-1 0-34-15,-8 0-22 16,-1 0-5-16,-10-1-27 0,-1-8-116 16</inkml:trace>
  <inkml:trace contextRef="#ctx0" brushRef="#br0" timeOffset="90110.2893">28132 9056 325 0,'0'0'40'0,"10"-2"-44"15,4 0 23 1,6-1 6-16,3 1-8 16,0-2-3-16,6 3-9 0,0-2-3 15,-1 2-2-15,3-1-5 16,-1 0-54-16,-1 0-83 15</inkml:trace>
  <inkml:trace contextRef="#ctx0" brushRef="#br0" timeOffset="90675.7054">28743 8929 297 0,'0'-9'39'0,"-2"4"-7"16,-7 0 5-16,-1 1-12 16,-3 2-15-16,-3 2-5 15,-1 0-2-15,-3 0 0 16,3 6 1-16,-1 4 4 16,0 2 3-16,3 5 1 0,5-1-6 15,-1 3-2-15,5 1 1 16,5 1-3-16,1 1 0 15,0-2-3-15,6-1-1 16,4-1 2-16,4-4 1 0,4-1-2 16,3-6 3-16,-1-2-4 15,2-1 1-15,2-4 2 16,-3 0 2-16,-5 0-2 16,0-2 1-16,-5-4 0 0,-4-1-3 15,-3-1-1-15,-4-2-3 16,0 0-1-16,0 1 1 15,-7 0 4-15,2 0-1 16,-2 2 5-16,2 4-1 16,3-1-2-16,2 4 2 15,0 0-7-15,2 0 0 16,10 1 3-16,-4 7 2 16,7 4 3-16,-3-1-4 0,1 4 2 15,0-1-2-15,-6 1 2 16,-2 0-2-16,-2-3 1 15,-3 1 1-15,0-2 0 16,0-1 1-16,2-3 0 0,2 0-2 16,2-3 1-16,2-4-14 15,3 0-56-15,4 0-99 16</inkml:trace>
  <inkml:trace contextRef="#ctx0" brushRef="#br0" timeOffset="91012.1205">29072 9054 335 0,'1'0'71'16,"3"0"-57"-16,-1 0-3 16,9 0 20-16,0-2 2 15,6-1-24-15,1-1-6 0,7 1-3 16,1 0 0-16,2 2 0 16,-2-1 1-16,-6 0-2 15,0 2-20-15,-2 0-19 16,-9 0-4-16,-6 0-13 15,-4 0-51 1,0 2-101-16</inkml:trace>
  <inkml:trace contextRef="#ctx0" brushRef="#br0" timeOffset="91363.7672">29189 9116 227 0,'-2'6'52'0,"2"-3"-32"15,0 3 23-15,7-5-3 16,7 1-3-16,4-2-19 15,6 0-2-15,-2 0-9 0,10 0 0 16,-6 0-4-16,3-2-2 16,-1-1-1-16,0-4 0 15,-8-1-26-15,-5 1-26 0,-3-5-15 16,-7-2 3-16,-5-4 12 16,0-2 35-16,-4 2 22 15,-4 0 21-15,2 3 47 16,0 2 16-16,3 4-33 15,3 4-18-15,0 3-22 16,3 2-8-16,8 0-4 16,2 5 2-16,1 8-1 15,2 3 4-15,0 5-5 16,-4 3 3-16,-7 2 1 0,-5 3-6 16,0-1-2-16,-20 1 1 15,-4-6-1-15,-7-1-30 16,1-7-21-16,-4-8-8 0,7-7-92 15</inkml:trace>
  <inkml:trace contextRef="#ctx0" brushRef="#br0" timeOffset="92226.6167">30122 9111 335 0,'4'0'37'15,"-3"-1"-29"-15,3-7 25 16,-1 1 13-16,2-2-14 16,-2-3-10-16,-1-1-7 15,0-3-1-15,-2 0-7 16,0 0-5-16,0 2-3 0,-6 1-1 15,-5 2 1-15,-1 6 0 16,-8 2-1-16,-1 3 0 16,-3 0 1-16,-3 8 1 0,2 5 1 15,-2 5 0-15,8 3-1 16,-1 4-1-16,7-2-2 16,4 1 3-16,7-3-3 15,2 1 1-15,2-7-1 0,11-4 0 31,3-2 1-31,4-4 1 0,2-5-1 16,2 0-1-16,1-1 8 16,-1-11-2-16,-1 0-2 15,-4-2 4-15,-2-4-2 0,-5 0 1 16,-2 3 0-16,-5 0-3 16,-3 2 1-16,-2 5 0 15,0 4-2-15,0 2 1 0,0 2-1 16,-4 0-2-16,1 7 1 15,-2 6 0-15,4 3 0 16,1 2 0-16,0 0 1 0,0 2 0 16,6-5-2-16,6 2 0 15,2-5-1-15,3-4-2 16,3-3-6-16,1-5-5 16,2 0-4-16,-1-5-30 15,-1-8-22-15,-1-7-87 16</inkml:trace>
  <inkml:trace contextRef="#ctx0" brushRef="#br0" timeOffset="92542.5053">30200 8753 457 0,'-6'-11'7'16,"2"0"20"-16,4 2 19 15,5 4-32-15,10 1-13 16,1 2 0-16,4 2 2 16,0 0 2-16,-4 13-4 0,-3 5 0 15,-6 1-5-15,-5 5 1 16,-2-1 2-16,-6-2-3 16,-7-1 0-16,1-4 8 15,2-4-2-15,2-2 3 0,6-5-2 16,2-2-3-1,0 1-4-15,8-3-2 16,13-1 1-16,9 2 3 0,8-2 3 16,7 0-42-16,4 0-71 15,-3 0-126-15</inkml:trace>
  <inkml:trace contextRef="#ctx0" brushRef="#br0" timeOffset="92829.9125">30821 8900 468 0,'0'0'25'0,"0"-1"-14"15,-7-1 21-15,-3 2-24 16,-4 0-6-16,-1 3-5 16,-2 10 1-16,-3 3 1 15,0 5 1-15,2 3 0 16,2 2 1-16,0 3-2 15,5-2 1-15,6-2 0 16,3 0-2-16,2-6-1 16,0-1-1-16,15-4 3 0,0-2 2 15,9-4-4-15,1-1-11 16,6-3-24-16,1-4 1 16,2 0-11-16,-2 0-22 0,-5-9-47 15</inkml:trace>
  <inkml:trace contextRef="#ctx0" brushRef="#br0" timeOffset="93013.2664">30706 9079 421 0,'-6'0'4'16,"6"-2"-4"-16,0 2 1 0,16-2 25 15,8 2-18 1,6-1-11-16,6 1 4 15,8 0-26-15,-2-2-9 16,1-2-32-16,-3-1-66 16</inkml:trace>
  <inkml:trace contextRef="#ctx0" brushRef="#br0" timeOffset="93526.9803">31250 8931 300 0,'-5'-4'30'16,"-7"2"-28"-16,-1 1 8 0,-4 1 12 16,0 0-2-16,-7 10-15 15,4 1 2-15,3 4 6 16,-2 2 3-16,5 1 4 16,3 2-5-16,4-3-11 15,5 3-2-15,2-2-5 16,0-2 4-16,5-2-1 15,9-1 4-15,1-2-4 0,5-3 3 16,-1-1-1-16,3-3 2 16,4-2-9-16,-5-2 4 15,0 0 1-15,-2 0-9 16,-9-7-8-16,-5-4-1 16,-3-2-3-16,-2 5-12 0,-5-5 18 15,-6 6 14-15,-2-2 18 16,1 6 10-16,3-1-3 15,2 4-2-15,5 0-9 0,2 0-7 16,0 2-9-16,4 5 8 16,7 3 1-16,-1 1 5 15,3 2-5-15,-1 1 0 16,0 2-1-16,0-3 0 0,-5 0 3 16,0 2-1-16,-4 0 0 15,0-3-2 1,-1-1-1-16,-2 1-2 0,0 0-1 15,0-4-1 1,0 1-1-16,-2-3-36 0,-8-3-36 16,5-3-88-16</inkml:trace>
  <inkml:trace contextRef="#ctx0" brushRef="#br0" timeOffset="95096.0054">29066 10174 88 0,'0'2'117'0,"0"-2"-81"16,0 0 6-16,0 0 14 15,0 0-7-15,0 0-17 0,0 0 6 16,0-2-15-16,2-3-9 15,2-3 3-15,-3-2-1 16,3 1-4-16,-4-4 0 16,0 1-3-16,0-4 2 15,-2 1-7-15,-5 0-2 16,-3 0 0-16,-3 1-2 0,-1 7-2 16,-5 3 2-16,1 4-1 15,-1 0-1-15,1 11 1 16,-2 5 0-16,5 5 2 15,3 3-3-15,3 1 1 16,2 2 0-16,7-4-1 16,0 0 1-16,1-6-1 0,13-2-2 15,1-6-2-15,5-5-2 16,4-4 3-16,-3 0-7 16,4-10 10-16,-1-5 3 15,-4-3 0-15,-5-2 3 0,-2 6 1 16,-4 0-3-16,-2 3 0 15,-5 5-2-15,0 4 0 16,-2 2-4-16,1 2-1 16,-1 9 7-16,6 3 0 15,-1 1-1-15,3 3 1 0,1-1-3 16,3-1 0-16,1-2-15 16,1-4-29-16,1-3-20 15,-1-6-42-15,-3-1-48 16</inkml:trace>
  <inkml:trace contextRef="#ctx0" brushRef="#br0" timeOffset="95528.9718">29160 9823 195 0,'-13'-11'221'0,"2"2"-216"0,6-2 11 15,3 4 30-15,2 0 4 16,6 2-42-16,7-5-15 16,8 5 9-16,6 2 1 15,0 3 2-15,0 0-1 16,-6 5-1-16,-3 8-2 16,-6 1-3-16,-6 4-5 0,-6 0 7 15,0-2-3-15,-11 0 1 16,0-2 2-16,-2-5 0 15,5 0 8-15,4-4-6 0,2-2-2 16,2 1-3-16,7 2-4 16,8 1 4-16,3 4 6 15,0 1-1-15,-1 2-2 16,0 4-1 0,-8 0 0-16,-8 0-3 0,-1-2-2 15,-3-2-5-15,-11 2 10 16,-3-5 3-16,2 0 1 15,-2-6-3-15,7 2-5 0,4-4-15 16,6 0-24-16,4-2-40 16,10-1-79-16</inkml:trace>
  <inkml:trace contextRef="#ctx0" brushRef="#br0" timeOffset="95687.3736">29484 10226 318 0,'0'9'59'15,"0"-2"-23"-15,0 0-5 16,-3 0-12-16,-1 2-11 16,3 0-7-16,1-4-3 15,0 1-62-15,1-5-118 16</inkml:trace>
  <inkml:trace contextRef="#ctx0" brushRef="#br0" timeOffset="96149.0662">29811 9973 376 0,'-13'-6'4'0,"-8"4"-5"15,1 2 3 1,0 0 2-16,-4 8 12 0,0 6-8 15,-1 5-1 1,0 6 1-16,2 5 4 0,0 3-2 16,2 1-8-16,8 1-1 15,1-2 1-15,5-3-2 16,5-3-1-16,2-6-2 0,9-5 0 16,6-3 5-16,7-6 0 15,2-4-2-15,7-1-2 16,4-2 5-16,0 0-4 0,3-2-5 15,-4-5-4-15,-4 0-12 16,-2-4-28-16,-11 1-65 16</inkml:trace>
  <inkml:trace contextRef="#ctx0" brushRef="#br0" timeOffset="96334.5704">29603 10218 402 0,'0'0'0'16,"15"0"-20"-16,7 0 22 16,13 0 22-16,5 0-16 15,8-3-4-15,0-2-4 0,7 0-1 16,-4-3-13-16,-4-1-81 16,-6-1-186-16</inkml:trace>
  <inkml:trace contextRef="#ctx0" brushRef="#br0" timeOffset="96797.7207">30246 10042 385 0,'0'-2'21'0,"0"-5"-3"16,-2 3 6 0,-6 4-14-16,-6 0-6 15,0 0-6-15,-4 8 2 0,-1 4 3 16,-1 6 2-16,0 1 6 15,1 5 0-15,2-1 5 16,5 2-8-16,3-2-5 16,5 2-2-16,4-3-1 15,0-4-2-15,11-1 2 0,3-4 0 16,8-3 3-16,-2 0-1 16,3-7 2-16,0 1-3 15,-3-4-2-15,-4 0-8 0,-1-2-2 16,-8-3 8-16,0-5 0 15,-7 2-4-15,1-3 8 16,-1 2 1-16,0 2 0 16,0 2 8-16,0 1-4 15,0 4 1-15,0 0-4 0,0 0-5 16,0 7-1 0,2 2 2-16,0 3 1 0,4 1 2 15,-4 0-1 1,1-1 0-16,-1 0-1 0,0-3-1 15,1 0 3-15,-1-1-3 16,1-3 1-16,4-3-25 16,7-2-49-16,3 0-66 0</inkml:trace>
  <inkml:trace contextRef="#ctx0" brushRef="#br0" timeOffset="96914.7479">30533 10333 382 0,'0'7'45'0,"-2"-1"-31"15,-7 3 16-15,-1 1 1 16,-3 0-18-16,1 3-11 16,1-2-3-16,5-2-41 15,1-6-107-15</inkml:trace>
  <inkml:trace contextRef="#ctx0" brushRef="#br0" timeOffset="97596.4776">31009 10136 297 0,'4'-8'54'0,"1"-5"-36"15,-2-3 18-15,-1 0 3 16,-2 0-7-16,0-2-19 16,0 4-5-16,-2 2-2 0,-8 4 11 15,-2 6-11-15,-6 2-6 16,-3 2-1-16,1 11-1 15,-4 5 2-15,0 3-2 16,7 1 2-16,4 0-1 16,6 2 1-16,3-1-2 0,4-5 1 15,2-2-1-15,10-7-3 16,5-4 0 0,2-3 0-16,6-2 4 15,-1-3 3-15,3-10-2 0,-3-1 1 16,-4 1 1-16,-1 3 1 15,-7 1 0-15,-1 1 5 16,-7 5-5-16,1 3-4 16,-5 0-2-16,0 11 4 0,0-1 2 15,4 3-2-15,-1 3 2 16,2-2-6-16,5 0-3 16,-1-3-27-16,-1-6-32 0,1-5-47 15,1 0-135 1</inkml:trace>
  <inkml:trace contextRef="#ctx0" brushRef="#br0" timeOffset="97963.8293">31099 9782 314 0,'-5'0'98'0,"3"7"-99"15,1 5 1-15,1 2 4 16,0 4 8-16,0 4-2 0,3-1-7 16,7-2-1-16,1-2-2 15,4-1 0-15,-3-9 1 16,5 0 1-16,-2-5-2 0,4-2 2 16,-2 0 2-16,0-9 3 15,-4-2 2-15,1-1 9 16,-7 3 3-16,-2 1-2 15,-2 3-5-15,-3 5-4 16,0 0-12-16,0 2-5 0,0 11 8 16,0 1 1-16,0 6-1 15,0 3-1-15,5 0-4 16,7 2-39-16,2-4-33 16,2-1-57-16</inkml:trace>
  <inkml:trace contextRef="#ctx0" brushRef="#br0" timeOffset="98211.9023">31666 9944 444 0,'0'-5'15'0,"-10"3"-16"16,-9 2-1-16,0 3 8 15,-3 12 3-15,1 4-6 16,0 6 1-16,2 4-2 15,3 6 1-15,4-1-1 0,5-2-1 16,3 0 0-16,4-3-2 16,4-4-1-1,8-5 2-15,6-6-1 0,3-3-11 16,4-4-20-16,6-6 7 16,-1-1-28-16,-1 0-50 15,0-7-82-15</inkml:trace>
  <inkml:trace contextRef="#ctx0" brushRef="#br0" timeOffset="98367.256">31554 10149 405 0,'-6'0'10'16,"6"0"-10"-16,9 0-19 15,12 0 21-15,8 0 2 16,5 0-13-16,6 0-71 0,3 0-17 15</inkml:trace>
  <inkml:trace contextRef="#ctx0" brushRef="#br0" timeOffset="98765.5251">31861 10069 317 0,'0'5'61'0,"0"4"-65"16,0 2 10-16,0 3 16 16,2 2 5-16,5-2-15 15,3 3-10-15,1-5 1 16,2-1 0-16,-1-4-5 0,1-4 10 15,-3-1-7-15,2-2 5 16,2-5-6-16,-4-6-9 16,1 0 1-1,-2-1 7-15,-4-1 2 0,2 3 5 16,-3 3 7 0,-2 1 4-16,-2 4 2 0,0 2 4 15,0 4-18-15,0 7-5 16,-2 7 2-16,-2 3 0 0,3 4-1 15,1 6-2-15,0-3 1 16,0 0-40-16,1-2-63 16</inkml:trace>
  <inkml:trace contextRef="#ctx0" brushRef="#br0" timeOffset="99750.9335">28856 11166 347 0,'4'0'24'0,"-3"0"-18"16,5-2 16-16,0-4 8 15,-3-1 4-15,-1-1-23 0,0-4-3 16,-2 2 5-16,0 0-1 16,0-3-3-16,0 1 0 15,-4 1-1-15,-4 4-7 16,-2 0-3-16,-4 4-2 15,-3 3 1-15,-3 3 0 0,1 7 2 16,-3 6 2-16,2 2-2 16,5 2 2-16,1 1-1 15,6-3-2-15,4-1 2 16,4-2 0-16,4-3-4 0,7-4-2 16,5-6 2-16,2-2 0 15,3 0 5-15,3-8 2 16,-1-3-1-16,1-3 0 15,-3 4-3-15,-6-1 5 16,-3 2-2-16,-5 5-1 16,-1 2 0-16,-6 2 2 0,0 2-4 15,0 9-1-15,0 3 7 16,0 6 1-16,0 2-4 16,3-1-1-16,3-2-1 15,0 1 1-15,1-4-4 16,5-3-23-16,0-6-39 15,1-6-39-15,3-1-159 16</inkml:trace>
  <inkml:trace contextRef="#ctx0" brushRef="#br0" timeOffset="99908.3997">29172 11210 366 0,'5'0'30'16,"-3"2"-12"-16,1 5 8 0,-2 4-16 15,-1 2-7-15,0-1 0 16,0 2-6-16,0 0-24 16,0-1-33-16,4-4-92 15</inkml:trace>
  <inkml:trace contextRef="#ctx0" brushRef="#br0" timeOffset="100298.5029">29538 11143 397 0,'6'-15'29'16,"-6"5"-12"-16,-2 0-11 0,-10 3 5 16,-5 5-1-16,-5 2-1 15,-2 0-7 1,-1 8-1-16,1 4-2 0,0 2 4 15,11 2-2-15,0-1 0 16,5-3-1-16,7 1-1 16,1-4-1-16,1-2-2 15,9-4 3-15,6-3 4 16,0 0 1-16,5 0-2 16,1-1 1-16,-2-3-2 0,-2 0-1 15,-4 4 0-15,-1 0 1 16,-6 0 2-16,1 6-3 15,-5 5 1-15,0 1-2 0,1 3 3 16,-2-1 1-16,1-2-2 16,1 0-14-16,4-4-30 15,0-6-27-15,1-2-100 16</inkml:trace>
  <inkml:trace contextRef="#ctx0" brushRef="#br0" timeOffset="100518.1791">29722 11268 357 0,'0'7'66'15,"0"-2"-50"-15,0 4 3 16,-4 1-10-16,1 3-6 15,-4 0-2-15,-1-1-13 0,3-1-54 16,1-4-78-16</inkml:trace>
  <inkml:trace contextRef="#ctx0" brushRef="#br0" timeOffset="100884.3613">29571 10929 425 0,'-2'-4'23'0,"2"2"-4"16,0 0-8-16,2 2 6 15,6 0 2-15,2 2-13 16,0 5 2-16,1 4-6 16,-5 5-4-16,-4 0 0 15,-2 2 1-15,0-1 2 16,0-2 1-16,-5-2-1 0,-2-5 4 16,7-3-2-16,0-1-1 15,0-2-1-15,10-2-1 16,7 0 10-16,12 0-7 15,4-2-3-15,4-5-41 16,2-2-105-16</inkml:trace>
  <inkml:trace contextRef="#ctx0" brushRef="#br0" timeOffset="101451.7244">30119 11183 300 0,'3'0'25'16,"1"0"4"0,-3 0 21-16,-1 0 8 15,2 0-16-15,-2-3-10 0,2-1-2 16,-2 1-4-16,0-2-9 16,0-1-8-16,-2 1-5 15,-5-1-4-15,-5 3 0 16,0 3-2-16,-3 0 0 0,0 0 2 15,1 1 0-15,1 8-1 16,-1 4 1-16,5-1-3 16,1 1 2-16,5-1-3 0,3-1-3 15,0-2-7-15,0-2-7 16,11-3-1-16,3-4-1 16,5 0 8-16,-2 0 1 15,5-6 3-15,-2-1 6 16,-3 2 2-16,-4 2 3 15,-2 1 0-15,-6 2 2 16,-3 0 1-16,1 0 3 16,-3 7 1-16,0 0-2 0,2 2-2 15,0 1-2-15,4-4-2 16,-1-1-20-16,2-5-42 16,4 0-79-16</inkml:trace>
  <inkml:trace contextRef="#ctx0" brushRef="#br0" timeOffset="101867.6545">30188 10908 403 0,'-1'-10'35'15,"1"1"-33"-15,0 6-4 0,8 3 14 16,5 0 15-16,0 0-16 15,0 7-6 1,-3 5-3-16,-1 2-4 16,-7 3-4-16,-2-2-10 0,0 0 1 15,-7 1 8-15,-2-4 5 16,0-1 3-16,0-4 0 16,5-1 2-16,4-1 1 15,0-2-5-15,2 3-1 0,11-1 7 16,1 2-6-16,3 0 8 15,-2 3-4-15,-2-3-2 16,-2 1 2-16,-6-1-5 0,-5 1-1 16,0-3 1-16,-9-3 11 15,-7 1 9-15,-2 1-2 16,0-2-11-16,2 2-4 16,5-3 0-16,6 5-6 15,5-1-39-15,5 0-27 16,13 2-66-16,6 2-75 0</inkml:trace>
  <inkml:trace contextRef="#ctx0" brushRef="#br0" timeOffset="101995.668">30427 11214 365 0,'2'5'62'0,"-2"-1"-16"16,0-1-4-16,0 4-5 16,0-1-2-1,-3 1-24-15,-1 0-10 0,1 2-1 16,3 2-7-16,0-3-75 15,0-4-74-15</inkml:trace>
  <inkml:trace contextRef="#ctx0" brushRef="#br0" timeOffset="102185.0207">30680 11228 332 0,'4'-2'86'0,"-1"-1"-88"16,2 1-13-16,3 2 18 15,1 0-4-15,0 0-47 16,4 0-98-16</inkml:trace>
  <inkml:trace contextRef="#ctx0" brushRef="#br0" timeOffset="102318.3519">30838 11219 274 0,'2'0'11'0,"4"0"-28"15,3 0 13-15,1 0-2 16,5 0-12-16,1 0-66 16</inkml:trace>
  <inkml:trace contextRef="#ctx0" brushRef="#br0" timeOffset="102454.5141">31052 11225 327 0,'5'0'5'0,"3"0"-9"16,1 0 3 0,3 0-1-16,5 0-31 0,0 1-57 15</inkml:trace>
  <inkml:trace contextRef="#ctx0" brushRef="#br0" timeOffset="102604.2919">31273 11243 302 0,'1'0'88'16,"-1"0"-77"-16,7 0-8 0,-4 0 4 16,4 0 2-1,0 0-8-15,4 0-4 16,-2 0-61-16,-2 0-232 0</inkml:trace>
  <inkml:trace contextRef="#ctx0" brushRef="#br0" timeOffset="118665.26">28725 11569 153 0,'-1'-2'257'16,"-3"-1"-205"-16,1 1-12 15,3 0-21-15,0 2-10 16,0 0-2-16,0 0-4 16,0 0-5-16,7 7-4 15,0 9 2-15,3 2 5 0,1 9 2 16,2 3-3-16,-1 1 3 15,3-3-1-15,-3 2-3 16,3-3 2-16,-3-2 1 16,5-3-3-16,-4-5 3 0,6-2-4 15,-4-3 2-15,6-3-1 16,0-4 2-16,5 1 0 16,3-5 0-1,2-1 2-15,6 0-1 0,-2 0-2 16,6 0 2-16,5 2-2 15,-2-2 2-15,2 3-3 16,7-1 3-16,-3-1-2 16,4 4 1-16,-2-1-1 0,2-3 1 15,0 3-5-15,-3-1 9 16,4 1 7-16,-3-3-8 16,2 3 1-16,-3-2-2 0,4 0-1 15,-1 0-1-15,2-2 1 16,1 0-4-16,0 0 3 15,0 0 0-15,1 0 0 16,-4 0 2-16,-4 0-5 16,2 0 2-16,-3-4-1 15,-5 0 2-15,2 1 0 16,-2 2-2-16,0-3-1 16,-5 0 1-16,2 1 1 15,0 1 0-15,-1 0 1 16,0 0-1-16,-1-1 0 0,-1 2 0 15,-2 1 1-15,-4-2 0 16,2 1-1-16,-3-1-1 16,1 0 2-16,0 1-1 0,1-1 0 15,-3-2 0-15,4 3 1 16,0-1-4-16,-1-2 3 16,1 0 3-16,2 4-5 0,0-3 4 15,-2-1-4-15,2 4 1 16,-4-3 1-16,2-1 0 15,-2 1 0-15,-3 1-1 16,0-1 1-16,-4-2 2 16,2 4-2-1,-1-1-1-15,-6 0 1 0,1 2 0 16,-1-1 0-16,-8-1 0 16,-2 1 0-16,2-2 2 15,-5 2-2-15,-4-1-1 0,2-2 0 16,1-2-2-16,-5 4 4 15,-1-6 2-15,2 1-1 16,-2-2 3-16,0-3 2 0,0-2-3 16,0-4 0-16,0-2 1 15,0-3 1-15,0-2-2 16,-2 0 0-16,-3 0-1 0,0 1-2 16,0 5 1-16,-2 3-1 15,2 1-1-15,-2 5 1 16,4 1 0-16,-1 0-2 15,-1 5 1-15,3-1-7 16,-3 3-11-16,-5-1-27 0,2 0-49 16,-1-7-107-1</inkml:trace>
  <inkml:trace contextRef="#ctx0" brushRef="#br0" timeOffset="121268.128">29599 12286 295 0,'6'-2'99'16,"-3"-7"-69"-16,3 0 18 0,0-3-7 15,-1 1-11-15,-3 0-14 16,1 2-5-16,-3 2-2 16,0 2-3-16,-3 3-6 15,-6 2 1-15,-4 0-2 16,-1 3 0-16,-3 8 1 16,2 4 1-16,-2 2 2 0,5 1-1 15,3 0 11-15,3 2-11 16,6-1-2-16,0 1 1 15,11 0 1-15,5-4-1 16,2 2-3-16,1-5 3 16,0 2 4-16,-1-6-10 15,-6-3 4-15,-7-1-11 0,-5 0-3 16,0-1 3-16,-10-3 14 16,-8 3-2-16,0-1 3 15,0-3-1-15,2 4 5 16,3-2 0-16,8 3-2 15,3 0-4-15,2 4-1 16,5 2 0-16,12 1-1 0,-3 5-1 16,4-3 5-1,-2 4-22-15,-3-4-11 0,-8 2-12 16,-3-3 24-16,-2-1 15 16,0-1 5-16,-7 0 8 15,-3-3 10-15,7 0-1 16,-1-1-8-16,4 0-7 0,0 0-6 15,9-5-4-15,10 0-78 16,4-2-219-16</inkml:trace>
  <inkml:trace contextRef="#ctx0" brushRef="#br0" timeOffset="137482.972">13681 5166 145 0,'0'0'35'0,"0"0"55"16,0-2-87-16,0-1-3 15,0 0 28-15,0 1 1 0,0 0 0 16,3 1-7-16,1 0-7 16,0 1-6-16,1-3-3 15,2 3-1-15,4 0 2 16,4-1-3-16,2 1-2 16,5 0 2-16,5 0 3 15,5 0 2-15,4 0 0 0,6 0 1 16,0 0-4-16,6 0 1 15,3 0-4-15,1 0 3 16,4 0 1-16,1-2 3 16,-1 0-3-16,0 0-4 15,-1 1 0-15,0-3-2 16,-4 2-1-16,-2-1 1 0,-3 2 2 16,-2-2-2-16,-5 3-1 15,-3 0-1-15,-2-2 2 16,-5 2-1-16,-1 0 2 0,-1 0-2 15,-1 0 0-15,-6 0 0 16,-1 0 0-16,-2 0 3 16,-2 0 2-16,0 2 1 15,-3-2-1-15,-3 0 6 16,1 0-3-16,-3 1-4 16,-2-1 0-16,-2 0-1 15,1 0-1-15,-3 0-2 16,-1 0-2-16,0-5-98 15</inkml:trace>
  <inkml:trace contextRef="#ctx0" brushRef="#br0" timeOffset="140503.5764">20364 5154 311 0,'-3'2'32'16,"-1"-2"-29"-16,2 0 11 15,2 0 16-15,0 0-11 16,0 0-9-16,0 0-8 16,0 0-3-16,6 2 5 15,2-2 22-15,7 0 1 0,1 2-13 16,6-2-10-16,5 0 2 16,7 0-1-16,3 0 8 15,7 0 2-15,0 0-5 16,4 0-4-16,-1-2-4 15,1 0 1-15,-6 0-2 16,0 1-2-16,-4 1 3 16,-6-1 0-16,-5-2-2 15,-4 2 2-15,-7-1-2 16,-5 2 2-16,-3-2 0 16,-5 2-1-16,-1-2 3 0,-2 2 6 15,0 0-4-15,0 0-7 16,0 0 1-16,2 0-21 15,1 0-52-15,-1-3-80 0</inkml:trace>
  <inkml:trace contextRef="#ctx0" brushRef="#br0" timeOffset="141446.9302">23827 5152 183 0,'-13'0'171'16,"4"0"-161"-16,5 0 1 15,3 0 20-15,1 0 0 16,0 0-10-16,5 0-20 15,4 0 7-15,6 0-4 0,2 0-1 16,5 0 2-16,5 0 0 16,5 0-2-16,6 1-2 15,7 0-2-15,5 1 2 0,9 0-1 16,4 0 1-16,7-2-3 16,4 0 1-16,6 0 1 15,3 0 3 1,0 0 0-16,1 0-4 0,-5 0 6 0,-1 0-2 31,-9-2-1-31,-11 0-2 0,-7 2 0 16,-14-3 0-16,-8 2-4 15,-12-2 6-15,-4 2-1 0,-7-1 0 16,-3-2-16-16,-1-1-38 16,-2-1-54-16</inkml:trace>
  <inkml:trace contextRef="#ctx0" brushRef="#br0" timeOffset="142001.4954">26186 5167 283 0,'-7'0'136'0,"7"0"-128"15,0 0-8-15,5-1 0 16,8-1 20-16,8-2-1 16,8 0-3-16,5 1-9 15,10-1 1-15,3 1-3 0,6-1 2 16,3 3-4-1,3-3-3-15,2 2 3 0,0-1-7 16,4 2 6-16,-3-1-2 16,5-1 10-1,-6 3 9-15,0-2 4 0,-9 1-8 16,-4-1-8-16,-10 1 0 16,-5-2-6-16,-12 2 3 15,-6-3-3-15,-8 2-1 0,-7-2 0 16,-2 1-30-16,-23-2-43 15,-15-8-59-15</inkml:trace>
  <inkml:trace contextRef="#ctx0" brushRef="#br0" timeOffset="143035.0047">2580 6127 330 0,'-7'0'10'15,"1"0"-7"-15,2 0 28 0,4-2-2 16,0 2-14-16,0 0-7 16,0 0-12-16,0 0-8 15,10 0 3-15,2 0 11 16,8 0 10-16,5 0-18 0,7 0 7 16,7 0 2-16,3 0 2 15,9 0 0-15,5 0 6 16,5 0-1-1,3 0-4-15,6 0-3 0,3 0-6 16,0-5 6-16,0 1 2 16,0-3-5-16,0 1 2 15,-5 1-3-15,-4-2 4 16,-3 4 0-16,-5-2-8 0,-8 0 7 16,-6 2-2-16,-3-1 3 15,-8 3-2-15,-8-1 4 16,-5 0 3-16,-7 1-3 15,-4 1-1-15,-5 0-1 0,-2 0-1 16,0 0-2-16,0-4-15 16,0-2-39-16,0-1-91 15</inkml:trace>
  <inkml:trace contextRef="#ctx0" brushRef="#br0" timeOffset="143617.3193">5288 6152 328 0,'-10'-2'6'0,"7"0"-4"15,-1 0 18 1,4 1 17-16,0 1-10 0,0-2-4 16,0 2-16-16,12-2-5 15,0 2 10-15,10-2 5 0,0 2-8 16,11-1-4-16,2-1 0 15,4 0-4-15,-2 1 2 16,4-4 2-16,0 4-2 16,-7-3-2-16,0 1 0 0,-7 1 0 15,-6 0-1-15,-3 1 1 16,-6-1 0-16,-6 2 1 16,-4 0-1-16,0 0 1 15,-2 0-3 1,0 3-11-16,-10 2-47 15,-2 1-40-15</inkml:trace>
  <inkml:trace contextRef="#ctx0" brushRef="#br0" timeOffset="149640.6451">19166 6915 462 0,'0'-4'47'15,"0"-4"-4"-15,0 6 4 0,2 0-6 16,-2 2-18-16,0 0-16 16,5 5-8-16,0 12-8 15,-2 2 19-15,2 8 6 16,1 5-13-16,-3 0-2 16,1 0 0-16,-4 2 1 15,1-3-2-15,-1-1 1 16,5-3-1-16,-3-6 1 0,4-3-22 15,5-4-34-15,6-9-34 16,0-5-35-16,3 0-51 16</inkml:trace>
  <inkml:trace contextRef="#ctx0" brushRef="#br0" timeOffset="149808.3132">19492 7156 324 0,'10'-2'144'0,"2"2"-117"16,-9 0 3-16,2 4 20 0,-1 5-22 15,-2 5-18-15,-2 2-9 16,0 5 0-16,-6 4-1 16,-2 2 0-1,-2-2-31-15,1-7-83 16,6-6-77-16</inkml:trace>
  <inkml:trace contextRef="#ctx0" brushRef="#br0" timeOffset="150224.5109">19889 7053 390 0,'-4'-10'146'0,"4"0"-123"16,0-3 5-16,0 3 8 16,7-1-1-1,5 2-21-15,3 0-12 0,3 6-1 16,0 3-1-16,0 0 1 16,-5 7 1-16,-1 9-4 15,-6 5-1-15,-6 6-1 16,-5 5 2-16,-8 0-1 0,-8 2-1 15,1-4 0-15,1-5 5 16,5-5 0-16,3-6 3 16,6-3-2-16,5-4-3 0,0-5-5 15,10-2 1-15,12 0 1 16,7 0-5-16,5-5-15 16,7-5-25-16,1 2-39 15,0-5-13-15,-2 4-41 16,-4-1-66-16</inkml:trace>
  <inkml:trace contextRef="#ctx0" brushRef="#br0" timeOffset="150359.2545">20279 7185 240 0,'7'0'135'0,"-6"0"-95"16,-1 5 7-16,0 4 28 15,-3 1-27-15,-5 5-26 0,3-1-16 16,0 0-4 0,1 2-1-16,2 1-1 15,2-3-8-15,4-4-81 16,6-2-36-16,5-8-177 0</inkml:trace>
  <inkml:trace contextRef="#ctx0" brushRef="#br0" timeOffset="150724.4032">20474 7081 469 0,'2'-13'107'0,"0"-1"-89"0,1 1-2 16,6 3 14-16,2-1-9 15,3 2-17 1,4 4-9-16,2 3 5 0,-2 2 0 16,-4 0 0-1,1 11-4-15,-8 5-17 0,-6 2 2 16,-1 5 7-16,0-2 6 16,-5-1 5-16,0 0 2 15,-2-6 1-15,5 2-1 0,0-5-1 16,2 0-1-16,4-1-2 15,5-1 2-15,1 2 1 16,2-2 1-16,-5-2 4 16,-2 2-5-16,-5-2-2 0,-2 0-6 15,-10 2 5-15,-7-2 0 16,1 0-11-16,1 1-14 16,4-5-12-16,9 0-20 0,4-3-27 15,10 0-115-15</inkml:trace>
  <inkml:trace contextRef="#ctx0" brushRef="#br0" timeOffset="150861.619">20778 7263 462 0,'0'0'44'0,"0"0"-38"16,0 0 10-16,0 0 1 16,7 0-13-1,7 0-45-15,7-2-37 0,6-2-18 16,6-1-94-16</inkml:trace>
  <inkml:trace contextRef="#ctx0" brushRef="#br0" timeOffset="150993.8272">21090 7229 418 0,'2'0'37'16,"-2"0"-36"-16,2 0 7 16,3 0 11-16,5 0-17 0,5 0-3 15,5 0-20-15,3 0-30 16,6-2-58-16,-1 0-94 15</inkml:trace>
  <inkml:trace contextRef="#ctx0" brushRef="#br0" timeOffset="151110.1441">21341 7222 343 0,'2'0'62'16,"-2"0"-58"-16,2 0-2 16,5 0 7-1,4 0 0-15,5 0-12 0,4 0-29 16,7 0-55-16,2 0-26 15</inkml:trace>
  <inkml:trace contextRef="#ctx0" brushRef="#br0" timeOffset="151239.4031">21630 7224 418 0,'3'0'29'0,"2"0"-31"16,4 0 5-16,6 0 0 15,5 0-4-15,4 0-36 16,5-4-64-16,3 1-46 15</inkml:trace>
  <inkml:trace contextRef="#ctx0" brushRef="#br0" timeOffset="151359.077">21910 7204 221 0,'0'2'134'0,"0"5"-104"16,-3 0-2-16,-3 6-3 16,-1 1-4-16,0 0-16 15,2 0-5-15,5 1-63 16,0-6-215-16</inkml:trace>
  <inkml:trace contextRef="#ctx0" brushRef="#br0" timeOffset="157315.955">22399 7188 271 0,'-6'-3'76'0,"3"-3"-58"0,-1-1 30 16,1 0-2-16,1-2-8 16,0 0-12-16,2 0-14 15,0 2-4-15,6-2-3 16,2 0-5-16,6 2 2 16,-1 0 3-16,4 3 2 15,0 2-1-15,0 2-5 0,0 0 1 16,-3 6-3-16,-2 5 0 15,-2 3 1-15,-2 0-1 16,-3 2 1-16,1 0 1 16,-5-3 0-16,-1-3 0 15,2-1-1-15,-2-3 0 0,0-3 1 16,0-3 2-16,0 0 3 16,0 0 1-16,0-3 1 15,0-6-6-15,0-4 1 16,-2-1-1-16,2-2 1 15,0-2-4-15,0 0 1 16,4 2 0-16,1 3-1 0,0 3-2 16,5 3 3-16,-3 0 1 15,2 3 0-15,0 4-2 16,3 0 1-16,-1 0 0 16,0 2-2-16,0 5 2 0,1 4-2 15,-2-3 1 1,-2 5-1-16,-1 0 2 15,1-1-1-15,-4-1-4 16,-3-2 2-16,1 0 1 0,-2-2 1 16,0-5 0-16,0 1 2 15,0-3 1-15,0 0 5 16,0 0 0-16,0-5-4 16,0-4-3-16,0-6 1 0,0 3-1 15,0-4 0-15,0 0 1 16,4 2-2-16,-1-1 0 15,2 3-2-15,4 1 2 0,1 2-3 16,2 4-1-16,1 0 5 16,1 1 1-16,2 4-1 15,0 0 2-15,1 0-5 16,-3 9 0-16,1 1 1 16,-5 3 1-16,-1 3 1 0,-2 0 0 15,-1 2-1 1,-3 0 1-16,1-2 0 15,-4 2 0-15,1-7 3 0,1-1-2 16,-2-2 1-16,0-3-2 16,2-4 1-16,0 1-1 15,-1-2-12-15,5 0-62 16,2-3-85-16</inkml:trace>
  <inkml:trace contextRef="#ctx0" brushRef="#br0" timeOffset="162835.6567">19159 7466 295 0,'0'-2'31'0,"0"1"-6"16,0-1 21-16,0 2-18 0,0 0 0 16,0 0-19-16,0 0-12 15,0 5-3-15,0 4 9 16,0 4-1-16,0 1-1 16,0 2 2-16,2 4-2 15,3-1 1-15,2-1-2 0,-6 0 1 16,4 0-1-1,1-5 0-15,-3-1 0 0,1-5 0 16,-3-2 0-16,3 1-1 16,-2-4-1-16,2-1 1 15,1-1 1-15,0 0 3 0,2 0 0 16,2 0-6-16,3 0 8 16,0 0-6-16,3 0 0 15,0 0 6-15,5-1-2 16,-1 1-1-16,3-2 0 15,0 2-2-15,2 0 1 0,0 0 0 16,1 0 0 0,2 0-1-16,4 0 0 15,-2 0-1-15,0 0 2 16,-1 0-1-16,5 0 1 16,1 0-2-16,-4 0 2 0,4 0 0 15,2 2 0-15,0-2-2 16,-1 1 2-16,-3-1-1 0,0 0 1 15,1 2 0-15,-5-2 0 16,5 2-1-16,-3-2 0 16,-1 0 1-16,1 0-1 15,1 0-1-15,0 0 2 0,1 0-1 16,-2 0 0-16,3 0 0 16,-1 0 0-16,-2 0 1 15,1 0-2-15,-1 0 1 16,1 0 1-16,-2 0-1 15,0 0 0-15,-2 0 0 16,5 0 0-16,0 0 0 16,1 0-1-16,-1 0 3 15,0 0-2-15,2 0-2 16,-2 0 4-16,1 0-9 16,1 0 13-16,-2 0-2 0,-2 0-3 15,1 0 2-15,1 0-5 16,-3 0 5-16,0 0-2 0,1 0-1 15,-1 0 1-15,2 0-1 16,-1 0 1-16,-1 0 0 16,3 0 3-16,-1 0 2 0,1 0 0 15,-3 0 2-15,0 0-4 16,-2 0-2-16,-3 2-1 16,3-2-1-16,-2 0 3 15,1 0-3-15,-1 0 1 16,0 0-1-16,-2 0 1 15,1 0-3-15,-1 0 4 16,-1 0-1-16,-1 0-3 16,1 0 2-16,0 0 1 15,-2 0-1-15,2 0 0 0,0 0 0 16,-1 0 0-16,1 0 1 16,1 0-1-16,-1 0 0 15,1 0 0-15,0 0 0 16,-1 0 1-16,4 0-2 0,-4 0 2 15,0 0-1-15,3 0 0 16,-3 0 0-16,-1-2 0 16,-1 2 0-16,2-2 0 0,-3 0 0 15,1 1 0-15,2-1 0 16,-3 2 1-16,1-2-2 16,0 0 1-16,-2 2 0 15,2 0 0-15,-3 0 0 16,3-2 2-16,-1 2-2 0,-2 0 0 15,0-2 0 1,0 2-2-16,-2 0 2 16,-1-1 0-16,-1 1 0 15,-2-2 1-15,-1 2-1 0,0-2 2 16,-2 0-3-16,-1 2 1 16,0-1 0-16,1 1 0 15,1-2 0-15,0 0 0 16,-2 0 0-16,0 1 1 0,-1-1-1 15,-1 0 1-15,-2-1-1 16,3 0 0-16,-3 0 1 16,2 1 0-16,-4-1 0 0,3-1 0 15,-3-1 1-15,1-1 7 16,-2 1-4-16,2-4-2 16,-2 0 1-16,0 2 0 15,0-4-2-15,0-1 0 16,0 1 0-16,0-1-1 15,0 1 1-15,-2 2 0 16,0-2 4-16,-1 4-5 16,1 0-1-16,1 2 2 15,-2-3 0-15,1 3-1 0,-1 2-1 16,3-1 1-16,-4 1-1 16,2-1 0-16,1 2 1 0,1-2-1 15,-2 3 1-15,2-1 0 16,0 2 0-16,0-2 0 15,-2 2-1-15,2-2 2 16,0 1 0-16,0 1 0 0,0-2 0 16,0 0 2-16,0 0-1 15,0 1-1-15,0 1-2 16,0-2 0-16,0 2-1 16,0-2 0-16,-2-4-35 15,1-2-120-15</inkml:trace>
  <inkml:trace contextRef="#ctx0" brushRef="#br0" timeOffset="170393.2605">22749 7449 191 0,'0'-6'87'0,"0"1"-44"16,-1 1 7-16,1-1-8 0,-2 0 5 15,-1 1-10-15,1 1 1 16,2-1-8-16,0 0-12 16,0 2-5-16,0 2-3 15,0-1-1-15,0 1-4 16,0 0-2-16,0 0-3 0,0 5 0 16,0 4 0-16,0 5 2 15,7 3 0-15,-2 2 0 16,-3 2-2-16,5 2 1 15,-2 2 0-15,2 0-1 16,-1 2 0-16,1 2 0 0,-2-4 0 16,-1 0 0-1,1 0 0-15,-4-2 0 0,1-3 0 16,3-4 0-16,-5 1 0 16,1-2 0-16,-1-3 1 15,2-1 0-15,2 0-2 16,-3-4 1-16,-1 2 0 15,4-2 0-15,-2-4 0 0,1 3 1 16,-1-4-1 0,0 2 2-16,-2-2-2 15,1 1 1-15,1 0-2 0,0-3 2 16,-2 4-1-16,3-4-3 16,-2 1 3-16,-1-1-1 15,2 3 1-15,0-3 0 16,-2 0-2-16,1 0-10 0,1 0-7 15,-2 0-17-15,2 0-40 16,-2 0-25-16,0 0-109 16</inkml:trace>
  <inkml:trace contextRef="#ctx0" brushRef="#br0" timeOffset="170676.2426">22666 7889 446 0,'-1'0'33'0,"1"0"-23"0,0-4 8 15,10 2 12-15,5-1 3 16,-1 3-22-16,4 0-5 16,0 0 4-16,0 0-4 15,0 5-2-15,-2 3 1 16,1 1-3-16,-3-3-1 0,1 4-2 15,-5-1 1-15,0-1-1 16,4 0-7-16,-2-3-22 16,3 0-25-16,-3-4-35 0,3-1-25 15,2 0-46-15</inkml:trace>
  <inkml:trace contextRef="#ctx0" brushRef="#br0" timeOffset="170823.6147">23026 7880 420 0,'0'-5'59'15,"0"1"-19"-15,-4 3 22 16,-2-1-26-16,-1 2-17 16,-1 0-16-16,-1 6-5 15,-4 5 0-15,-1 6-1 16,1 2-34-16,-1 2-63 0,-1-3-48 16</inkml:trace>
  <inkml:trace contextRef="#ctx0" brushRef="#br0" timeOffset="171573.6491">22882 8740 348 0,'2'-7'29'0,"-2"0"-22"16,1 1 17-16,-1 1 7 16,4-2 3-16,-1 2-20 15,1-1-6-15,-1 1 8 16,0-2 3-16,-1-1-6 16,0 3 0-16,-1-2-3 0,-1-2-2 15,0-2 1-15,0 1-4 16,-7-1-3-16,-2 0 0 15,-2 4-4-15,-1 0 2 16,-3 5-2-16,0 2 0 16,-4 0 1-16,1 13 1 15,-1 1-1-15,0 5 1 16,5 5 2-16,3-1-4 16,2 0 0-16,6-1 2 0,3-1-2 15,0-3-4-15,3-4-4 16,9-2 8-16,2-6-2 15,1-2 1-15,4-4 0 0,1 0 2 16,-1 0 0-16,1-10 1 16,0-3-1-16,-3-2 3 15,0 1-2-15,-7-1 2 16,1 1 6-16,-8 4-3 0,2 1 2 16,-3 3 0-16,-2 3-1 15,0 3-4-15,0 0-2 16,0 2-4-16,0 6 3 15,0 5 1-15,1 1 1 16,3 2-2-16,4-1 0 16,1-3 0-16,4 0-1 15,1-3-1-15,1-5-7 16,1 0-15-16,-3-4-27 16,-1 0-19-16,-1-8-48 0</inkml:trace>
  <inkml:trace contextRef="#ctx0" brushRef="#br0" timeOffset="172252.5088">22896 8409 411 0,'-4'-12'13'16,"4"2"5"0,0 0 19-16,0 2 2 0,10 3-17 15,0 1-16-15,4 2-3 16,1 2 1-16,-1 2 4 15,-1 9-7-15,-1 3-2 0,-3 0 1 16,-3 2-2-16,0-2 4 16,-6-1-2-16,0-4 0 15,0-2 0-15,0-2 0 16,-6-5 1-16,3 0 3 0,-2 0 2 16,2-5-1-16,1-9-4 15,2 1-2-15,0-4-1 16,0-1 0-16,0 1-1 15,5 5 2 1,7 3-7-16,-3 4 6 0,1 3 2 16,1 2 0-16,0 2 2 0,-1 9-5 15,2-1-3 1,-5 5 6-16,-2-1-3 0,-2 0-8 16,-3-4 1-16,0 0-2 15,2-7 4-15,-2 1 6 16,0-4 5-16,0 0 5 0,0-5 4 15,5-5-11-15,-2-4 0 16,4-2 0-16,2 0 3 16,4 2 2-16,1 3-12 15,-2 4 2-15,1 3 3 0,-1 4 3 16,0 0-1-16,-4 9-3 16,1 6-1-16,-6 3 0 15,1 5 3-15,-4 2-4 16,0-3-29-16,0 4-32 15,0-7-34-15,0-2-146 16</inkml:trace>
  <inkml:trace contextRef="#ctx0" brushRef="#br0" timeOffset="172528.1865">23398 8642 470 0,'0'0'29'16,"0"0"-21"-16,0 0 2 15,7 0 12-15,3 0 0 16,5-2-25-16,0-1 4 15,7 3 1-15,0 0-2 16,-1 0-20-16,-3 0-48 16,-1 0-28-16,-7 3-55 0</inkml:trace>
  <inkml:trace contextRef="#ctx0" brushRef="#br0" timeOffset="172694.7416">23462 8729 25 0,'-11'6'319'0,"5"-3"-283"15,5-1-18-15,1 0-7 16,5-2-6-16,10 0 5 16,5 0-5-16,3 0-5 0,7 0 4 15,1 0-8-15,-1 0-24 16,1-4-37-16,-4-1-65 16</inkml:trace>
  <inkml:trace contextRef="#ctx0" brushRef="#br0" timeOffset="173077.7519">23785 8699 271 0,'-2'0'134'15,"-1"-2"-116"-15,1 0 9 16,2 2 5-16,0 0-12 0,0 0-9 16,2 0-12-1,6-2 7-15,2 2 4 0,4-1-9 16,1-3 4-16,-1-1-3 15,1-1 1-15,-3-1 1 16,0 0-1-16,1-3 0 0,-6-3 0 16,0-1 0-16,-5 1-5 15,1 3 0-15,-3-3 3 16,0 6-5-16,-3 1 6 16,-2 3-3-16,-2 3 0 15,-2 0-2-15,-1 2 2 16,0 7 2-16,1 5-2 0,-2 4 1 15,4 5-1 1,1 0 0-16,5 2 2 16,1 2-2-16,0-4 0 0,12 0 0 15,5-5 1-15,8-4-2 16,4-3 0-16,1-5-21 16,1-6-45-16,-1 0-106 15</inkml:trace>
  <inkml:trace contextRef="#ctx0" brushRef="#br0" timeOffset="174108.4066">20627 7854 209 0,'0'-1'88'0,"0"-7"-65"15,0 2 17 1,0 3-2-16,0 0-7 16,2 2-2-16,-2 1-17 0,0 0-1 15,1 0-7-15,1 0-4 16,0 11 0-16,3-1 6 15,0 7-2-15,-1 1 0 0,4 2 2 16,-3 5-3-16,2 2-3 16,-2 2 2-16,0 3-1 15,1-3 1-15,-2 4-1 16,-2-2-1-16,1 1 1 16,-1-2-1-16,1 2 1 0,1-1 0 15,-3-1-1-15,5 0 0 16,-2 0 0-1,0-1 1-15,-1 0-1 16,1-1 1-16,1-3-1 0,-3 2 0 16,1-2 1-16,1 0-1 15,-3 0 1-15,1 2-1 16,1-4 0-16,-2 2 0 16,3 0 1-16,-2 2-2 0,1-4 2 15,1 2-1-15,1 0 0 16,0-4 1-16,1 3-1 15,-1-1 0-15,1-2 0 0,-1 0 2 16,0 1-4-16,0-1 2 16,0-1 2-16,0-1-2 15,-3-1 0-15,3-3 0 16,-2 0 0-16,1 0 0 0,-1-2 0 16,1-1 1-1,-2-2-1-15,2 0 0 16,-2-2 0-16,-2-1 2 15,2-1-2-15,-2-5 0 0,0 3 0 16,1-2 0-16,-1-2 1 16,0 0-1-16,0 0 0 15,0 0 1-15,0 0-1 16,2 0 1-16,-2 2-2 0,0-2-1 16,0 0-14-16,0 2-6 15,0-1-30-15,0 1-13 16,0-2-72-16</inkml:trace>
  <inkml:trace contextRef="#ctx0" brushRef="#br0" timeOffset="174365.8784">20614 9036 418 0,'0'0'62'15,"-4"-5"-56"-15,4 3-13 16,4 0 23-16,9 2 20 0,-1 0-16 16,6 0-13-16,1 2 3 15,2 5-7-15,2 2 7 16,-5 3-1-16,2-1-5 0,-2 2-6 16,-2-2 2-16,-1-3 2 15,-3 3-4-15,0-4-22 16,1-3-34-16,-3-2-33 0,2-2-87 15</inkml:trace>
  <inkml:trace contextRef="#ctx0" brushRef="#br0" timeOffset="174543.2903">21020 9039 439 0,'0'-1'99'0,"0"-1"-79"16,-9 2-2-16,2 0 1 15,0 0-9-15,-3 7-8 16,0 6-2-16,-1-1-1 16,0 2-27-16,-3-1-72 15,2-2-76-15</inkml:trace>
  <inkml:trace contextRef="#ctx0" brushRef="#br0" timeOffset="178062.89">20307 9840 303 0,'-2'-3'117'16,"2"-4"-71"-16,0-6-3 15,0 3 3-15,8-2-14 16,0 0-17-16,5 4-12 0,1 0 3 16,0 4 2-16,3 4-6 15,-5 0 0-15,1 6-3 16,1 7-1-16,-5 4-1 16,-1 1 0-16,-5-2 2 15,1 2 2-15,-2-4-1 0,-2-3 0 16,0-4 2-16,0-1 0 15,0-6 0-15,0 0 5 16,0-6 1-16,0-6-7 16,0-4-2-16,0-6 0 15,3 1 2-15,7-2-2 0,2 3 1 16,2 2-1-16,-1 6-3 16,3 6 4-16,0 5 1 15,-2 1-1-15,0 8 1 16,-3 9 0-16,3 2-3 15,-2 2 2-15,-4 3 0 16,3-3 1-16,-1 0 2 0,-3-1-4 16,-1-2-10-16,3-6-19 15,1-4-29-15,-1-5-55 16,3-3-64-16</inkml:trace>
  <inkml:trace contextRef="#ctx0" brushRef="#br0" timeOffset="178365.2283">20778 9728 376 0,'0'-6'112'0,"0"5"-68"15,-6-1-7-15,0 2-8 0,3 0-21 16,-4 7-8 0,2 7-1-16,1 4 0 15,4 4-1-15,0 5 0 0,0-4 0 16,7 2 0-16,4-6 0 15,2-3-3-15,1-3-4 16,1-6 8-16,0-7 2 16,0 0 4-16,-3-5 0 0,-1-11 1 15,-2-2-3-15,-7-6 3 16,-2 3-2-16,-3-2-5 16,-12 0 0-16,-5 5-6 0,0 4-14 15,-1 1-22-15,3 4-33 16,5 2-40-16</inkml:trace>
  <inkml:trace contextRef="#ctx0" brushRef="#br0" timeOffset="179416.3419">21307 9713 295 0,'2'0'126'0,"-2"0"-84"0,0 0-13 16,2 0-4-16,-1 4-8 15,3 7-15-15,1 5 2 16,3 3 22-16,-1 5-12 16,0 1-6-16,2 0-2 15,0-2-3-15,-3-3-1 16,-3-3 1-16,-1-1-8 16,-2-3 2-16,0-2 3 0,-5-3 13 15,-10 2-4-15,1-7-2 16,-6 1-1-16,1-4-2 15,-2 0-3-15,3 0-1 0,6-2-3 16,3-3-11-16,3-5-9 16,6 0-33-16,0-2-56 15,6-6-53-15</inkml:trace>
  <inkml:trace contextRef="#ctx0" brushRef="#br0" timeOffset="179591.0802">21260 9572 397 0,'-3'-3'7'0,"1"2"-5"0,2 1-3 16,0 0-17-16,3 0-72 15,7 0-59-15</inkml:trace>
  <inkml:trace contextRef="#ctx0" brushRef="#br0" timeOffset="180482.1794">21699 9653 166 0,'0'-3'172'15,"0"-1"-130"-15,0 2-7 16,0 0 20-16,-3 0 3 16,-2 1-21-16,0 1-25 15,-4 0-10-15,-4 1 0 0,-1 7 1 16,0 6 2-16,-4 2 2 15,3 2-1-15,3 3 0 16,3 2-3-16,6 4-3 16,3-2 0-16,0 0-1 15,7-2-1-15,6 0-1 0,4-4 2 16,5-6 1-16,2-3-3 16,0-5-4-1,1-3-17-15,-1-2-34 16,-5-4-32-16,-2-9-62 0</inkml:trace>
  <inkml:trace contextRef="#ctx0" brushRef="#br0" timeOffset="180650.3301">21664 9783 325 0,'-14'-1'108'0,"7"-1"-76"16,5-2-19-16,2 3-6 15,13-3-15-15,8 0 12 0,8-1-2 16,5 0-5-16,2-1-12 15,5-1-35-15,-1 0 0 16,1-2-34-16,-5-2-55 16</inkml:trace>
  <inkml:trace contextRef="#ctx0" brushRef="#br0" timeOffset="181050.9808">22061 9632 177 0,'13'-19'101'16,"-9"0"-8"-16,-4 3-38 0,0 4 25 15,-14 3-42-15,1 2-21 16,-6 1-11-16,0 5 11 15,2 1-4-15,4 0-9 0,1 3-4 16,5 6-1-16,4 4-2 16,3 2 0-16,0 3-3 15,8 2 5-15,6 1 0 16,-1 2 3-16,4-1 2 16,-5-1-2-16,-3 3-1 0,-1-3-1 15,-8-1-1-15,0-3-10 16,-15 0 4-16,1-3 5 15,-4-3 4 1,4-6 0-16,1 0 0 16,6-3 2-16,3 1-2 0,4-3-2 15,4 4-10-15,6 0 8 16,5 1 3-16,-1 6 0 0,3 0 0 16,-9 4-9-1,-1 5-9-15,-5 0 10 0,-2 3 2 16,0-4 4-16,-7 3 0 15,0-4 1-15,5-2 3 16,2-4 6-16,0-3-2 0,14-4-9 16,5-1 5-16,6-4-10 15,2 0-60-15,5-7-75 16</inkml:trace>
  <inkml:trace contextRef="#ctx0" brushRef="#br0" timeOffset="181301.1445">22257 9646 396 0,'-8'-9'93'15,"1"2"-83"-15,4 2 13 16,3 5 20 0,0 0-18-16,0 8-25 15,5 9-5-15,3 4 20 0,-1 4 2 16,0 4-11-16,0 3-2 15,-2-2-4-15,1 0 0 0,-4-3 1 16,0-2-1-16,-2-4-25 16,2-6-29-16,-1-8-54 15,5-6-65-15</inkml:trace>
  <inkml:trace contextRef="#ctx0" brushRef="#br0" timeOffset="181449.3206">22429 9842 180 0,'4'0'298'16,"-4"0"-250"-16,0 0-42 16,1 0 1-16,6 0 10 0,-2 0-15 15,5 0-2 1,3 2-30-16,3-2-66 16,2 0-132-16</inkml:trace>
  <inkml:trace contextRef="#ctx0" brushRef="#br0" timeOffset="181602.9576">22654 9830 453 0,'0'0'31'0,"4"0"-26"16,1 0-12-16,4 0 10 0,6 0-2 16,4 0-21-16,1 0-69 15,2-4-50-15</inkml:trace>
  <inkml:trace contextRef="#ctx0" brushRef="#br0" timeOffset="181702.6907">22862 9801 226 0,'0'0'142'0,"0"-2"-131"16,0 2-10-16,2 0-12 16,7 0-32-16,2 0-72 15</inkml:trace>
  <inkml:trace contextRef="#ctx0" brushRef="#br0" timeOffset="181851.2923">23022 9789 405 0,'0'0'85'15,"2"0"-40"-15,-2 0-27 0,2 0-7 16,0 1 6-16,-1 6-8 16,-1 3-7-16,4 0-4 15,-2 1-48-15,-1-6-93 16</inkml:trace>
  <inkml:trace contextRef="#ctx0" brushRef="#br0" timeOffset="182737.5288">23252 9690 253 0,'-4'-5'90'0,"4"-2"-68"0,0 0 11 16,0-1-2-16,6 2 6 16,4 0-16-16,0 3-11 15,2 1 2-15,3 2 4 16,-1 0-10-16,-2 5 3 15,-3 6 0-15,-2-1 0 16,-1 3-3-16,-3-2-8 16,-1-2 2-16,-2-2 1 15,0 0 2-15,0-4 0 0,0 0 0 16,0-3 3-16,0 0 6 16,0-3 11-16,0-4-9 15,3-1-14-15,2-5-3 16,0 2 6-16,2 3-6 0,0 0 3 15,3 3-2-15,-3 3 0 16,1 2 2-16,-1 0 0 0,-2 11-1 16,2 0-1-16,-2 1-2 15,-3 2 2-15,-1-1 1 16,1-2-2-16,0-1 1 16,-2-4 1-16,0-3 2 15,0-3 0-15,2 0 2 0,3-1-1 16,0-9 3-16,5 0-6 15,0-3 5 1,5 1-1-16,-1 1-3 0,0 4-2 16,-1 2 0-1,1 5 1-15,-4 0 1 0,0 0 0 16,-3 5-1-16,3 4 0 16,-3 3-1-16,-1 2-2 15,1 1-11-15,2-1-20 0,3-3-29 16,-2-4-37-16,-1-3-126 15</inkml:trace>
  <inkml:trace contextRef="#ctx0" brushRef="#br0" timeOffset="182917.2227">23730 9703 185 0,'2'-2'345'15,"-1"-3"-313"-15,3 1-18 0,1 2-6 16,6-1-2-16,3 1-1 15,2-1-6 1,4 3 1-16,2-2-16 0,-3 0-77 16,0 0-38-16,-2-2-86 15</inkml:trace>
  <inkml:trace contextRef="#ctx0" brushRef="#br0" timeOffset="183067.8206">23927 9646 340 0,'0'0'97'16,"0"0"-69"-16,0 0-5 15,0 2 3-15,0 5-1 16,5 3-19-16,4 1-5 0,1 2 0 16,2-1 1-16,3 2 0 15,-3 1-40-15,0-5-46 16,1-2-47-16</inkml:trace>
  <inkml:trace contextRef="#ctx0" brushRef="#br0" timeOffset="183502.9622">24076 9510 516 0,'-3'-16'17'0,"3"5"-2"16,0 3 6-16,3 5 0 0,11 3-9 15,1 3-14-15,1 8 3 16,2 3-1-16,-4 5 0 15,-3 1-2-15,-4 1-1 16,-5-1-7-16,-2-2 5 0,0-1 3 16,-3-2 2-16,-3-5 0 15,0 0 2-15,3-3 0 16,3-2 0-16,0 0-2 16,0-3-4-16,6 1 2 15,3 1 4-15,-1 2 0 0,1-1 1 16,-1 2-2-1,-3 2-2-15,-1 1-1 16,-4 2 0-16,0 2 4 0,0 0 6 16,0 2-3-16,0-2-1 15,3 2-1-15,-1-2 0 16,3 1-3-16,-3-4 1 16,1-3 2-16,-3 0-3 0,0-3-2 15,-5 0-17-15,-5-3-6 16,-7-2-23-16,3 0-31 15,2 0-45-15,2-5-175 0</inkml:trace>
  <inkml:trace contextRef="#ctx0" brushRef="#br0" timeOffset="183822.9093">24538 9598 551 0,'-2'-2'22'0,"-13"-7"-21"16,-2 5 7-16,0 4 4 16,3 0 5-16,1 11-14 15,6 3-6-15,7 4 2 16,0 4-2-16,7 1 2 16,8 2 0-16,-1-4 1 0,1 1 1 15,-5-6-12-15,-1-2-8 16,-6-5-5-16,-3-4 6 15,-1-1 4-15,-10-4 15 0,-1 0 6 16,-1 0-4-16,2 0 1 16,5 0-1-16,4 0-1 15,2-4-7-15,7-1-45 16,12-2-51-16,4-2-63 0</inkml:trace>
  <inkml:trace contextRef="#ctx0" brushRef="#br0" timeOffset="183939.0962">24649 9700 321 0,'-7'-4'166'0,"-2"0"-135"16,2 1-21-16,5 1-9 0,2 0-1 15,0 2-14-15,5-3-115 16,9-1-74-16</inkml:trace>
  <inkml:trace contextRef="#ctx0" brushRef="#br0" timeOffset="184170.8544">24803 9555 485 0,'0'-2'37'15,"-4"2"-21"-15,4 0-1 16,0 4-5-16,0 8 0 0,0 6-2 16,0 3-5-16,0 1 7 15,2 3-7-15,3 2 0 16,0-4-1-16,-2 0 0 15,1-1-1-15,-2-5-1 16,-1-4-6-16,1-3-12 16,2-5-16-16,2-3-48 15,1-2-50-15</inkml:trace>
  <inkml:trace contextRef="#ctx0" brushRef="#br0" timeOffset="184303.5006">24845 9678 561 0,'-2'-7'39'0,"2"-6"-18"0,0 3-11 16,12-1-14-16,10 0 1 16,5-2-41-16,9-4-158 15</inkml:trace>
  <inkml:trace contextRef="#ctx0" brushRef="#br0" timeOffset="184904.7852">25317 9669 333 0,'9'-4'77'15,"-2"-6"-53"-15,-1 1 23 16,-1-2 14-16,-2 1-16 16,-1-2-27-16,-2 0-14 0,0 4 1 15,-9-2 0-15,-2 5-2 16,-5 3-4-16,-2 2 1 16,1 0 0-16,-5 7-5 15,3 6 6-15,5 1 0 0,2 1-1 16,6-1-3-16,6-2-3 15,0 2-6-15,5-4-4 16,8-5 5-16,6-3 8 16,2-2 4-16,4 0-2 0,0 0 1 15,1-6-2 1,-3 1 4-16,-4 3 0 0,-4-2 1 16,-3 4 6-16,-3 0 0 15,1 0-4 1,-3 6-4-16,0 1-1 0,0 0 1 15,2 2 0-15,0 0-4 16,1-2-21-16,2-4-25 16,-2-1-26-16,-3-2-23 0</inkml:trace>
  <inkml:trace contextRef="#ctx0" brushRef="#br0" timeOffset="185187.4865">25491 9339 219 0,'0'-18'230'0,"0"7"-197"16,0 2-7-16,0 8 8 0,0 1-7 15,7 0-10-15,4 11-11 16,0 7-3 0,1 4 7-16,3 3-4 0,-3 0-4 15,1 4-1-15,-6-4-1 16,-3-2-2-16,-2-5-1 15,-2-1 4-15,-7-8-3 16,-10-1 3-16,0-5 3 16,-2-3-8-16,-2 0-2 0,0-3-17 15,4-8-17-15,2-7-17 16,5-1-33-16,4-8-121 16</inkml:trace>
  <inkml:trace contextRef="#ctx0" brushRef="#br0" timeOffset="185319.4728">25486 9229 356 0,'7'-4'73'0,"2"1"-79"0,1 3-5 15,9 0 10-15,2 0-2 16,2 9-74-16,2-1-204 16</inkml:trace>
  <inkml:trace contextRef="#ctx0" brushRef="#br0" timeOffset="185521.2632">25797 9537 382 0,'-7'3'111'0,"7"-3"-88"15,0 0 4-15,7 0-9 0,7 0 1 16,4-1-18-16,6 1 0 15,3 0 0-15,2 0-1 16,0 0-21-16,-4 0-62 0,-5 4-94 16</inkml:trace>
  <inkml:trace contextRef="#ctx0" brushRef="#br0" timeOffset="185672.1532">25888 9651 306 0,'-1'0'135'15,"1"0"-108"-15,7 0-18 16,10-3-5 0,5-1 0-16,5 0-2 0,7 1-43 15,0-2-13-15,2-2-48 16</inkml:trace>
  <inkml:trace contextRef="#ctx0" brushRef="#br0" timeOffset="186006.0603">26179 9571 402 0,'-7'0'30'16,"3"0"-16"-16,4 0 10 15,0 0-7-15,6 0-7 16,7 0 6-16,4 0-11 16,5 0-4-16,-1-5 5 15,2-4-6-15,-4-2-8 16,-4-2-12-16,-4-1 19 15,-3 0 6-15,-6-1 0 0,-2 5-7 16,0 2 10-16,-7 4 0 16,-7 4 2-16,0 0-4 15,0 10 2-15,-2 5 9 16,3 5-1-16,2 0-16 16,6 4-1-16,3 1-1 0,2 0 7 15,6 0-5-15,8 0-4 16,6-2-2-16,5-3-25 15,2-1-83-15,4-6-114 0</inkml:trace>
  <inkml:trace contextRef="#ctx0" brushRef="#br0" timeOffset="186271.983">26567 9780 407 0,'0'0'17'0,"0"0"-8"0,0 0 27 15,-3 0-9-15,-5 2 0 16,-1 5-13-16,-5 1-8 16,-6 5 2-16,-5 3-1 15,-8 0-3-15,-2 4-2 0,-5 0 0 16,-3-1-1-16,3 1-1 16,3-2 1-16,3-1-1 15,7-2 1-15,5-3-1 16,10-1 0-16,6-2-1 0,6-4-33 15,9-3-28-15,14-2-11 16,6 0-53-16</inkml:trace>
  <inkml:trace contextRef="#ctx0" brushRef="#br0" timeOffset="186505.9427">26577 9912 311 0,'9'-2'71'0,"-5"0"-16"15,-4 2 3-15,0 0-16 16,-7 0-20-16,-5 7-1 0,-3 2-7 16,-3 4-2-16,0 1-3 15,-4 2-2 1,1 0-4-16,1 0-1 0,-4 0 1 16,5 0 0-16,3-3-3 15,2-1 1-15,1-3-1 16,2-1 0-16,1-3 0 0,2-2-9 15,3-3-53-15,-1 0-81 16</inkml:trace>
  <inkml:trace contextRef="#ctx0" brushRef="#br0" timeOffset="189908.1244">22363 6986 232 0,'-5'-5'91'0,"-2"0"-59"15,1 0 11-15,2 2-9 16,2 2 0-16,1-1-10 15,1 2 2-15,0 0-14 0,0 0-12 16,0 7-5-16,1 6 12 16,4 6 4-1,-2 5-6-15,1 1 7 0,-3 7-1 16,1 3-3 0,-2 3-2-16,2-3-2 0,0 1-1 15,-1-2 1-15,1-6-1 16,0-2-2-16,1-7-2 15,-1-3 1-15,0-5 1 16,1-2-13-16,2-4-35 0,-4-5-39 16,1 0-22-16,2-5-148 15</inkml:trace>
  <inkml:trace contextRef="#ctx0" brushRef="#br0" timeOffset="190793.5875">22271 6985 156 0,'0'-4'156'0,"0"2"-158"15,9-3 4 1,4 2 29-16,9-3 5 0,2 2-17 15,5-1-7-15,5 0 2 16,5-2-1-16,0 1-5 16,2-1-2-16,4 0 2 15,5-4-4-15,-1 2-1 0,5 1-1 16,-3-2-2-16,3 3 1 16,-1 2-1-16,-5-1 0 15,-8 1 0-15,-4 3-1 16,-9 1 1-16,-6-1 0 15,-7 2 0-15,-5 0 1 0,-5 0-3 16,-3 0 1 0,1 0 8-16,-2 0 2 15,0 0-7-15,0 0 0 0,0 3 0 16,0 3 2-16,0 1-1 16,2 2-2-16,1 2 0 15,0 1 1-15,0 4-2 16,3 2 1-16,-1 2-1 0,2 5 0 15,-4 1 1-15,2 4-1 16,-2 1 0-16,1 0 0 16,-3-1 0-16,-1-2 1 15,0-4-1-15,4-3 1 0,-4-3-1 16,0-4 0-16,0-1 0 16,2-7 1-16,-2 2-1 15,0-3 0-15,0-3 0 16,0 0 1-16,0-2-2 0,0 1 0 15,0-1 0 1,0 0 2-16,-2 0 4 16,-5 2 0-16,-3 2-4 15,0-2 1-15,-2 1-2 16,-3 2 0-16,-3 1 1 0,-2-1-1 16,-1 0 0-16,-2 5 0 15,-4-3 1-15,-4 2-1 16,1-1 0-16,-4 2 1 0,-1-2-1 15,-3 3-1-15,4-2 1 16,0 2 2-16,-1-2-4 16,6-2 2-16,0-2 0 0,5-2 0 15,3 3 2-15,7-4-2 16,1 0 0-16,5-2 1 16,3 0-1-16,4 0 1 15,1 0 0-15,0 0-1 16,0 0-2-16,0 0-4 0,0 0 3 15,0 0-3-15,3 0 10 16,2 0-9-16,3 0-14 16,3 0-21-1,-4 0-3-15,6 0-75 16</inkml:trace>
  <inkml:trace contextRef="#ctx0" brushRef="#br0" timeOffset="191839.0376">23323 7168 194 0,'4'0'276'16,"-1"0"-251"-16,-3 0-28 0,5 0 10 15,-4 9 25-15,3 2-6 16,-2 5-22-16,-2 0-4 16,0 5 2-16,0-1 0 15,0 0 1-15,-6-4-2 16,3-2-2-16,0-3-23 0,3-4-19 16,0-5-21-16,0-2-27 15,8-2-111-15</inkml:trace>
  <inkml:trace contextRef="#ctx0" brushRef="#br0" timeOffset="192111.2236">23722 7204 303 0,'0'2'155'15,"0"-2"-137"-15,0 0-10 16,0 0-6-16,0 0 0 16,0 0-6-16,4 0-1 15,3 0-8-15,2 0-32 16,3-2-45-16,3-1-76 0</inkml:trace>
  <inkml:trace contextRef="#ctx0" brushRef="#br0" timeOffset="192277.3312">23958 7215 369 0,'1'0'86'0,"1"0"-79"16,5 0-20-1,4 0 8-15,5 0 6 0,4-4-12 16,4 1-50 0,2-1-55-16</inkml:trace>
  <inkml:trace contextRef="#ctx0" brushRef="#br0" timeOffset="192410.1216">24214 7218 355 0,'0'0'48'0,"0"0"-36"15,0 0 20-15,5 0-1 0,8 0-36 16,7-1 2-16,5-3-28 16,4-1-38-16,3-1-103 15</inkml:trace>
  <inkml:trace contextRef="#ctx0" brushRef="#br0" timeOffset="192545.7593">24553 7222 350 0,'2'2'89'0,"-2"-2"-78"16,5 0 1-16,3 0-2 16,5 0-10-16,8 0 0 0,6-2-60 15,4-3-102 1</inkml:trace>
  <inkml:trace contextRef="#ctx0" brushRef="#br0" timeOffset="192694.5221">25205 7272 502 0,'5'0'29'15,"-2"-2"-65"-15,4-5-55 16,2-2-20-16,6-2-124 16</inkml:trace>
  <inkml:trace contextRef="#ctx0" brushRef="#br0" timeOffset="194291.969">26371 6953 228 0,'0'-4'123'15,"0"-1"-115"-15,0-1 4 0,0 1 7 16,0 1-3-16,0-1-2 16,0-2-7-16,0 1-5 15,-2 1 3-15,-3 0 4 16,-2-2-6-16,-6-1-1 15,-1 0-3-15,-6-3 1 16,-6-2 0-16,-4 1 0 16,-3-1 0-16,-4-1 0 15,-2 2 0-15,-7 1 0 16,4 0-1-16,-3 1 2 0,-2 3-1 16,1-1-1-16,-5 1 1 15,2 2 0-15,-2 1 0 16,0-1-1-16,-3 1 2 15,-3 1-3-15,2 1 3 0,-1 0-2 16,0 2 1-16,0 0 0 16,2 0 0-16,4 0 0 15,0 5-1-15,0-1 0 16,1 3 0-16,-2-3 0 0,-2 1 0 16,-1 2 1-16,0-1 0 15,-2-1-3-15,3-1-2 16,-1 1 3-1,0 0-2-15,3 2 0 0,3-3-4 16,-1 1-2-16,5 2 4 16,-3 3 5-16,6-2 1 0,-2 3 0 15,-2 0 0 1,2 1 0-16,-1 3-2 0,2-1 4 16,-1 2-5-16,3-4 3 15,4 4 0-15,2-1 0 16,2-3 0-16,3 3 0 0,2-1 0 15,5-2 0-15,-1 2 0 16,2-1 1-16,2 1-1 16,4-1-1-16,3 1 1 15,3 0 0-15,2 2-1 0,7 0-2 16,0 2-5-16,4-2 4 31,6 4 4-31,7 0 1 0,1-3-1 0,2 1 1 16,3 2 0-1,4-1-1-15,4-3 2 0,6 0-4 16,4-1 2-16,6-3-4 16,4-5 8-16,2 1 4 15,3-3-6-15,2-2 4 0,-1-1-3 16,1 0 1-16,3 0 1 16,3-2-2-16,1 0-1 15,1 0 4-15,4 0-4 16,-2 0 0-16,3 0-1 0,-2 0-1 15,-2 0 2-15,-3 0-2 16,-1-2 3-16,0 2-5 16,-2 0 2-16,-2-2 0 0,1 2-1 15,1 0-1-15,-4-2-1 16,4 2 2-16,-1-1 1 16,-4 1-1-16,-1-2-2 15,-3 0 3-15,0 0 2 16,-1 1-5-16,-5-3 4 15,3-1-1 1,-1 1 0-16,1-1 2 0,-1-4-2 16,-1 2 0-16,1-2 0 15,-5 0 0-15,0 0 1 16,1 2 3-16,-8-2-1 0,-2 0 0 16,0 0-2-16,-2 2 3 15,-2-2 1-15,3 0-1 0,-5 0-2 16,0 2-1-16,-1-2-2 15,-4 0 1-15,-2-2 1 16,-4 2 0-16,-3-3-3 0,-1 0 1 16,-6-1-2-16,-4-3-2 15,-3 0-4-15,0-2 4 16,-15-3 3-16,-9-2-3 16,-7-4-6-16,-11-3 3 15,-5-1 5 1,-11-3 0-16,-7 0 4 0,-4 0 1 15,-6 0-3-15,0 2 6 16,-1 6-5-16,5 1 1 16,1 1-7-16,6 5-103 15,3-2-122-15</inkml:trace>
  <inkml:trace contextRef="#ctx0" brushRef="#br0" timeOffset="195331.5166">25052 6740 210 0,'3'0'83'15,"-1"-5"-76"1,0-2 7-16,1 1 30 0,-1-1-10 15,1-2-16-15,1-1-1 16,-1-2-5-16,2-7-4 0,-3 1-4 16,-2-3 2-16,0-5-10 15,0 0 10-15,-7-4-6 16,-3-2 1-16,-5-2 5 16,-1-2-2-16,-4-3 4 0,-5 2-3 15,-4-4-5-15,-5 1-2 16,0-2 0-16,-5 2 2 15,-2 0-1-15,-1 2 1 16,-3 1 0-16,-2 4-2 0,3 1-1 16,-5 7 2-16,-1 2-1 15,0 2 2-15,-3 5 0 16,0 1-1-16,-1 3 1 16,-4 3-1-16,-1 2-2 15,-2 1-2 1,0 5 0-16,-2 1 1 0,-1 0-1 15,-3 1 0-15,1 7-2 16,-3 0 2-16,1 3 3 16,2 0 2-16,-1 1 2 0,-1 1-4 15,4 1 2-15,-2 3 0 16,0 0 0-16,3-1 2 16,0 2-2-16,2 0 0 0,2 3 0 15,1 1 0-15,4-1 0 16,-4 4 0-16,2-1 0 15,0 0 1-15,2 3-1 0,-1 0-1 16,3 1 1-16,0 3 0 16,2-3 0-16,-1 2 0 15,6 1 0-15,0-1 1 16,3 2-1-16,1-1 1 16,6 0 0-16,2 0 0 15,5-1 3-15,2-3-1 16,4 0 1-16,2-3-1 15,1 1-1-15,5-4-1 16,4-4 1-16,-2-1-1 0,6-5 2 16,0-2-2-16,5-4 0 15,-1-1 1-15,2-4 0 16,0 0-5-16,5-4 0 16,7-8 0-16,0-8-43 0,0-3-111 15</inkml:trace>
  <inkml:trace contextRef="#ctx0" brushRef="#br0" timeOffset="195647.5177">22237 6332 477 0,'-12'0'-1'0,"-8"11"-4"15,-2 6 5-15,3 8-1 16,-3 7 0-1,2 7 1-15,-1-1 0 0,1 6 1 16,3-4-1-16,4 0-2 16,0-1 2-16,2-6-1 15,7-1 1-15,4-3 0 16,0-8-1-16,11-3-3 0,14-7-2 16,11-4 7-16,16-7 8 15,18 0-5-15,17-11-3 16,17-3 4-16,17-4-16 0,11-3-38 15,9-1-24-15,9 3-42 16,1 0-113-16</inkml:trace>
  <inkml:trace contextRef="#ctx0" brushRef="#br0" timeOffset="196445.5172">25451 6665 193 0,'5'0'252'0,"-4"-1"-226"32,-1-6-15-32,4-4 8 0,-1 3-4 0,1-8-8 15,-1 3-4-15,-1-4-3 16,0 1 2-16,-1-3-4 15,-1 0 2 1,0-5-3-16,0-1 3 0,-5-4-1 16,-7-3-4-16,-3-1 1 15,-4-5 4-15,-6-3 2 0,-6-2-1 16,-3-2 1-16,-6-3 2 16,-4 2 0-16,-7-2-4 15,-5 3-1-15,-7 0-2 16,-5 4 0-16,-5 4-3 0,-3 1-6 15,-2 1 3-15,-4 1 8 16,-1 0 1-16,-4 2 0 16,-4 2-1-16,-6 3 0 0,-8 4 3 15,-10 3-14 1,-7 2-30-16,-4 2 17 16,-1 5 14-16,-2 1 12 15,1 4 0-15,6 5-2 16,2 1 2-16,3 1-1 0,2 10 0 15,2 3 0-15,0 4 2 16,-1 3-3-16,4 2 0 16,-6 4 2-16,7 4-1 15,5-1 0-15,3 4 2 0,5 5-3 16,4 0 1-16,9 3 0 16,2 0 0-16,9 5 1 15,3-1-1-15,6 2 0 0,7-1 0 16,5-3 0-16,10 1-1 15,0-2 2-15,7-2-1 16,4-2 2-16,3-4-3 16,5 0 2-16,2-5 0 0,6-7-1 15,5-3 0 1,1-10-8-16,3-8-68 16,3-2-81-16</inkml:trace>
  <inkml:trace contextRef="#ctx0" brushRef="#br0" timeOffset="196680.346">21209 6133 327 0,'-29'17'3'16,"-2"6"-3"-16,1 9 2 15,3 6 2-15,1 8 2 16,5 3-1-16,5 2 3 0,3 2 0 15,9-1 0-15,4-4 10 16,10-5-9-16,14-6-8 16,17-9-3-16,16-7-1 15,15-11 3-15,14-10-9 16,13-9-98 0</inkml:trace>
  <inkml:trace contextRef="#ctx0" brushRef="#br0" timeOffset="201132.4442">23296 11260 202 0,'5'0'163'15,"-4"0"-130"-15,3 0-15 16,-2 0 7-16,-1 0 17 16,1 0-13-16,2-3-10 0,-3 1 6 15,3-4 0-15,-2 1-9 16,-2-2-5-16,0-2-2 16,0 0-2-16,0-3 0 15,0-1-1-15,-7-1 0 16,-4 0-4-16,-5 3 0 0,3 2-1 15,-3 2-4-15,-2 5 1 16,-2 2 2-16,0 4 0 16,1 10 0-16,1 2 0 15,4 6 0-15,2 3-2 16,7 1 0 0,3 1 3-16,2 0-4 0,6-6 2 15,9 1-2-15,4-8-2 16,6-5 0-16,4-8 1 0,3-1-4 15,-1-5-4-15,3-7-2 16,-7-5 4-16,-4 1 2 16,-7 2 0-16,-6 5 6 0,-3 2 3 15,-6 3 0-15,-1 4-1 16,0 0-6-16,0 11 9 16,0 2-1-16,2-1-2 15,3 2 0-15,7-1-3 0,2-4-14 16,2-5-21-16,3-4-36 15,1 0-75-15</inkml:trace>
  <inkml:trace contextRef="#ctx0" brushRef="#br0" timeOffset="202020.3609">23415 10716 375 0,'0'-4'41'0,"0"0"12"15,0 3-2-15,0 1-1 16,0 0-26 0,0 4-18-16,2 7-5 0,-1 4 11 15,4 6 2-15,-2 3-7 16,1 2-1-16,1 2-3 16,-1-2-1-16,1-2-2 15,0-2-1-15,3-4 2 0,-3-3-1 16,2-5-9-16,0-4-17 15,1-5-26-15,-1-1-26 16,2-4-20-16,-2-11-89 0</inkml:trace>
  <inkml:trace contextRef="#ctx0" brushRef="#br0" timeOffset="202303.6533">23571 10743 238 0,'0'-4'138'0,"0"4"-109"15,-9 0-16-15,-1 0-12 16,-5 7 7-16,-2 2 2 0,-2 2-7 16,2-1-1-1,2 0-1-15,3 1 2 16,0-4 3-16,9 0 4 16,1 0-3-16,2 0 0 0,0 2-1 15,7 0 1-15,6 3 3 16,1 1-7-16,5-1 1 15,0 4-2-15,3 0 1 0,-4 1 1 16,1-2-1-16,-4 3-2 16,-5-4-1-16,-1 1-2 15,-3-1-34-15,-6-3-37 16,0-6-107-16</inkml:trace>
  <inkml:trace contextRef="#ctx0" brushRef="#br0" timeOffset="202902.5824">23518 10976 299 0,'-6'4'64'16,"2"-2"-35"-16,3 0-9 15,1-2 5-15,0 0 20 16,8 0-23-16,2-9-5 16,4-2 1-16,1-2-7 15,-1-2-5-15,-3-2-4 16,-4 0 1-16,-4 1-1 16,-3-1-4-16,0 2-8 0,-8 2 0 15,-5 4 9-15,-3 2-1 16,-2 6 3-16,-1 1-5 15,2 0 3-15,3 5 0 0,1 3 1 16,6 5-1-16,3-2-1 16,4 1 0-16,2-5-6 15,10-1 0-15,5-6 6 0,-1 0-1 16,4-4 4-16,-5-7 0 16,-3-3 3-16,-5-4-1 15,-7 4 0-15,0 0-8 16,-6 5 1-16,-8 4 1 15,0 5-1-15,2 0-13 0,4 10-38 16,8 4-51 0</inkml:trace>
  <inkml:trace contextRef="#ctx0" brushRef="#br0" timeOffset="205506.2469">23291 11278 343 0,'0'3'53'0,"0"-3"-52"16,8 0-7-16,9-8 38 16,5-7 17-16,5-2-26 15,4-6-17-15,-1-2 1 16,1-4 4-16,-10 2-7 16,-6 4-2-16,-10 0-8 0,-5 3-10 15,-9 6-7-15,-13 6 19 16,-5 7-2-16,-3 1 6 15,-6 14 0-15,0 7 4 16,4 7 4-16,-2 5-3 0,9 1-3 16,5 4 1-16,4-3 2 15,8-1-1-15,6-5-3 16,2-6-3-16,10-7-1 16,9-9 1-16,10-5 0 15,1-2 6-15,11-13-4 16,-4-8-1-16,-1-2-4 15,-4-2-3-15,-16-2-4 16,-7 4-16-16,-9 3 9 0,-9 8-2 16,-12 5 16-16,-8 7 6 15,-3 0 4-15,-1 14 5 16,5 4 13-16,2 3 9 16,10 3-8-16,11-1-13 0,5-5-10 15,7-1-1-15,18-6-2 16,12-7 3-16,7-4 0 15,12-8-32-15,5-11-64 0,5-6-282 16</inkml:trace>
  <inkml:trace contextRef="#ctx0" brushRef="#br0" timeOffset="206179.5306">24523 11137 158 0,'0'0'120'0,"0"0"-71"15,-2 0-3 1,2-2-8-16,0-2 14 15,0-1-20-15,0-2-14 16,0-1 2-16,0-4 2 0,0 2-8 16,0-3-7-16,-2 1-10 15,-8 1 5-15,-3 2-4 16,-1 4 2-16,-6 3-1 0,2 2-3 16,-2 4 3-16,2 8-2 15,2 4 4-15,4 4-3 16,2 2 1-16,5 0 0 0,5 2-1 15,0-3 0-15,5-3-8 16,10-6-12-16,1-2 3 16,6-7 8-16,1-3 2 15,5-5-9-15,0-8 13 16,-3-3 18-16,-2 0-9 0,-1 2 0 16,-6 1 3-1,-7 4 1-15,-5 4 3 16,-1 3 7-16,-3 2-1 15,0 0-20-15,0 5 2 16,0 8 8-16,6-1-5 0,1 1-3 16,7-3 0-16,4 2-14 15,7-9-26-15,4-3-53 16,3-5-229-16</inkml:trace>
  <inkml:trace contextRef="#ctx0" brushRef="#br0" timeOffset="207704.3895">24519 10764 268 0,'0'-6'55'16,"-3"0"-13"-16,3 0-5 16,0-1-10-16,0 0 8 0,7 1-19 15,-2 0-5-15,5 2-2 16,0 4 0-16,-3 0-3 16,3 0-3-16,-3 0-4 15,2 8 0-15,-4 4 0 16,-2 2 2-16,3 4 1 0,-4 0 0 15,-2-2-2-15,0 0 1 16,2-4 0-16,-2-1 0 16,0-3-1-16,0-5-1 15,0-1 2-15,0-1 4 16,0-1 0-16,0 0 3 16,0-3 12-16,0-8-13 0,0 0-5 15,0-7-2-15,2 0-2 16,1 0 2-16,4-3 0 15,0 3 0-15,1 3 0 16,-1 1 0-16,-2 5-4 16,2 2 5-16,-2 1-2 0,1 4 2 15,-2 2-3-15,-1 0 0 16,1 0-1-16,-1 5 0 16,1 6 0-16,1 0 2 15,-1 2 0-15,0 0 3 16,-1 2-2-16,-1-1 0 0,2 0 1 15,-1-1 1-15,-1-1-2 16,1-3 0-16,3-2 0 16,0 1 0-16,2-5-2 15,3-1 1-15,4-2 1 16,2 0 0-16,5-2-31 16,0-9-48-16,-3-5-116 0</inkml:trace>
  <inkml:trace contextRef="#ctx0" brushRef="#br0" timeOffset="209941.1315">25500 11143 416 0,'5'1'42'15,"-5"-1"4"1,0 0 9-16,2 0-5 0,-2 0-9 15,0 4-20-15,0 1-16 16,0 4-7-16,-3 5 2 16,-3 4 1-16,-2 4-6 0,-6 3-42 15,4-2-44-15,3-6-42 16,4-4-205-16</inkml:trace>
  <inkml:trace contextRef="#ctx0" brushRef="#br0" timeOffset="210591.3362">25852 11064 432 0,'-4'-9'26'0,"2"-2"4"0,2 4 10 15,0 4-12-15,7-1-12 16,5 4-11-16,0 0-2 16,5 2 5-16,-2 7 1 15,2 3-5-15,-7 3-3 16,2 0-2-16,-5 1 0 0,-2 3 1 16,-5-6 1-1,0 0 2-15,0-2-2 0,0-4 0 16,0-3 1-16,-2-2 2 15,-1-2-1-15,1-2-1 16,-2-9 0-16,4-1-2 0,0-6 0 16,0-2 0-16,0 1 1 15,0 1-1-15,7-1-1 16,0 4-1-16,4 4 1 16,0 4 1-16,0 2-1 15,3 5 1-15,0 0 0 0,3 0-1 16,0 10 0-16,0 3 1 15,-1 1-1-15,-1 2 1 16,-3 1-1-16,-2 0 1 0,-2 1 0 16,-4-4-3-1,-1 0 3-15,-3-1 0 0,0-2-2 16,0-4-16 0,0-1-6-16,0-4-29 0,2-2-22 15,3 0-59-15</inkml:trace>
  <inkml:trace contextRef="#ctx0" brushRef="#br0" timeOffset="211024.6483">26310 10980 283 0,'-2'-4'142'0,"2"1"-117"15,0 3 1-15,0 0-17 16,7 0 19-16,3 3-10 0,3 3-9 16,6 3-7-16,-2-2 2 15,2 2 0-15,-1-2-1 16,-1-2 2-16,0 2-4 15,-5-1 1-15,-2-1-2 0,0-1 1 16,-5-1-1-16,1 2 0 16,-3-1 1-16,-1 0 1 15,-2 0-2-15,0 1 8 16,0 2 1-16,-5 0-2 0,-4 4 1 16,-6-3-4-16,-1 5-3 15,-5-2 0-15,-1 3 0 16,1 0 0-16,-3 1-14 15,2-1-21-15,5-1-1 16,6-3-15 0,4-3-10-16,7-5-58 0</inkml:trace>
  <inkml:trace contextRef="#ctx0" brushRef="#br0" timeOffset="211862.8059">26671 11039 281 0,'-5'-2'139'0,"1"-3"-102"15,1 3-7 1,3 0 8-16,0 2-12 0,0 0-29 16,5 0 4-16,2 0-3 15,2 6 2-15,0 4-1 16,0 3 2-16,-2 1-2 0,0-2 3 15,-4 3-3-15,0-2-1 16,-1-5 2-16,-2-2 1 16,0-1-4-16,0-4 0 0,0-1 1 15,0 0 4-15,0 0 5 16,0-6-2-16,0-1-9 16,0-8-3-16,1 3 1 15,5-3 8-15,1 3-4 16,1-1-5-16,4 5 10 15,-2 1 0-15,2 1-20 16,1 4 26-16,-2 2-7 16,2 0-2-16,-3 2-5 15,3 7 3-15,-2 0 2 0,-4 1 0 16,0 3 0-16,-2-3-1 16,-1 2-1-16,0-4 0 15,-2 2 1-15,0-3 0 16,-2-4 0-16,0-1-1 0,0 0 3 15,0-2 1-15,1 0 2 16,1 0 4-16,-2 0 1 16,4-4-9-16,-1-5-7 0,1-2 13 15,1-1 0-15,4-2-3 16,0 0-3-16,0-1 2 16,2 5-4-16,0 0 3 15,1 3-7-15,-3 4-3 16,2 3 9-16,-2 0 0 0,0 0 0 15,0 3-1-15,-2 6 1 16,-2 4-5 0,2-1 4-16,1 3 5 15,-3-3 2-15,0 4-5 0,1-4 1 16,-1-1 0-16,1-2 0 16,1-2-2-16,0 2-4 15,-2-4 3-15,2-1-1 16,1-4-19-16,-1 0-64 0,2-2-160 15</inkml:trace>
  <inkml:trace contextRef="#ctx0" brushRef="#br0" timeOffset="217483.2538">24353 11519 269 0,'-4'0'77'0,"3"0"-36"16,-1 0-2-16,2 0 7 16,0 0-11-16,0 0-17 15,0 0-17-15,7 0 14 0,3 0 11 16,5 0-10-16,1 0-5 15,4 0-4-15,1 0-1 16,6-2-9-16,5-3 8 16,0 2 0-16,2-3-3 15,1 0-1-15,-2 1-2 0,-5 0 2 16,-5-1-8-16,-3 3-14 16,-8-1 7-1,-2 2-17-15,-10 2-29 16,0 0-18-16,-5 0-37 0,-12 4-121 15</inkml:trace>
  <inkml:trace contextRef="#ctx0" brushRef="#br0" timeOffset="218221.4087">24448 11589 319 0,'-4'3'57'0,"4"-3"-37"15,0 0-7-15,7 0-2 16,9 0 35-16,4 0-9 15,4 0-14-15,1-1-7 16,4-3-2-16,-2 2-14 16,-1-1 3-16,-1-1 2 15,-1 0 0-15,-4 1-3 16,-6-1 0-16,-7 2-1 16,1 1 2-16,-6 1 14 15,-1 0-4-15,-1 0 2 0,0 0-9 16,0 0 0-16,0 0-1 15,0 0 1-15,0 0-4 16,0 0-3-16,0 0 1 16,0-2-1-16,0 2 2 0,0 0-2 15,0 0 3-15,2 0-1 16,-2 0 0-16,0 0-1 16,0 0 0-16,0 0-1 0,0 0 2 15,0 0 0-15,0 0-1 16,0 0 1-16,0 0 0 15,0 0 0-15,0 0-1 16,0 0 1-16,0 0-1 0,0 0 1 16,0 0 0-16,0 0-1 15,0 0-2 1,0 0 3-16,0 0-1 16,0 0 0-16,0 0 0 15,0 0-1-15,0 0 1 0,0 0 1 16,0 0-2-16,0 0 2 15,0 0 0-15,0 0-1 16,0 0 0-16,0 0-1 16,0 0 0-16,0 0-1 0,0 0 2 15,0 0 0-15,0 0 0 16,0 0 0-16,0 0-1 16,0 0 1-16,0 0 2 0,0 0 0 15,0 0 0-15,0 0 1 16,0 0 0-16,0 0-1 15,0 0-2-15,0 0 0 16,0-2-1-16,0 2 1 16,0 0 0-16,0 0 0 15,0-1 0-15,0 1 0 16,0 0-1-16,0-2-5 16,0 2-10-16,0 0-10 0,0 0-32 15,-2 0-51-15,-9-3-24 16</inkml:trace>
  <inkml:trace contextRef="#ctx0" brushRef="#br0" timeOffset="218748.284">24500 11715 298 0,'0'-5'48'16,"0"1"-19"-16,0-1 17 16,0 1 10-16,0 3-8 15,0-3-20-15,0 4-7 16,0-1-1-16,0 1-11 0,0 0-1 16,0 0-5-16,0 0-2 15,0 3-3-15,0 7 3 16,0 5 0-16,0 4-1 15,0 7-2-15,-4 0 4 16,0 6 0-16,-3 0 0 0,2 2-3 16,0-2 4-1,0-3-4-15,-3-6 3 0,6-4-1 16,0-4-1 0,2-5-2-16,0-6 0 0,0-1-2 15,0-1-28-15,0-2-35 16,0 0-5-16,2 0 15 15,-2-5-108-15</inkml:trace>
  <inkml:trace contextRef="#ctx0" brushRef="#br0" timeOffset="218995.0833">24368 11982 335 0,'-8'3'50'15,"-1"0"-31"-15,4 0 0 16,2 3 1-16,0 0 0 15,3 1-17-15,0-1-5 0,0 1 0 16,0 5 0-16,9-6 4 16,2 5-11-16,3-2 0 15,8 2 9-15,1-1-2 16,4-2-18-16,2-1 12 16,0-2-2-16,0-2 3 15,-2 0-10-15,-1-3 21 16,-3 0-7-16,-3 0-34 15,-6-4-72-15</inkml:trace>
  <inkml:trace contextRef="#ctx0" brushRef="#br0" timeOffset="219634.5155">24801 12482 191 0,'2'-2'136'15,"1"2"-83"-15,-3 0-11 0,0 0 10 16,0-1 11-16,0-3-16 16,3 0-25-16,-3-1-8 15,2-4 0-15,0 2-7 0,-1-4-2 16,-1-1 1-16,0 1-2 15,0 0-8-15,-8 3 1 16,-2 0-3-16,-4 6-2 16,-3 2 2-16,0 4-5 15,-3 9 6-15,2 2 3 16,2 7 2-16,3-4-3 16,6 2 4-16,3-3-2 15,4-2-3-15,0-5-4 0,11-4-4 16,5-3-6-1,5-3 21-15,1 0-3 0,3-9-1 16,1-1 3-16,-3-1 0 16,-4 2 0-16,-4 2-1 15,-6 3-1-15,-4 4 0 0,-5 0-5 16,0 7-4-16,0 2 19 16,0 6-2-16,0-3-8 15,2 0 3-15,6-3-5 0,2-1 2 16,4-6-17-16,-1-2-33 15,3-2-34-15,-1-13-73 16</inkml:trace>
  <inkml:trace contextRef="#ctx0" brushRef="#br0" timeOffset="221433.5391">24906 12204 162 0,'0'-10'47'15,"0"4"-18"-15,0 0 2 16,0 3 3-16,-2-1 3 16,-6 1-9-16,3 1-11 15,-2 2 2-15,0 0-2 0,-3 2-4 16,0 5-1-16,3 4-6 15,-3 3 8-15,2 0 2 16,3 4-11-16,3-2-2 16,2 0-6-16,0-4 3 0,5-1-6 15,5-2 3-15,0-4 2 16,4-1-2-16,-1-4 17 16,-1 0-9-16,0-5-1 15,0-6-1-15,-5-5-1 16,-2 0 2-16,-1-4-3 15,-4 2-1-15,0 0-3 16,-9 3 4-16,-2 2 0 0,-2 4-18 16,-1 5-7-16,2 4-1 15,-1 0-4-15,6 4-35 16,2 7-61-16</inkml:trace>
  <inkml:trace contextRef="#ctx0" brushRef="#br0" timeOffset="221701.4892">25142 12511 281 0,'2'3'74'0,"1"-1"-52"0,-3 1-8 16,0 3 17-16,0 3 6 16,0-2-15-1,0 4-19-15,0 1-1 16,-6-1-3-16,-1 5-14 0,-2-6-29 16,0 1-31-16,0-2-170 15</inkml:trace>
  <inkml:trace contextRef="#ctx0" brushRef="#br0" timeOffset="222211.1756">25417 12457 267 0,'0'-3'97'0,"0"-4"-64"15,-2 3 1-15,-3-3 12 16,3 0-10-16,-3 1-11 16,0 0-17-16,0 5-1 15,-5 1-8-15,0 0 2 16,-5 1-2-16,-1 11-2 0,0 2 2 15,0 2-6-15,-1 2 7 16,7-2-11-16,1-2-5 16,6-2 3-16,3-2-3 0,0-4-3 15,3-4 3-15,9-2-2 16,7 0 11-16,0-3-3 16,3-8 15-16,-1 2-15 15,2 0 2-15,-5 2 0 16,-4 2 6-16,-2 1 6 15,-5 4 10-15,-6 0 2 16,1 0-6-16,2 0-1 16,-3 2-4-16,6 3-2 15,-4 1 6-15,4-1-8 0,2-1 4 16,-2-3-5-16,2-1-3 16,0 0-30-16,0-3-27 15,-1-10-124-15</inkml:trace>
  <inkml:trace contextRef="#ctx0" brushRef="#br0" timeOffset="222423.9974">25390 12125 388 0,'-2'0'16'0,"1"0"-7"0,1 5 7 16,0 6 24-16,0 3-7 15,1 4-7-15,6 0-25 16,-1 6 3-16,1-1-3 16,-1 1-10-1,-6 4-50-15,0-6-60 0,-4 0-213 16</inkml:trace>
  <inkml:trace contextRef="#ctx0" brushRef="#br0" timeOffset="224770.5649">24847 12662 204 0,'14'-9'14'0,"0"-7"-4"0,2-2 15 15,-1-3 17-15,-1-4-2 16,-1-4-22-16,-8 1-13 16,0-3-3-16,-5 3-1 15,-3 3 1-15,-6 0-4 16,-7 7 0-16,-1 6 1 15,-2 7 2-15,-3 5 8 0,0 1-11 16,3 12 7-16,2 5 3 16,2 5-5-16,5 2 5 15,7 0-4-15,3 2-2 16,1-2-6-16,14-6 2 16,1-3-2-16,8-5-2 0,1-7 7 15,4-4 3-15,-1-2 2 16,3-13-4-16,0-4-1 15,-6-7 7-15,-4-2-2 16,-5-4 7-16,-7-3-4 0,-9-1-3 16,0 0-11-16,-9 4 1 15,-9 1 1-15,-3 6-3 16,-6 6 0-16,0 8 4 16,-2 6 2-16,-1 5 1 15,1 9 0-15,2 12-1 16,3 8 6-16,5 7-4 15,4 3 1-15,7 2 0 16,6 0-2-16,2-2-1 16,10-4-1-16,10-4-3 15,2-8-3-15,6-9 1 0,2-1 2 16,5-10-13-16,0-3 13 16,-1-7-3-16,0-10 3 15,-6-3 4-15,-4-10 2 0,-5-3 2 16,-6-4 4-16,-9-1-4 15,-4-1-6-15,-6 2 0 16,-12 5 0-16,-7 3 4 0,-6 8-2 16,-3 7-2-16,-2 8 5 15,-1 6-2-15,3 7 1 16,3 13 3-16,8 6-3 16,4 5 1-16,9 8-2 15,8 2-2-15,2 1 3 0,4-4-4 16,11 0 0-1,4-6-1-15,6-5-8 0,2-6 0 16,2-8-19-16,0-6-8 16,1-7 16-16,-4 0 14 15,-2-14 11-15,0-2 9 16,-11-4 22-16,-1-1-8 16,-9 3-12-16,-3 0 2 15,-3 6-1-15,-12 6 7 0,1 4 7 16,-3 2-14-16,5 11-14 15,0 5 0-15,8 4-3 16,4-1-3-16,11-2-45 0,10-5-117 16</inkml:trace>
  <inkml:trace contextRef="#ctx0" brushRef="#br0" timeOffset="225208.3583">25699 12557 386 0,'3'-2'55'15,"-2"1"-9"1,-1 1 1-16,2 0 0 0,-2 0-10 16,0 0-18-16,0 5-8 15,0 3-8-15,0 4-3 16,-2 2 1-16,-7 0-1 16,-2 2-38-16,1-4-64 0,0-1-53 15</inkml:trace>
  <inkml:trace contextRef="#ctx0" brushRef="#br0" timeOffset="225873.6901">26010 12459 111 0,'0'0'258'0,"0"0"-209"0,0 0 0 15,0 0-7 1,0-7 4-16,2-1-17 15,0 1-15-15,-2-3-7 0,0-1-3 16,0 4 2-16,0 0-7 16,-8-1 4-16,-2 3-6 15,-3 5-4-15,-2 0 1 16,2 4 5-16,-2 8 0 0,1 0-3 16,1 7 4-16,4-5-3 15,5 2-2-15,3-5-7 16,1-1-1-16,3-1 0 0,9-3 0 15,3-4 8-15,4-1 4 16,1-1 5-16,1 0-9 16,0 0 6-16,-3 0-2 15,-2 0 3 1,-3 6-2-16,-1-1 0 0,-4 2-3 0,-1 0-2 16,-2 0 8-1,-3 0-6-15,1-3-20 16,1-4-8-16,2 0-17 0,-4-2-32 15,-1-9-104-15</inkml:trace>
  <inkml:trace contextRef="#ctx0" brushRef="#br0" timeOffset="226139.7855">26019 12123 411 0,'-7'-13'30'0,"4"3"0"0,3 4-5 15,0 6-2-15,5 0-14 16,7 6 0-16,5 10-12 16,-2 3 5-16,4 3-2 15,-5 3-2-15,-1 0 2 16,-5-3-1-16,-2-4 2 0,-3-4 0 16,-1-5 0-16,0-6 1 15,3-1 2 1,1-2 0-16,6 0-7 0,5 0 10 15,5 0-4-15,6 0-48 16,0 0-74-16,5 2-103 16</inkml:trace>
  <inkml:trace contextRef="#ctx0" brushRef="#br0" timeOffset="226288.7585">26405 12454 413 0,'-7'10'21'0,"2"-1"-8"15,1 2 7-15,2 1-6 16,2 3-10-16,0-1-7 16,2 2-30-16,7-3-15 15,4-3-112-15</inkml:trace>
  <inkml:trace contextRef="#ctx0" brushRef="#br0" timeOffset="226653.7752">26734 12432 414 0,'0'-3'75'0,"-9"-4"-53"16,-4 1 5-16,-3 6-4 15,-2 0-12-15,0 0-10 0,2 6-2 16,2 4-2-16,1 2 0 31,6 1-1-31,3-1 0 0,3-1-5 0,1-2 3 16,1-4-2-16,10-1-1 0,2-2 6 15,1-2 10-15,2 0-5 16,2 0-11-16,-2 0 8 16,-2 0-3-16,1 5 2 15,-4 1 0 1,-1 0 0-16,0 2 1 0,-3-3-6 15,-2 2-16-15,-2-5-19 16,1-2 11-16,-2 0-46 16,-1-5-60-16</inkml:trace>
  <inkml:trace contextRef="#ctx0" brushRef="#br0" timeOffset="227007.7614">26703 12166 467 0,'-10'-30'16'15,"0"5"-12"-15,5 5 1 16,5 8 54-16,2 5-32 16,12 3-31-16,2 4 7 0,4 0-3 15,0 9-6-15,-2 4 7 16,-5 1-2-16,-5 4-9 16,-4-4-28-1,-4 0 10-15,-4-3 16 0,-6 0 12 16,-3-3 4-1,1 0 4-15,2 1 2 0,5-1-6 16,3 2-3-16,2 0-1 16,0 3 2-16,12 3-5 0,1 0 1 15,4-2 5-15,-5 2-1 16,-1-2 0-16,-6 1-6 16,-5-5-1-16,0 1 3 0,-12-4 3 15,-2-2 3-15,-3-1-3 16,3 0 4-16,3 1-5 15,6-3-29-15,5 1-49 16,7 1-151-16</inkml:trace>
  <inkml:trace contextRef="#ctx0" brushRef="#br0" timeOffset="227187.4167">26958 12496 410 0,'-4'4'113'0,"3"0"-102"0,-1-3-2 16,2 3 15-16,0-1 3 16,7 2-23-16,4-1-6 15,3 0-11-15,1-2-34 16,1-2-53-16,2 0-72 16</inkml:trace>
  <inkml:trace contextRef="#ctx0" brushRef="#br0" timeOffset="227343.0715">27170 12482 372 0,'0'0'108'0,"0"0"-93"0,0 0 1 15,5 0 7-15,5 0-1 16,2 2-13-16,3-2-13 16,6 1-4-16,0-1-46 15,5 2-41-15,-1-2-72 16</inkml:trace>
  <inkml:trace contextRef="#ctx0" brushRef="#br0" timeOffset="227490.2123">27443 12487 340 0,'3'0'39'0,"1"0"-26"0,1-2 5 16,5 2-5-16,0 0-10 16,5 0-6-16,1 0-35 15,4 0-17-15,3 0 1 16,-2 0-53-16</inkml:trace>
  <inkml:trace contextRef="#ctx0" brushRef="#br0" timeOffset="227594.955">27635 12485 151 0,'6'0'160'0,"-6"0"-80"16,0 4-28-1,0 1-5-15,-6 1-15 0,2 1-20 16,-1 2-10-16,3 0-1 16,2 0-22-16,0-2-52 15,7-2-66-15</inkml:trace>
  <inkml:trace contextRef="#ctx0" brushRef="#br0" timeOffset="227974.3213">27889 12462 159 0,'10'-19'204'0,"2"-1"-176"16,0-1 10-16,-2 5 12 15,-3 2-19-15,0 3-3 16,-4 2-7-16,-3 5-4 15,-3 4-11-15,-7 0-8 0,-6 4 3 16,-1 6 0 0,-3 7-1-16,3 1 0 0,0 1-1 15,3-1-2 1,4-2-14-16,2-4-7 0,6-3 3 16,2-3 8-16,5-3-5 15,10-3-25-15,1 0 13 16,6 0 5-16,-2 0-12 15,-1 0 17-15,-1 0 18 0,-4 0 4 16,-4 2 0-16,-3 3 13 16,-2 4 4-16,-5-1 4 15,2 0-7-15,1-1-7 16,-1-1-5-16,0-1-2 0,4-1-1 16,-1-4-2-16,1 0-23 15,2-2-59-15,-3-9-196 16</inkml:trace>
  <inkml:trace contextRef="#ctx0" brushRef="#br0" timeOffset="228474.3393">27940 12140 438 0,'0'-10'65'0,"-2"5"-57"0,2 5 2 15,0 0-3-15,0 0 17 16,2 4-11-16,2 5-4 16,2 1 0-16,-3 2 0 15,1-4-6-15,-2 3-2 0,-1-6-1 16,-1-1 0-16,0-1 0 16,2-3 1-16,-2 0 1 15,0 0 1-15,2-1 0 16,1-7-2-16,1 1-3 0,1-2-5 15,5 3-4-15,-3-2 3 16,1 6-1-16,-3 2-8 16,2 0 13-16,-2 5 4 15,-2 10-3-15,-1-3 0 16,-2 4 3-16,2 1 1 16,-2-5-1-16,0-5 0 15,0-1 1-15,0-5-1 16,0-1 5-16,3-1 3 15,4-10-7-15,3 0-2 0,0-3 7 16,4 0 4-16,1 3 9 16,1 0-14-16,-3 7-6 15,1 1-1-15,-3 3 3 0,-2 3-1 16,1 5-1-16,-2 4-1 16,-1 6-2-16,0 0 3 15,-2 2-23-15,1-3-39 16,-3-6-74-16</inkml:trace>
  <inkml:trace contextRef="#ctx0" brushRef="#br0" timeOffset="229056.7756">28281 12004 402 0,'0'-11'91'15,"5"3"-85"-15,3-1 4 16,5 3 14-16,1 4-2 16,6 2-16-16,0 5-2 15,2 10-1-15,-3 1-3 16,-3 8 1-16,-4-2-3 16,-6 1-2-16,-6 6 0 0,0-4 1 15,-9 2 3 1,-5-2 3-16,1 0-1 0,4-2-2 15,2-2 2-15,7 1-1 16,0-8-1-16,7 2-2 16,13-4-1-16,1-1 5 0,5 2 0 15,1-2-6-15,-4-1-24 16,-5 3 4-16,-12 1 13 16,-3 4 7-16,-3-1 2 15,-9 7 5-15,-4-1 9 0,-2 0 20 16,3 2-3-16,4-2-12 15,0-1-2-15,4-2-6 16,4 2-4 0,0-6-3-16,-3 2-1 0,-6-3-2 15,-8-3-21-15,-11-3-49 16,-13-3-59-16</inkml:trace>
  <inkml:trace contextRef="#ctx0" brushRef="#br0" timeOffset="229857.2185">24981 12209 429 0,'-7'-15'33'16,"-3"3"1"-16,-7 3 10 16,3 2-17-16,-6 5-16 15,3 2-9-15,0 0-1 16,0 9 0-16,3 6 0 16,1 4-1-16,8 3-2 0,5 3 2 15,0 0-1-15,13 0-1 16,5 0-4-16,5 0 7 15,6-4-7-15,-2 2 1 16,-3-4 15-16,-9 1-20 0,-6-2-20 16,-9 0-11-16,-9 0 32 15,-16 0 4-15,-4 0 9 16,0-2-1-16,3-2 18 0,4 0 7 16,11 0-5-16,9 1-20 15,2-3-1-15,15 3-8 16,10 2 4-16,4 3 5 15,0 1-3-15,-3 5-1 16,-11 2-52-16,-12-1-19 16,-3 0 0-16,-20-4-13 15,-6-2 48-15,-1-7 45 16,2-7 55-16,3-3 5 0,10-4-45 16,7 0-13-16,5-12 0 15,3-11-15-15,13-8-42 16,2-8-66-16</inkml:trace>
  <inkml:trace contextRef="#ctx0" brushRef="#br0" timeOffset="230374.3824">24193 11847 462 0,'-11'-12'20'0,"-1"-1"11"15,-3 5-28-15,-3 2-4 16,-3 6 1-16,-8 0-3 16,-2 8 2-16,-8 12 0 15,-3 8 1-15,-1 9 0 16,-3 9-1-16,-1 5 4 0,4 9 0 16,0 5 1-16,9 2 2 15,5 4 1-15,13-3-2 16,8 1 3-16,8-1-8 15,15-5-2-15,12-7 3 0,9-2-2 16,8-6 1 0,5-5-1-16,4-7 0 15,1-9 1-15,1-8 4 16,2-4-6-16,-6-10-1 0,-3-5 5 16,-3 0 0-16,-7-9-8 15,-6-4-43-15,-5-3-14 16,-7-3 8-16,-8-3 2 15,-8-3-18-15,-3 0-98 0</inkml:trace>
  <inkml:trace contextRef="#ctx0" brushRef="#br0" timeOffset="230559.6159">24302 12619 283 0,'-7'-7'83'0,"2"4"-30"0,3 1 6 16,2 2-7-16,0 0-23 16,11 10-35-16,5 8 14 15,3 6-1-15,5 8 7 16,1 4-2-16,-5 3-8 15,-7 0-5-15,-10 6 2 16,-5-2 0-16,-25 1-3 0,-17-1-1 16,-12-1-15-16,-15-4-20 15,-9-9-41 1,-1-15-116-16</inkml:trace>
  <inkml:trace contextRef="#ctx0" brushRef="#br0" timeOffset="240238.8515">26509 14321 325 0,'2'4'98'0,"0"-4"-65"0,-2 0-1 16,0 0 12-16,2 0 0 16,-2 0-19-16,1-6-12 15,3-2-2-15,-2-5-5 16,1-3-2-16,1-2-4 16,-3 0 2-16,-1-3-2 15,0-1 0-15,0 3 1 0,-3 3-2 16,-4 1 1-16,-5 8-2 15,-1 4 0-15,-5 3 0 16,0 2 2-16,-1 10-1 16,-1 6 4-16,1 0-3 15,5 3 0-15,6 1 1 0,0-3-2 16,8-1-2-16,0-2 3 16,5-2-2-16,10-4-1 15,0-7 2-15,9-3 0 16,0 0 0-16,1-7 3 15,-1-2-3-15,-5 0 3 0,-4 2-2 16,-5 3 2-16,-7 2-4 16,-1 2 2-16,-2 4-1 15,0 5 2-15,0 3 1 16,4 1-4-16,-1 1 4 16,7-3-2-16,0-4-2 15,7 0-2-15,2-5-30 0,5-2-38 16,-1-4-33-16,0-8-95 15</inkml:trace>
  <inkml:trace contextRef="#ctx0" brushRef="#br0" timeOffset="240882.8925">26559 13850 394 0,'-2'-10'25'16,"1"-1"37"-16,1 0-15 15,0 2-22-15,5 3-2 16,1 1-20-16,1 5-3 15,-4 0-4-15,1 5 4 0,-4 8 0 16,0 3 0 0,0 2 1-16,0-2-7 15,-4-2 2-15,1-1 6 0,0-6 0 16,1-4-1-16,0-3 2 16,2 0 2-16,0-6 0 15,0-7-2-15,2-5-3 16,5-1 0-16,5-3-1 0,3 0 4 15,-1 7-5-15,4 0 2 16,-4 7 1-16,3 6-2 16,-5 2 1-16,-1 5 1 15,-2 9 3-15,-2 4-2 0,-2 4 0 16,-3 1 0-16,1 0-1 16,0 0-1-16,-1-3 0 15,-1-2 0-15,3-4-13 16,3-4-10-16,0-2-40 15,3-6-36 1,0-2-186-16</inkml:trace>
  <inkml:trace contextRef="#ctx0" brushRef="#br0" timeOffset="242031.5264">24214 14458 433 0,'0'-25'30'0,"10"2"15"16,9 0-5-1,3 4-21-15,3 4-11 0,0 8-6 16,-4 4-3-16,1 3 1 15,-2 7 0-15,-6 9 0 16,-2 5 0-16,-2 2 1 0,-3 0-1 16,-4 1 1-16,-3-1-3 15,0-5 1-15,0-4 4 16,-5-3 0-16,0-8-1 16,-3-3 1-16,1-1 0 0,5-12-2 15,-1-5-1-15,3-5 0 16,0-4 2-16,2 1-5 15,6-1 4-15,4 2-1 16,0 5-3 0,4 6 3-16,0 3 0 0,4 9 1 15,0 2 5-15,-4 6 0 16,2 6 3-16,-4 4-3 16,-2 4-4-16,0 3-2 15,-5 0 1-15,0-1-1 0,-4-1-6 16,3-3-12-16,-2-4-6 15,1-7-2-15,4-3-16 16,2-4-17-16,1-7 3 0,2-11-67 16,3-5-70-16</inkml:trace>
  <inkml:trace contextRef="#ctx0" brushRef="#br0" timeOffset="242316.5165">24738 14248 315 0,'0'-16'72'15,"0"5"-3"-15,0 6-5 16,0 3-23-16,0 2-22 15,6 0-16-15,3 0-1 16,0 5 3-16,6 2 0 16,2 3-6-16,2-2 4 0,-2 1-3 15,1 1 0-15,-2-2 1 16,-3 1-2 0,-4 2 1-16,-4 1 0 0,-5 1 0 15,0 5 1-15,-5-1-1 16,-7 3 0-16,-7 0 3 15,-3-1 0-15,3 1-2 0,-2-2-1 16,2-4 0-16,7-1 1 16,5-6-7-16,5-2-20 15,2-5-37-15,7 0-19 16,12-5 4-16,3-8-54 0</inkml:trace>
  <inkml:trace contextRef="#ctx0" brushRef="#br0" timeOffset="242786.869">25060 14314 330 0,'2'0'71'0,"3"-5"-16"16,-5 5 2-16,0 0-14 15,0 0-24-15,0 5-13 16,0 2 0-16,0 4-4 16,0 1-1-16,0 1-2 15,0-1 2-15,-1-1-1 0,1-2-2 16,0-2-4-1,0-2-3-15,0-3 3 0,0-2 3 16,5 0 1-16,3-12 3 16,4-4-12-16,2-4 16 15,1-3-1-15,0 2-3 0,2-1-1 16,-1 8 0-16,-1 5-3 16,-7 7-3-16,1 2 1 15,-4 4 4 1,-2 6-1-16,-3 3 2 0,0-1-4 15,0 1 3-15,-3-4 1 16,0-2-3-16,-1-3 2 16,2-4 2-16,2 0 2 15,0-4 0-15,6-5-5 0,5-1 2 16,3-5 3-16,3 6-5 16,0 0 9-16,1 5-5 15,-2 4 2-15,-1 0 2 16,-3 13-6-16,-1 3 1 0,-4 5 1 15,0 3-2-15,-5 1 1 16,-2 0-5-16,0-2-45 16,-3-3-53-16,-8-6-184 15</inkml:trace>
  <inkml:trace contextRef="#ctx0" brushRef="#br0" timeOffset="244668.7864">9791 6068 53 0,'-7'3'10'0,"0"1"-6"16,3-1 16-16,1-3 21 16,1 3-6-16,2-3 0 15,0 0-7-15,0 0 0 0,0 0 15 16,0 0-5-16,0 0 1 15,0 0-17-15,0 0-9 16,0 0-6-16,0 0-7 0,5 0-8 16,5 0 13-16,5 2-4 15,7-2 0-15,5 0 3 16,6 1 1-16,2-1 1 16,5 2 0-16,3 0-3 0,-2-2-1 15,0 1-3 1,5-1 1-16,-4 2 1 15,0-2-2-15,-3 0 1 16,4 0 2-16,-1 0-2 0,3 0 2 16,2 0-3-16,1 0 3 15,2 0-1-15,2 0-1 16,0 0 2-16,-1 2 0 16,-3 1-2-16,1 1 1 0,-3 1 0 15,3-1 0-15,-3 0 3 16,3-1-4-16,0-1 3 15,-1 0-1-15,4 1-4 16,2-1 0-16,-1-2 6 0,5 0-6 16,3 0 1-16,2 0 4 15,1 0-3-15,3 0 2 16,0 0 1-16,-1 0-1 0,-5 0 5 16,0 0 7-16,-7-2-1 15,-6 0-2 1,-7 1-3-16,-2 1 2 15,-11-2-6-15,-3 2-2 0,-10 0-1 16,-5 0 0-16,-6 0-1 16,-4 0-6-16,-16 0-47 15,-11-11-32-15</inkml:trace>
  <inkml:trace contextRef="#ctx0" brushRef="#br0" timeOffset="252761.9845">27051 14289 391 0,'0'0'32'0,"0"0"4"15,0 0 10-15,0 0-14 16,0 0-14-16,0 0-8 15,2 0-3-15,2 0 3 16,3 0 0-16,2-2 4 16,0 1 4-16,4-1 1 0,1 0-2 15,4 2-7-15,-2-2-5 16,2 0-4-16,0 2 2 16,0 0-2-16,-5 0-1 15,1 0-1-15,-2 0-2 16,0 0-19-16,-4 0-15 15,-3 0-12-15,-1 2-34 0,-2 2-16 16,-2-2-69-16</inkml:trace>
  <inkml:trace contextRef="#ctx0" brushRef="#br0" timeOffset="253010.6784">27104 14394 403 0,'-2'2'66'0,"2"0"-27"16,0 0 3-16,3-2-9 15,6 1-6-15,4 1-12 0,-1-2 4 16,5 2-11-16,-3-2-4 16,1 2-4-16,2 1 0 15,-2 0 0-15,1-2-13 16,2-1-20-16,-1 2-25 15,2-2-32 1,-1 0-36-16,-4-2-156 0</inkml:trace>
  <inkml:trace contextRef="#ctx0" brushRef="#br0" timeOffset="253882.1404">27835 14328 143 0,'0'2'52'15,"0"0"-31"-15,0-2 9 16,1 0 8-16,-1 0-3 16,0 0 0-16,0 0 5 15,2 0-3-15,-2 0 8 0,2 0-18 16,1-2 3-1,-3-5-17-15,4 0-11 16,-2-4-1-16,-1 0 1 16,-1 1 4-16,0-5 3 0,0 3 0 15,-5-1-9-15,-4 3 0 16,-1-1-1-16,-1 6 0 16,-2 1 3-16,-2 4-3 0,2 0 4 15,-2 7-3-15,3 4 2 16,1 1-1-16,1 3 0 15,5 1-4-15,2 0 3 16,3 0-3-16,0-4 2 0,5-1-2 16,6-4-1-16,0-1 2 15,1-6 2-15,5 0 2 16,-2 0-1-16,0 0 0 16,-1-6-1-16,1-3-4 0,-5 0 1 15,1-1 2-15,-2-1 1 16,-2 2 3-16,-3-2-2 15,-1 4-1-15,-1 2 3 16,0 3 1 0,-2 2 4-16,0 0-7 0,0 5-3 15,0 6 3-15,0 3 1 16,3 5 0-16,3 0 2 16,0-3-5-16,2 2 3 0,5-4-4 15,1-3 3-15,2-4-2 16,2-2 0-16,3-5-3 15,-1 0-25-15,1-9-45 0,-3-9-60 16</inkml:trace>
  <inkml:trace contextRef="#ctx0" brushRef="#br0" timeOffset="254747.7814">27886 13952 259 0,'-3'-5'64'16,"-3"-8"-5"-16,6 2-17 0,0-1-4 16,0 1-13-16,4 2-6 15,5 0 4 1,2 6 5-16,1 1-13 15,1 2-9-15,-1 0-6 0,0 9-2 16,-3 3 2-16,-3 3 0 16,0-1 0-16,-3 2 0 15,-1-4 0-15,-2 1-1 16,0-4-3-16,0-4 1 0,-2 0 2 16,-3-3 2-16,1-2 0 15,1 0 2-15,-2 0 0 16,3-3-1-16,2-8-3 0,0-1 0 15,0-3 0-15,0-1 0 16,9-1 3-16,-1-1-2 16,4 3 0-16,-3 1-3 15,4 5 1-15,-3 3 2 16,1 5-1-16,-1 1 1 0,0 0-2 16,-2 7 0-16,1 4 0 15,-2 3 2-15,-1 0-1 16,-1 4 1-16,-1-2-1 15,-1 0 2-15,-3-3-2 16,2-1 2-16,-2-3-1 16,0-2 0-16,0-1-3 15,0-4-4-15,0-2 5 0,0 0 7 16,0-2-1-16,-2-9-1 16,2-1-4-16,-1-7 2 15,1 2 0-15,0-3-1 16,1-1 0-16,6 3-2 0,5 2-1 15,0 3 0-15,3 6 3 16,0 6 0-16,0 1 1 16,-1 0 1-16,-2 12-1 15,-2 4-3-15,-3 2 3 16,-4 3-1-16,-3 1 1 0,0 1 1 16,0 0-1-16,0-1 0 15,0-5-1-15,0 3-20 16,0-6-23-16,0-3-23 15,2-4-37-15,9-5-186 16</inkml:trace>
  <inkml:trace contextRef="#ctx0" brushRef="#br0" timeOffset="255988.5203">28456 14400 427 0,'-2'0'75'0,"0"0"-34"16,2 0 1-16,0 0-20 16,0 0-15-16,0 0-8 15,0 0 1-15,4 0-9 0,-1 0-34 16,2 0-67-16,1 0-99 15</inkml:trace>
  <inkml:trace contextRef="#ctx0" brushRef="#br0" timeOffset="256865.6372">28878 14423 232 0,'5'0'43'15,"-1"-2"-8"1,-1-1 12-16,1-1-6 0,-3 0-13 16,1-1-5-16,3 0-7 15,-2-2 0-15,1 0-2 16,1-4-7-16,-2 2 4 0,2-4 2 16,-3 1 2-16,-2-3-3 15,0 2 0-15,-2-2-5 16,-6 3-6-16,-5 2-1 15,-1 3 0-15,-5 7-3 0,0 0 2 16,-3 4 1-16,1 9 2 16,3 2-5-16,2 3 3 15,2 2-1-15,7-2-2 16,2 1 0 0,3-1-11-16,2-2 8 0,4-3-7 15,7-4 8-15,5-4 2 16,2-5 0-16,3 0 3 15,-2-1 1-15,-1-7-5 0,-2 3-7 16,-3-2 10-16,-6 4 1 16,0 0 1-16,-4 3-2 15,1 0 1-15,2 8 1 16,-1 4 0-16,0 1 0 0,6-1-1 16,0 2 0-16,1-5 0 15,3 0 0-15,1-7-40 16,-4-2-39-16,5-2-125 0</inkml:trace>
  <inkml:trace contextRef="#ctx0" brushRef="#br0" timeOffset="257674.1629">28858 13968 330 0,'0'-11'33'15,"0"1"9"-15,0 0-9 0,2 3 12 16,6 0-12 0,0 6-10-16,1 1-10 15,0 0-9-15,-1 5-4 16,0 9 0-16,-2-2 1 15,-1 5 0-15,-4-3-1 0,1 0 0 16,-2-3-1-16,0-2-10 16,0-2 11-16,0-5-1 15,-3-2 2-15,-4 0 1 0,2 0 0 16,-2-9-1-16,4-2 0 16,1-1 0-16,0-4 1 15,2 0-2-15,2 1 0 0,10 1-2 16,0 2 1-16,4 5-3 15,2 3 5-15,-3 4-1 16,0 0 1-16,0 7-1 16,-3 5 1-16,-1 5-2 15,-3-3 1-15,-5 2 2 0,1 0-3 16,-4-4 1 0,0 1 0-16,0-6 1 15,0-2-1-15,0-3 3 0,-4-2 1 16,2 0-2-16,2-3 0 15,0-6-1-15,0-2-1 16,6-1 1-16,2-3 0 16,6 1 0-16,-1 1 0 15,6 5-3-15,-4 0-1 0,4 3 7 16,-4 5-3-16,0 0 2 16,-2 0-1-16,-7 9 0 15,2 1 0-15,-4 5-1 0,-4 1 1 16,0-2-3-16,0 2 0 15,0-3-14-15,0-1-9 16,0-1-3-16,2-4-7 16,3-1-17-16,4-5-25 0,2-1-64 15</inkml:trace>
  <inkml:trace contextRef="#ctx0" brushRef="#br0" timeOffset="257882.532">29348 14000 372 0,'-7'0'31'16,"4"0"-3"-16,-2 0 26 15,5 0-21-15,0 0-16 16,8 0-8-16,4 2 2 16,5-1 2-16,0 1-7 0,2 0-4 15,-2 0-1-15,0 0-2 16,-7-2-22-16,0 2-37 15,-7-2-20-15,-3 0-57 16</inkml:trace>
  <inkml:trace contextRef="#ctx0" brushRef="#br0" timeOffset="258497.879">29034 14048 326 0,'-3'0'23'0,"3"0"8"16,1 0-18-16,15 0 3 0,6 0 8 16,3-3-6-16,4-5 0 15,2 3 2-15,-1-2-5 16,-3 0 2-16,-8-2-5 16,-2 0-9-16,-14 2 0 15,-3 0-1-15,-7 0-10 16,-16 1 8-16,-6 3 0 15,-7 1 0-15,-2 2-4 16,-3 0 5-16,5 4 2 0,2 4 1 16,5 1-3-16,9 2 7 15,12 0-6-15,8-1 2 16,0-1-8-16,20 0 3 0,10 0 6 16,8-2-6-16,6-1 5 15,7-3-1-15,3 1-2 16,-1-3 1-16,-4-1-2 15,-6 0 2-15,-7 0-1 16,-13 0 0-16,-10 0-1 16,-9 0 0-16,-4 0-2 0,-15 0-5 15,-3 0 7 1,-4 0 1-16,1 0 0 16,2 0-1-16,4 0 0 0,4 0-3 15,4 0-1-15,4 0-11 16,3-3-33-16,0-4-49 15,-5-2-222-15</inkml:trace>
  <inkml:trace contextRef="#ctx0" brushRef="#br0" timeOffset="258963.2283">28875 13741 390 0,'0'-14'23'16,"1"3"9"-16,3 3 23 16,-2 2-9-16,1 2-22 0,0 4-17 15,3 0-7-15,-3 5-4 16,2 8 6-16,2 1-2 15,0 4-1-15,-2-1 1 16,-2-3 1-16,2-3-3 0,-1-3 0 16,0-3-10-16,-2-3 8 15,-2-2 1-15,2 0 4 16,-2-2 3-16,2-6 0 0,-1-5-6 16,5-1 5-16,-1-2-4 15,3 0 1-15,4 2 1 16,2 5 0-16,2 2-3 0,2 4 2 15,0 3 0-15,1 3 5 16,-6 9-1-16,0 3-4 16,-2 2 0-16,-2 1 1 15,-2 0-1 1,-2-2-1-16,-2-3-16 0,0-3-23 16,-1-3-18-16,1-3-1 15,3-4-91-15</inkml:trace>
  <inkml:trace contextRef="#ctx0" brushRef="#br0" timeOffset="259130.7806">29223 13775 330 0,'1'0'82'16,"1"0"-51"-16,2 0 2 16,4 0-3-16,4 0 3 15,2 2-16-15,4 0-14 16,1-1-1-16,5 1-33 0,1-2-62 15,-1 0-47-15,1 0-140 16</inkml:trace>
  <inkml:trace contextRef="#ctx0" brushRef="#br0" timeOffset="259665.5669">29469 13743 297 0,'-6'-2'73'15,"5"2"-44"-15,-1 0 4 16,2 0-24-16,0 4-4 15,3 3 15-15,4 2 5 16,0 2-11-16,-1 1-11 16,0-3-2-16,-1 3-1 15,-5-2 1-15,0-3-5 0,0 0-7 16,0-6 3-16,0-1 7 16,-3 0 2-16,1-1 1 15,2-10 0-15,0-2-1 0,0-1 3 16,2 0 1-16,8-2-5 15,0 2 5-15,5 0-9 16,3 3 10 0,-2 5-5-16,0 3 4 0,-3 3 0 15,-3 0 4-15,-1 9-15 16,-4 3 3-16,-2 4 7 16,-3 0-1-16,0 2-3 15,0-4 0-15,0-1 0 16,0-4-7-16,0-2 5 15,0-4-2-15,0-3 3 0,0 0 2 16,0-3 4-16,2-8-6 16,5-2 0-16,0 0 1 0,1-2 1 15,6 1-1-15,1 1-2 16,0 5 4-16,-1 1-1 16,1 4 2-16,-5 3 5 15,1 3-1-15,-2 9-3 0,0 2 8 16,-5 4 0-16,1 0-7 15,-5 3-2-15,0 1-2 16,0-1 1-16,0-3-3 16,-5-2-48-16,1-7-30 15,2-4-96-15</inkml:trace>
  <inkml:trace contextRef="#ctx0" brushRef="#br0" timeOffset="263085.8015">27698 14575 406 0,'-2'-6'61'0,"2"1"-19"15,-2 1-5 1,2 1-13-16,0 3-12 0,0 0-7 16,0 1-5-16,0 7-2 15,0 8 3-15,2 0 1 16,1 5-1-16,-1 0-1 15,1-1 0-15,-1-2 0 0,-2-2 1 16,0-2-1-16,0-3 0 16,0-2 2-16,0-4 0 15,0-1-2-15,3-2 0 16,4-2-4-16,5 0 2 0,5 0 8 16,3 0-6-16,4 0 0 15,3 0 0-15,2 0 0 16,2 0 1-16,1 0-2 15,-2 0 2-15,3 1-2 16,-1-1 2-16,-2 2-1 16,1-2 0-16,-6 0-1 15,1 0 1-15,-3 0 0 16,-2 0 0-16,-1-3 0 16,-3 0 0-16,-2-3 0 0,-2 2 1 15,-2-2 0-15,1 2-1 16,0 0-2-16,-4-1 0 15,1-1 0-15,-2-3 2 0,-1 0-1 16,-2-4 2-16,-4 0 1 16,0-5 0-16,0-2-2 15,-10 1 3-15,1 1-2 0,-1 1 0 16,-2 3-2-16,2 0-22 16,1 5-59-16,1 0-58 15</inkml:trace>
  <inkml:trace contextRef="#ctx0" brushRef="#br0" timeOffset="263733.6329">28048 14979 267 0,'0'7'36'16,"0"-1"-13"-16,0-3 11 16,0-1-13-16,0-1-12 15,2-1-3-15,3 0 6 16,2 0 6-16,2-6-4 0,2-3-1 15,-2 0 2-15,0-4 0 16,0-1-8-16,-3 0-2 16,-5 1-4-16,-1 1-1 15,0 1-1-15,-7 4 3 0,-4 0-2 16,-3 3 0-16,1 4-1 16,-1 0 2-16,0 8-2 15,-1 3 2-15,5 7 1 16,-2 4-2-16,7-1 2 15,0 1-1-15,5 1 0 0,0-1 1 16,3-3-1 0,6-5 1-16,3 1 2 15,1-5 5-15,2-3 3 16,3-3-3-16,0-2-4 0,2-2-5 16,-2 0 3-16,-2 0-9 15,0 0-36-15,-5 0-23 16,0-6-72-16</inkml:trace>
  <inkml:trace contextRef="#ctx0" brushRef="#br0" timeOffset="265521.6939">29743 14637 123 0,'-6'2'282'16,"1"-2"-264"-16,3 0 15 15,2 0 6-15,0 0-6 16,2 0-20-16,9 0-1 16,5 0 5-16,6 0-9 0,5-2-4 15,2-2 0-15,3 4-5 16,2-1 1-16,-5 1-9 0,-7 0-41 15,-5 0-33-15,-8 0-30 16,-6 0-94-16</inkml:trace>
  <inkml:trace contextRef="#ctx0" brushRef="#br0" timeOffset="265669.5104">29793 14724 375 0,'0'4'21'16,"12"-4"-21"-16,8 0 5 15,9 0 3-15,5 0-6 16,6-6 5-16,1 0-3 0,5 2-14 16,-2-4-116-16</inkml:trace>
  <inkml:trace contextRef="#ctx0" brushRef="#br0" timeOffset="266121.3002">30541 14607 356 0,'7'-7'40'0,"0"-4"-32"16,0 2 20-16,-4-2 20 0,0-1-19 16,-3-3-15-1,0 1-6-15,0 0 4 0,-6 0 11 16,-3 0-15-1,-3 1-4-15,-1 4 0 0,-5 2-1 16,-5 5-3-16,1 2-1 16,-2 3 0-16,0 10 1 15,2 2-1-15,4 0 1 16,4 3-1-16,5-1-1 0,5 0 0 16,4-4-1-16,6 1-2 15,8-5 4-15,6-4 0 16,1-1 1-16,4-4-2 0,-1 0 3 15,3 0-1-15,-2-4 0 16,-4-1 1-16,-3 2 0 16,-4 0-1-16,-4 3 10 15,-5 0-1-15,-3 0-6 16,1 4-1-16,3 3 0 16,-3 0-2-16,3-1 0 0,1-3 0 15,2-3-15 1,1 0-39-16,2-6-50 0,-2-12-177 15</inkml:trace>
  <inkml:trace contextRef="#ctx0" brushRef="#br0" timeOffset="266672.3032">30441 14030 438 0,'0'-5'30'0,"10"-2"-28"16,0 3 13-16,5 4 30 16,1 0-19-16,1 4-20 15,-5 5-4-15,0 5 0 0,-1 0-2 16,-4 4 0-16,-3-2 0 16,-1-3-2-16,-3-2-4 15,0-5 3-15,0-2 1 0,0-4 0 16,-3 0 6-16,1-4-2 15,-3-6 0-15,5-3 0 16,0 1-1-16,0-6 0 16,3 4 0-16,6-1 0 0,6 5 1 15,-1 3 0-15,6 3-1 16,0 4 1-16,-4 0 2 16,0 9 1-16,-2 2 0 15,1 3-2 1,-6 2 0-16,-1 0-1 0,-1 0-2 15,0-3 0-15,-4 1 0 16,1-3-13-16,-1-2-13 16,2-4-29-16,0-2-22 15,1-3-48-15,3 0-106 0</inkml:trace>
  <inkml:trace contextRef="#ctx0" brushRef="#br0" timeOffset="266815.9249">30824 14127 315 0,'4'-2'75'15,"-2"0"-44"-15,1 0 12 16,6 0-10-16,2-1-15 0,3 3-1 16,3-2-9-16,5 1-7 15,0-1-2-15,0 0-58 16,0-2-77-16,-1-1-188 16</inkml:trace>
  <inkml:trace contextRef="#ctx0" brushRef="#br0" timeOffset="267344.4201">31076 14020 340 0,'-2'-4'61'0,"0"1"-39"15,0 1 33-15,2 2-12 16,0 0-23-16,2 0-18 0,3 2 12 16,1 5-4-16,-1 0-4 15,-1 3-5-15,1 1-1 16,-5-4 1-16,0 4-1 15,0-4-4-15,0-1-6 16,0-5 0-16,0 1 5 0,0-2 2 16,0 0 3-16,0-2 0 15,0-5 0-15,6-3-5 16,1-1 2-16,3 0 0 16,3 0 5-16,1 4-2 15,1-2-4-15,2 6 9 16,-2 1-2-16,1 2 0 15,-3 0-1-15,-1 7-2 16,-5 4-2-16,3-1-1 16,-5 5 0-16,-1-4-7 0,-3-3-11 15,1 0 3-15,0-5 5 16,-2-3 8-16,0 0 7 16,2 0 2-16,-1-5-5 0,3-4 1 15,2 0 0-15,1 2-1 16,2-2 6-16,2 2 0 15,-1 1 3-15,1 3-2 16,0 3-2-16,0 0 1 16,-1 0-1-16,2 7 1 0,-4 4-1 15,-1-1 1-15,0 6 0 16,-5 0-4 0,0-1-1-16,-2 1-3 15,-2-2-49-15,-7 0-14 0,2-5-75 16</inkml:trace>
  <inkml:trace contextRef="#ctx0" brushRef="#br0" timeOffset="284175.7499">25166 15518 111 0,'0'0'45'15,"0"0"3"-15,0 0-17 0,0 0 5 16,0 0-2-16,0 0-20 16,0 0 8-16,0 0-8 15,3 0-5-15,-3 0 7 16,4 0 5-16,-1-2-7 15,2 1-2-15,-2-3 2 0,4-2 8 16,2 1-2-16,2-4-8 16,3-1 0-16,5-3-2 15,-2-3 1-15,1 0-7 16,-2-4-4-16,1 1 2 16,-3-1 0-16,-3 1 0 15,-2 0 3-15,-6 1-1 16,1 3 4-16,-4 4-4 0,0 4 1 15,0 2-3-15,-6 1 0 16,-1 4 1-16,0 0-1 16,-4 5-2-16,2 8 1 0,2 5 0 15,-4 6-2-15,6 3 2 16,0 4-1-16,-1 3-1 16,5 0 2-16,1 0 0 15,0-2-1-15,0-2 1 16,0-4-1-16,3-1 0 15,1-3 0-15,-1-6 0 16,-1-2-2-16,1-1-1 0,-3-6-23 16,0-2-33-16,0-5-9 15,0 0-52 1,0-2-83-16</inkml:trace>
  <inkml:trace contextRef="#ctx0" brushRef="#br0" timeOffset="284471.9696">25495 15454 136 0,'3'-5'248'16,"-3"1"-218"-16,0 0 1 16,-5 4-11-16,-5 0-9 15,2 0-4-15,-4 4-8 16,-2 3 4-16,0 2-2 15,0 2-1-15,1-2 2 16,1-1-2-16,3 2 7 16,2-4-3-16,0 0 3 0,1-1 0 15,3-1-3-15,1-2-2 16,2-2-2-16,0 0-2 16,0 0-3-16,2 0-4 15,1 0-22-15,3 0-27 0,-5-4-67 16</inkml:trace>
  <inkml:trace contextRef="#ctx0" brushRef="#br0" timeOffset="284986.2898">25335 15359 326 0,'-9'-3'17'16,"0"-1"6"-1,-2 4 17-15,0 0-24 0,2 2-1 16,1 10-8-16,1 6-5 16,-1 3 1-16,2 5 7 15,5 0 4-15,1 5-6 0,0-4 6 16,0-3-12-16,5-4 2 16,0-4-3-16,7-5-2 15,-4-6 0-15,3-5 0 0,4 0-3 16,-1-9 0-16,-1-7 8 15,-1 0-7-15,-3-3-2 16,-7 3 3-16,-2-2-4 0,-2 5 6 16,-12 6-1-16,-3 5 3 15,0 2 1-15,-2 2 1 16,0 12 4-16,2 2-3 16,7 2 0-16,3-2-4 15,7 0 1-15,0-5-3 16,11-4 0-16,6-7-1 15,7 0 0-15,3-9 6 16,1-7-5-16,-2-3 10 16,-4-5-7-16,-9 3-1 0,-7 1 1 15,-6 4 7-15,-11 7-6 16,-9 4-3-16,-1 3 4 16,-2 2-1-16,3 4-6 0,6 7-10 15,6 1-35-15,8-1-50 16,8-2-243-16</inkml:trace>
  <inkml:trace contextRef="#ctx0" brushRef="#br0" timeOffset="285436.2905">25676 15241 237 0,'9'-2'244'16,"-6"1"-187"-16,-1 1-20 15,2 0-20-15,-4 3-9 0,1 12-5 16,-1 4-1-16,0 8-1 16,0 7 1-16,0 2-1 15,0 3 0-15,0 0-2 16,0 2 2-16,0-3 1 16,0-6-2-16,7 0 5 0,-4-3 1 15,4-4 1 1,2-4-6-16,-1-5 0 15,7-3-1-15,-1-5 1 16,1-4-1-16,2-4 0 0,0-2-3 16,2-11-16-16,-6-4-26 15,0-6-35-15,-7-4-32 16,-4 0-203-16</inkml:trace>
  <inkml:trace contextRef="#ctx0" brushRef="#br0" timeOffset="285586.5174">25714 15507 387 0,'-19'-2'38'0,"7"-1"17"16,5 0-12-16,7-1-10 16,0-3-17-16,16 0-17 15,2-1 0-15,9 0 3 16,4 0-12-16,1 1-73 16,2 2-47-16,0-1-155 15</inkml:trace>
  <inkml:trace contextRef="#ctx0" brushRef="#br0" timeOffset="285793.1252">26077 15459 412 0,'-5'0'78'15,"2"0"-18"-15,3 0-10 16,6-2-23-16,8-1-9 15,4-2-12-15,5-1-7 0,2 1-3 16,1 3-4-16,-3 0-35 16,-4 2-69-16,-6 0-23 15,-7 4-145-15</inkml:trace>
  <inkml:trace contextRef="#ctx0" brushRef="#br0" timeOffset="285919.2039">26123 15554 330 0,'-11'8'83'0,"6"-4"-50"15,5-4 1-15,9 0-28 0,13 0 3 16,8-4-12-16,8-6-8 16,5-3-34-16,7-3-164 15</inkml:trace>
  <inkml:trace contextRef="#ctx0" brushRef="#br0" timeOffset="286738.338">26608 15457 270 0,'-7'0'76'15,"0"0"-29"-15,-1 0-7 16,5-5 6-16,-3 2-2 16,6-5-2-16,0-1-23 15,2-1-11-15,9-1 1 0,2 2 0 16,1 4-2-16,2 1-2 16,0 4-4-16,1 4-6 15,-2 12 5-15,0 2 0 0,-6 1-1 16,0 6-2-16,-3-3-2 15,-5-1 0-15,1-7 1 16,-2 1 1-16,0-7 2 16,0-4 0-16,0-4 0 15,0 0 4-15,-2-7 3 0,1-8-5 16,-1-2 0-16,2-4 0 16,0-3-1-1,3-2-2-15,8 2 0 16,6 1-1-16,2 2 2 0,2 6 1 15,5 5 3-15,3 4 2 16,-5 6 3-16,0 6-3 16,-3 8-6-16,-3 5 1 15,-5 5 2-15,-6 1-4 0,-5 0 4 16,-2 3-4-16,0-3-1 16,-2-2 1-16,-3-1-8 15,1-4 1-15,4-4-13 0,-2-7-29 16,2-3-40-16,4-4-92 15</inkml:trace>
  <inkml:trace contextRef="#ctx0" brushRef="#br0" timeOffset="287022.0525">27339 15354 264 0,'5'0'267'0,"-3"0"-230"16,-2 0-25 0,0 2-7-16,0 10-1 0,0 4 3 15,0 4-2-15,0 5-3 16,0 1 5-16,-2 7-3 16,1-1-2-16,-1 0-1 15,0-2 0-15,0 0 0 0,1-5-1 16,-1 0 0-16,-1-6 1 15,0-3-7-15,-1-6-21 16,-1-3-63-16,0-7-17 0,-2 0-118 16</inkml:trace>
  <inkml:trace contextRef="#ctx0" brushRef="#br0" timeOffset="287290.6457">27172 15527 110 0,'-7'0'346'16,"0"0"-322"-16,5 0-4 16,0-2 15-16,2 2-7 15,0 0-14-15,0-2-10 16,0 2-6-16,2-3 4 16,1 1 2-16,3-1-3 15,-3-1 1-15,1 0-1 0,-4 1 0 16,0 1-5-16,0 0-7 15,-4 2-8-15,-1 0-18 16,1 2-10-16,4 5-18 0,0 0-43 16,6 2-42-16</inkml:trace>
  <inkml:trace contextRef="#ctx0" brushRef="#br0" timeOffset="287620.4523">27463 15639 336 0,'-2'0'43'0,"1"0"-18"16,1 0 11-16,0 0-8 0,0 0-14 15,1 0 1-15,1 0-2 16,3 0-6-16,-1-2-2 15,1-1-1-15,0 1-2 16,-3-1 3-16,2-1-4 0,-4 2 0 16,2 1-2-16,-2 1 3 15,0-2-1-15,0 2 3 16,-2 0-4-16,-2 0 0 16,2 0-1-16,0 0-8 15,1 2-27-15,1 1-7 16,0-1-10-16,5 0-53 15,8-2-147-15</inkml:trace>
  <inkml:trace contextRef="#ctx0" brushRef="#br0" timeOffset="288225.9128">27608 15555 420 0,'0'-3'59'16,"0"-2"-38"-16,0 1 12 16,9 2-4-16,0 2-12 15,3 0-11-15,1 0-2 16,-4 4-1-16,3 5-1 16,-6-1-2-16,0 2 0 15,-5 0 0-15,-1-1-2 16,0 0-4-16,0-4-9 15,-3-1-1-15,-1-2 7 16,-1-2 5-16,-1 0-1 0,4-2-4 16,2-7 3-16,0-2 2 15,0-1 1-15,4-4 3 16,7 2 2-16,5-1-1 0,0 5 0 16,2 1 0-16,0 1-2 15,6 5 3-15,-5 3 6 16,-1 0 0-16,-1 0-3 0,-5 9-3 15,0 2-1-15,-7 1-2 16,0 1 2-16,-5-1-4 16,0 2 1-16,-5-3-5 15,-1-2-4-15,-3-2 1 16,0-2 2-16,6-3 3 16,-2-2 3-16,5 0 4 15,0-7-2-15,5-6-4 16,5-1 4-16,6-2-2 15,2-2 4-15,2 4-2 0,3 4 2 16,0-1 1-16,-1 6 3 16,0 3 7-16,-5 2 2 15,-2 0-6-15,-4 8-4 0,-6 5-1 16,-2 0 1-16,-3 1-3 16,0 0-2-16,-5 2 2 15,-5-2-22-15,-3-3-34 16,1-4-53-16</inkml:trace>
  <inkml:trace contextRef="#ctx0" brushRef="#br0" timeOffset="288773.3262">28396 15589 355 0,'0'0'119'16,"0"0"-73"-1,2 0 3-15,13-5-16 0,4 0-12 16,7-1-8-16,2-1-1 16,5 2-7-16,-3-1 2 15,2 5-6-15,-3-1-2 16,-2 0-9-16,-3 2-13 0,-9 0-10 15,-1 0-33-15,-9 5-33 16,-5 2 4-16,0 1-71 16</inkml:trace>
  <inkml:trace contextRef="#ctx0" brushRef="#br0" timeOffset="288990.0244">28444 15664 350 0,'0'2'92'0,"3"-2"-56"16,14 0 0-16,9 0 7 16,6-2-19-16,6-3-11 15,2 1-5-15,-1-1-3 0,0 2 0 16,-5-1-4-16,-7 2-8 16,-7-2-18-16,-6 4-14 15,-6-1-8-15,-4-1-6 0,-4-1-7 16,0-1-29-16,0-1-45 15</inkml:trace>
  <inkml:trace contextRef="#ctx0" brushRef="#br0" timeOffset="289191.076">28756 15473 124 0,'2'0'305'16,"-2"0"-261"-16,3 0-6 0,6 2-18 15,0 9 7-15,5 3 1 16,0 6-12-16,-1 3-7 16,-2 4-5-16,-4 2-4 0,-7 1-5 15,0-2-40-15,-16-1-48 16,-6-2-31-16,-3-9-150 16</inkml:trace>
  <inkml:trace contextRef="#ctx0" brushRef="#br0" timeOffset="290057.7249">29652 15611 261 0,'2'0'43'16,"-1"0"-27"-16,-1 0 9 16,0 0 11-16,0 0-19 0,0-6-3 15,0 1 4-15,0-4 7 16,2-1-8-16,2-1 3 15,-3-2 1-15,-1 1-6 16,0-2-4-16,0 1-4 16,-1-3-5-16,-10 2 1 15,-4 3-3-15,0 4-1 16,-6 2-2-16,-2 5 4 16,0 0-2-16,-4 7 0 0,4 7 1 15,-3 4-2-15,3 0 3 16,5 3-2-16,7 0 2 15,4 1-2-15,7-3 1 16,0-1-2-16,11-5 0 0,9-4-1 16,5-5 3-16,4-4-3 15,1 0 6-15,-1-2-5 16,-2-9-2-16,-3 2-2 0,-7 0 6 16,-4 2-4-16,-6 1-6 15,-5 6 10-15,-2 0-1 16,0 0 2-16,0 11 3 15,-2 0 2-15,0 3 1 16,2 0-4-16,2 1-3 0,9-4-1 16,3-3 3-16,6-3-4 15,1-2-9 1,5-3-36-16,-5-6-74 0</inkml:trace>
  <inkml:trace contextRef="#ctx0" brushRef="#br0" timeOffset="290657.9727">29708 15013 262 0,'0'-4'116'0,"0"3"-82"16,0 1 16-16,0 0-20 15,0 0-20-15,0 5-8 0,0 9 1 16,0 4 4-16,0 6 0 16,0 4 0-16,1 2-2 15,5 4 3-15,-3 0-4 16,4-2-2-16,-2-1 0 16,5-3-2-16,-5-5 3 15,4 1-3-15,0-7 3 16,-1-4-2-16,2-3-2 15,-1-2 1-15,2-6-2 0,-1-2-11 16,-1 0-25-16,-1-13-27 16,-4-5-46-16</inkml:trace>
  <inkml:trace contextRef="#ctx0" brushRef="#br0" timeOffset="290803.7489">29695 15204 334 0,'-2'0'63'15,"2"-3"-53"-15,7 1-11 16,13 2-1-16,3-2 5 16,6 0-3-16,4 0-10 15,-1-3-133 1</inkml:trace>
  <inkml:trace contextRef="#ctx0" brushRef="#br0" timeOffset="291492.489">30097 15545 257 0,'-2'0'157'0,"0"0"-109"16,2 0 8-16,0 0-7 15,2-2-22-15,8-2-13 16,4 2-6-16,1 1-4 16,5-1-4-16,2 2-1 15,0 0 0-15,-3 0-41 16,-2 0-42-16,-5 0-16 0,-3 3-94 15</inkml:trace>
  <inkml:trace contextRef="#ctx0" brushRef="#br0" timeOffset="291644.8007">30132 15647 220 0,'-10'5'179'0,"3"-2"-160"15,7-1 4 1,0 0 0-16,14-2-3 0,8 0-5 15,7 0-4-15,3 0-8 16,5 0-37-16,1-2-65 16,2-5-70-16</inkml:trace>
  <inkml:trace contextRef="#ctx0" brushRef="#br0" timeOffset="292108.562">30743 15612 412 0,'5'-7'18'0,"0"-1"-15"0,-2-2 26 15,-1 0 9-15,-2-1-19 16,0-3-10-16,0-1-5 16,0 0 7-16,-8-2 2 15,-1 1-7-15,-3 2-2 0,-3 2 1 16,-4 4 2-16,-3 5-1 15,-1 3-6-15,2 0 1 16,-3 9-2-16,-1 3 1 0,7 4 1 16,2 2-3-16,3 2 2 15,8 0-1-15,5-3-1 16,0 1-6-16,11-3 1 16,7-5-2-16,5-3 1 0,6-3-8 15,1-4-3-15,1 0 5 16,-2-4 7-16,-2-3 5 15,-10 0 3-15,-2 2 1 16,-8 1 0-16,-7 4 4 16,0 0 8-16,-2 6 0 15,-3 2-3-15,2 5 1 16,-2 0-6-16,5 1-6 16,0-4-1-16,12-1-1 0,1-3-9 15,6-6-19-15,1 0-43 16,1-13-92-16</inkml:trace>
  <inkml:trace contextRef="#ctx0" brushRef="#br0" timeOffset="293109.3259">30666 15165 264 0,'0'-7'36'16,"0"0"22"-16,0-3-26 15,4 5-10-15,6 0-5 16,2 1 3-16,-2 4 7 16,4 0-8-16,-1 0 0 15,1 7-12-15,-4 6-10 16,-3 1 4-16,-2 4-1 16,-3 0 1-16,0 1-1 0,-2-1-1 15,0-1 0-15,-2-2 0 16,-2-4 3-16,-3-2 1 15,-1-4 0-15,3-3 0 0,-2-2-3 16,0 0 1-16,4-4 1 16,1-6-1-16,0-4 0 15,2-4-1-15,0-2 0 0,7 1-1 16,5-1-1-16,2-2 0 16,1 5 2-16,5 2-7 15,-2 5 6-15,4 2 6 16,-2 8-9-16,-3 0 8 15,1 0 1-15,-4 11 1 16,0 1 0-16,-8 8-4 16,1 0-1-16,-5 3 0 15,-2 1 0-15,2-1-1 16,-2-1 1-16,2 2 0 0,1-3 0 16,5 2-1-16,1-4-5 15,3-2-23-15,5-3-16 16,-4-3-36-16,2-4-155 0</inkml:trace>
  <inkml:trace contextRef="#ctx0" brushRef="#br0" timeOffset="293595.4997">30461 16112 413 0,'-1'0'17'16,"1"0"-1"-16,5-2 5 15,10-2-3-15,7-1 1 16,5 0 0-16,7-2-3 15,7 1 2-15,1 3-3 0,4 1-4 16,2 2-7 0,-1 0-2-16,-3 0-1 0,-3 0-2 15,-6 2-3 1,-12 2-18-16,-6 1-7 0,-11 2-15 16,-6-2-16-16,-5 2-7 15,-15-2-62-15</inkml:trace>
  <inkml:trace contextRef="#ctx0" brushRef="#br0" timeOffset="293877.9147">30499 16273 406 0,'-2'3'34'15,"2"-1"-19"-15,2-2 11 16,15 2 23-16,4-2-13 0,2 0-16 15,6 0-8 1,8 0-2-16,0 0-3 16,2 0-1-16,0-2-4 15,1 0 2-15,-2 1-4 0,-2-1-3 16,-6 2 4-16,-2-3 1 16,-8 2-2-16,-6 1 0 15,-6 0 0-15,-3 0-9 16,-5 0-2-16,0 0-10 0,0-2-19 15,0 0-33-15,-5-1-51 16</inkml:trace>
  <inkml:trace contextRef="#ctx0" brushRef="#br0" timeOffset="343585.2468">2533 8722 213 0,'0'-5'47'0,"0"-1"23"15,0-1-6-15,0 0-16 16,-4 2-5 0,-2-4 0-16,-1 0-8 15,-5 4-11-15,0 1-4 0,-5 0-13 16,-4 4-3-16,-6 2-1 16,-7 9-3-16,-4 12-1 15,0 4 2-15,1 3-2 0,3 4 2 16,7 0-3-16,11 0 0 15,8 0-1-15,8-6-1 16,4 1-1-16,14-8 2 0,11-1 3 16,5-6 4-16,3-6-2 15,9-7 2-15,0-1-5 16,-1-5-9-16,-4-8-25 16,-7-3-34-16,-6-4-27 15,-12 1-140-15</inkml:trace>
  <inkml:trace contextRef="#ctx0" brushRef="#br0" timeOffset="343759.4922">2221 8940 378 0,'-9'2'168'0,"9"-2"-165"16,5-5-2-16,17-8-14 15,10-4 9-15,11 0 8 16,11-3 2-16,4 2-27 15,-1 3-33-15,-4 2-39 16,-5 2-89-16</inkml:trace>
  <inkml:trace contextRef="#ctx0" brushRef="#br0" timeOffset="344105.2943">2612 8854 492 0,'-8'0'36'0,"3"-4"11"0,3-3-7 15,2-1-39-15,12-2-6 16,0 4 4-16,5 2 1 16,2 2 3-16,1 2-1 0,-4 4-5 15,0 8 3 1,-7 4-3-16,-4 2 1 16,-5 0-1-16,0 0-4 0,0-6 0 15,0-3 5-15,-3-5 3 16,-1-4 4-16,1 0 5 15,1-11-1-15,2-3-14 0,0-3 5 16,0 2 0-16,0-2-4 16,5 7 0-16,0 3-2 15,2 3 6-15,1 4 1 16,-1 0-6-16,4 4-1 16,2 6 5-16,2 3-1 0,4 1-21 15,-1-3-38 1,1-5-32-16,-2-6-91 15</inkml:trace>
  <inkml:trace contextRef="#ctx0" brushRef="#br0" timeOffset="344254.4451">2921 8715 521 0,'-5'-4'23'15,"2"3"-23"-15,3 1-1 16,0 0-19-16,8 5-46 15,8 4 7-15,2 2-27 0,2 3-181 16</inkml:trace>
  <inkml:trace contextRef="#ctx0" brushRef="#br0" timeOffset="344400.4469">3052 8995 439 0,'0'12'4'0,"0"-4"-3"16,0 1 6-16,2-4-7 15,9-3-6-15,3-2 10 16,0-4-5-16,-1-8-83 16</inkml:trace>
  <inkml:trace contextRef="#ctx0" brushRef="#br0" timeOffset="344619.6853">2560 9095 504 0,'-7'5'40'0,"7"-5"-49"16,4 0-7-16,14 0 7 15,12-1 45-15,8-5 0 0,8 1-26 16,5-2-6-16,3 0-1 16,-1 1-2-16,-6 2-1 15,-2 0 1 1,-7 1-2-16,-7 0-18 0,-11-1-77 15,-6-3-141-15</inkml:trace>
  <inkml:trace contextRef="#ctx0" brushRef="#br0" timeOffset="353295.4337">4331 8701 142 0,'0'-2'188'0,"0"0"-153"16,0 0 10-16,0 0 9 0,0 1-18 16,0-3-2-16,0 1-13 15,0-3-8-15,0 3 0 16,0-1 2-16,0 1-2 15,0-1-5-15,-2 0-7 16,-4 1 2-16,-4 1-2 16,-4 2-3-16,-5 0 0 0,-1 2 0 15,-1 9 2-15,-7 3-1 16,4 7 1-16,-1 2 0 16,1 3 0-16,5 0-2 15,4 5 1-15,5-4 1 16,5 1-1-16,5-1-1 15,0-2 0-15,8 0-1 0,9-6 1 16,5-1 0 0,7-2-1-16,3-5 1 0,7-4 7 15,-2-5-1-15,3-2-2 16,-3 0 1-16,-3-5-3 16,-3-6-5-16,-8-2-13 15,-3-1-2-15,-7-1-3 0,-12 1 0 16,-1-2-1-16,-7 2 2 15,-9 1 13-15,-3 3 7 16,-1 1 7-16,2 3 14 0,3 3 0 16,7 1-4-16,2 2-4 15,6 0-3-15,0 0-14 16,2 0-14-16,8 9 17 16,5 2 1-16,-2-1 4 0,5 3 3 15,-2 1 1-15,0 1 1 16,-4-1 3-16,-1 0-6 15,-2 2-2 1,-2-3 1-16,-1 1-1 16,1-2 3-16,-2-1-3 15,6-5-13-15,1-5-53 0,3-1-97 16</inkml:trace>
  <inkml:trace contextRef="#ctx0" brushRef="#br0" timeOffset="353493.8991">4718 8858 579 0,'0'-2'26'0,"0"-4"-22"16,0 3-3-16,13-2 2 16,5-2-6-16,4 1 2 15,1 1 3-15,0 3-18 0,-5 2-61 16,-6 0-34-16,-7 3-61 15</inkml:trace>
  <inkml:trace contextRef="#ctx0" brushRef="#br0" timeOffset="353607.5946">4776 8934 389 0,'-7'8'40'0,"5"-7"-5"16,2-1-11-16,11 0-16 16,11-1-1-16,8-7 8 15,8-6-11-15,4-2-95 16,5-7-257-16</inkml:trace>
  <inkml:trace contextRef="#ctx0" brushRef="#br0" timeOffset="354276.4283">5392 8622 277 0,'2'-5'149'16,"1"-4"-127"-16,-3 0 23 16,0 0 7-16,0-2-15 15,0-1-13-15,0-1-14 16,-7-3-6-16,-3 4-3 0,-5-3-1 16,-4 8-2-16,0 2-4 15,-3 5 3-15,5 0 2 16,-1 5 0-16,6 10-1 15,2 3 0 1,8 6-1-16,2 2-2 0,8 2 1 16,6-1 0-16,10 1 5 15,1 1 4-15,-4-4-5 16,-1 0 1-16,-8-2-4 0,-9-2-20 16,-3-1-9-16,-6 0 11 15,-10-4 15-15,-2-2 4 16,2-5 1-16,1-2 2 15,8-1 0-15,2-4 2 0,5-2 0 16,2 0-10-16,10 1-35 16,3 1 12-16,0 3 16 15,0 4 4-15,-4 2-6 16,-6 8 0-16,-5 3 10 0,-5 1 8 16,-8 4 23-16,0-2 3 15,1 0 5 1,1-4-3-16,5-3-15 0,6-2-13 15,6-3-4-15,12-3 0 16,11-6 6-16,5-4-45 16,5 0-79-16</inkml:trace>
  <inkml:trace contextRef="#ctx0" brushRef="#br0" timeOffset="355044.9539">5738 8711 242 0,'0'-3'49'0,"0"3"20"16,-2-2-3-16,2 2 5 16,0 0-7-16,0-2-21 15,0 2-12-15,0 0-6 16,0 0-18-16,0 0-8 0,0 9-7 16,0 5-3-16,0 6 14 15,4 3-3-15,-2 6 3 16,4-3 0-16,-3 5-2 0,1 0-1 15,-1-5 1-15,1-1 1 16,1-2-5-16,3-5-38 16,-3-5-31-1,2-8-50-15,4-5-84 16</inkml:trace>
  <inkml:trace contextRef="#ctx0" brushRef="#br0" timeOffset="355211.9088">5992 8885 391 0,'4'-4'102'16,"10"2"-82"-16,-9 2-3 16,3 0 10-16,-3 2-3 0,0 10-1 15,-1 2-16-15,-3 6-4 16,-1 5-2-16,-3 0-3 16,-9 0-54-16,-5-7-94 15</inkml:trace>
  <inkml:trace contextRef="#ctx0" brushRef="#br0" timeOffset="355695.333">6379 8860 484 0,'-1'0'44'15,"1"0"-26"-15,0 0-12 16,5 0 10-16,8 0 15 15,4 0-18-15,4-4-7 16,4 0-4-16,4 1 2 0,-1-1-1 16,1 1 1-16,4-2-4 15,-6-1-28-15,2-1-75 16,-5-2-48-16,-1-4-179 16</inkml:trace>
  <inkml:trace contextRef="#ctx0" brushRef="#br0" timeOffset="355892.4367">6764 8692 374 0,'0'0'168'0,"0"0"-132"15,0 0-10-15,0 0-15 0,4 0-4 16,-1 9-11 0,4 5 0-16,-2 6 10 15,7 3 4-15,-2 6-8 0,1 3 3 16,0 1-3-16,-1 2 0 15,-1-5-27-15,3-2-49 16,-4-8-39-16,1-6-68 0</inkml:trace>
  <inkml:trace contextRef="#ctx0" brushRef="#br0" timeOffset="356045.7328">7008 8934 427 0,'4'-2'88'16,"-1"1"-64"-16,-3 1-11 15,0 0 12-15,0 3-10 16,0 8-17 0,0 4 6-16,-3 0-4 0,-5 5-23 15,5-5-83-15,-3-8-95 16</inkml:trace>
  <inkml:trace contextRef="#ctx0" brushRef="#br0" timeOffset="356511.7053">7369 8772 416 0,'0'-3'106'15,"0"-5"-81"-15,0 8 9 16,-4 0-21-16,2 9-11 16,1 4-3-16,1 6 0 15,0 1-5-15,0 3 4 16,0-1 5-16,3-2-6 16,6-1 3-16,2-5-5 15,2-2 4-15,1-2 1 16,2-3 1-16,2-6-3 15,0-1-15-15,-2 0-39 16,-2-12-44-16,-1-6-85 0</inkml:trace>
  <inkml:trace contextRef="#ctx0" brushRef="#br0" timeOffset="356744.1386">7377 8611 477 0,'-5'-1'12'0,"2"-3"-11"15,3 4 1-15,0 0 1 16,0 0 13-16,1-2-12 16,3 1 3-16,2 1 8 15,-4-2 7-15,0 2 4 16,-2-2-1-16,0 2-16 0,0 0-13 16,0 0 0-16,-6 0-6 15,5 11-38-15,1 1-35 16,0 6-31-1,10 0-215-15</inkml:trace>
  <inkml:trace contextRef="#ctx0" brushRef="#br0" timeOffset="356913.6171">7718 8947 578 0,'0'2'14'0,"0"-1"-12"15,0 3-1-15,0 3-9 16,-5 2 13-16,2 3-3 16,-4 3-23-16,2-1-68 15,-1-7-46-15</inkml:trace>
  <inkml:trace contextRef="#ctx0" brushRef="#br0" timeOffset="357414.4458">8059 8874 414 0,'0'3'26'16,"0"-3"0"-16,0 0 5 16,0 0 7-16,3 0-11 15,6 0-17-15,3 0-1 0,5 0 6 16,1-3-8-16,1 1-4 15,3-1 1-15,2 1-12 16,1-2-39-16,-2 1-46 16,2-3-16-16,-3 1-76 15</inkml:trace>
  <inkml:trace contextRef="#ctx0" brushRef="#br0" timeOffset="357663.8399">8446 8792 466 0,'0'0'44'16,"0"0"-21"-16,0 0-5 15,0 0-8-15,0 7-6 16,-2 2-8-16,-1 3 1 16,3 6 0-16,-2 2 0 15,2-1 2-15,0 3 6 0,2-6-4 16,5 1-5-16,1-2 6 15,1-5-1-15,3-2-4 16,1-3 1-16,2-3-9 16,4-2-24-16,-4-2-34 15,2-11-69-15</inkml:trace>
  <inkml:trace contextRef="#ctx0" brushRef="#br0" timeOffset="357930.5087">8412 8624 429 0,'-5'-2'2'0,"3"0"-1"0,2 2-2 16,0-3 23-16,4 1 1 16,3-3-19-16,1-1 2 15,-1 1-1-15,-4-4 4 0,-1 4 22 16,-2-3-1-16,0 3-27 15,-7 2-2-15,-3 1-3 16,0 2-4-16,1 0 5 16,2 2-6-16,7 5-54 0,2 4-23 15,13-2-63 1</inkml:trace>
  <inkml:trace contextRef="#ctx0" brushRef="#br0" timeOffset="358492.9573">8775 8579 285 0,'0'-12'96'16,"4"-1"-38"-16,1-3-47 15,0 4 19-15,3-1 19 16,1 4-27-16,-1 2-16 0,2 2-2 16,-1 5-4-16,1 0-4 15,-1 5-1-15,-3 9-3 16,-4 8 5 0,-2 5-2-16,0 3 5 15,-4 4 3-15,-7 3-3 0,4-3 3 16,2 0-1-16,3-2-2 15,2-6-1-15,0-3 0 16,9-8-2-16,3-2-3 0,3-4 8 16,2-6-3-16,-4-1-8 15,-2-2-5-15,-4 0 6 16,-3 0 8-16,-4-2 1 16,0-1 17-16,0 1-3 0,-4 2-14 15,0 0-1-15,-1 0-2 16,5 9-3-16,0 6 2 15,0 1-2-15,2 3 5 0,7 1 3 16,2 1 2-16,1-1-3 16,1-1-1-16,-8-1 1 15,-1-2-2-15,-4 2-4 16,0-2 3 0,-9-4 3-16,-6 3 1 0,1-5 2 15,-4 0-3 1,4-5-2-16,3-3-35 0,4-2-32 15,7 0-33-15</inkml:trace>
  <inkml:trace contextRef="#ctx0" brushRef="#br0" timeOffset="358647.5765">9169 9049 495 0,'1'14'9'16,"-1"0"0"-16,-1 4 4 15,-9 3-13-15,-2 2 4 0,0-5-53 16,-5-3-164-16</inkml:trace>
  <inkml:trace contextRef="#ctx0" brushRef="#br0" timeOffset="360399.4508">9892 8872 515 0,'0'-9'35'16,"0"2"-2"-16,1 1-3 15,1 1 1-15,-2 2 1 16,2 1-17-16,0 2-12 15,-1 0-2-15,2 3-12 16,2 8-1-16,1 2 9 0,-3 5 2 16,1-1-4-16,-3-1-8 15,-1 0-4-15,0-5 1 16,0-4 7-16,-1-3 5 16,-6-4 6-16,0 0 4 15,-3-9-3-15,3-6 0 0,-2-2-3 16,4-3-1-16,2 0 3 15,1 1-1-15,2 3-4 16,2 3-1-16,8 3 2 16,4 3 0-16,4 7 3 15,2 0-1-15,0 5 2 0,0 7-3 16,-3 4-1-16,0 2 2 16,-3 0-2-16,-5 0 2 15,-2-5-6-15,-2-5-5 16,-3-1-11-16,-2-3 0 15,0-4 26-15,0 0 12 0,0-7 1 16,0-5 12-16,0-3-36 16,4-5 3-16,4 1 6 15,0 0 0-15,6 4-2 16,5 4-3-16,-4 6-1 16,5 5 5-16,-1 0-2 0,-4 5 0 15,2 9-2-15,-5 4-1 16,1 2 3-16,-1 2-11 15,-1-1-13-15,0-5-26 16,0-4-26-16,-1-4-58 16,2-7-116-1</inkml:trace>
  <inkml:trace contextRef="#ctx0" brushRef="#br0" timeOffset="360916.4125">10334 8829 443 0,'-6'-7'38'0,"2"5"-6"0,-1 2-6 15,3 0-28-15,1 9-5 16,1 4-1-16,0 1 3 16,8 0 2-16,6 3 1 15,1-5 3-15,5-4-5 16,-1 0-28-16,0-8-19 16,-1 0 14-16,0 0 7 0,-4-9 17 15,-1-2 16-15,-3-2 2 16,0 3 1-16,-3 3 6 15,-4 2-6-15,1 3-3 16,-1 2 2-16,2 0-4 16,3 11-2-16,3 1 7 15,4 4-2-15,2-2-2 16,3-1 1-16,4-3-3 16,-5-4-4-16,3-4 4 15,-2-2-3-15,-5-11-9 0,-2-5-9 16,-5-6-9-16,-3-6 12 15,-5-2 35-15,0-5 46 16,-12-4 1-16,2 0-6 16,-4-4-14-16,1 4-7 0,1 2-4 15,1 6-6-15,3 8-14 16,3 7-9-16,3 9 7 16,2 7-4-16,0 0-18 0,4 18-9 15,7 7 17-15,5 9 1 16,2 6 2-16,1 7 2 15,1 0-11-15,4-5-20 16,-5-2-31 0,1-7-27-16,0-10 5 0,-4-8-10 15,1-12-51-15</inkml:trace>
  <inkml:trace contextRef="#ctx0" brushRef="#br0" timeOffset="361118.9596">10930 8638 463 0,'0'-16'37'0,"0"5"24"16,0 6-12-16,0 3-24 16,0 2-10-16,0 6-17 15,0 8-12-15,3 7 12 16,4 6 2-16,0 7 1 0,1 3-2 16,3-1 4-16,-3-2-2 15,0 0-18-15,1-7-31 16,-2-4-18-16,-4-9-18 15,1-8-76-15</inkml:trace>
  <inkml:trace contextRef="#ctx0" brushRef="#br0" timeOffset="361393.5768">10925 8825 462 0,'-2'-6'105'15,"2"-3"-101"-15,7-1-6 0,10 2-1 16,9-1 4-16,2 1-3 15,6 2 3-15,5 0-5 16,-9 4-16-16,-2 1-16 16,-4-1 20-16,-9 2 13 15,-7 0 4-15,-2 3 1 16,-5 8-5-16,-1-2 9 0,0 5 7 16,0 1 1-16,0-1-8 15,0-1-3-15,0 0-1 16,0-3-2-16,0-3 2 15,0-4-16-15,0-3-39 16,-5 0-26-16,-2-9-50 16</inkml:trace>
  <inkml:trace contextRef="#ctx0" brushRef="#br0" timeOffset="361509.2529">11125 8738 386 0,'-5'-21'35'16,"2"1"-3"-16,3 2-1 0,0 8-31 15,8 2-4-15,9 5-7 16,4 3-32-16,4 0-45 15,0 3-136-15</inkml:trace>
  <inkml:trace contextRef="#ctx0" brushRef="#br0" timeOffset="361733.1885">11339 8735 500 0,'-3'0'47'15,"1"-4"-2"-15,2 0 18 16,0 4-31-16,0 0-16 15,0 4-24-15,9 12-5 16,4 4 14-16,4 8 3 0,0 6-1 16,2 6 1-1,-3 2-1-15,1 1-2 16,-3 2 1-16,-7-2-2 0,0-6-2 16,-1-5-11-16,-4-9-10 15,0-8-14-15,-2-10-21 16,0-5-62-16,0-9-70 15</inkml:trace>
  <inkml:trace contextRef="#ctx0" brushRef="#br0" timeOffset="361966.2633">11463 8769 348 0,'-4'-15'218'0,"3"6"-190"15,-1 2-11-15,2 4-1 16,0 3-5-16,0 0-8 0,5 10-13 15,4 3 17-15,-1 4-5 16,-1 5-3-16,-2-4-11 16,-5 2-21-1,0-5-27-15,-10-2 16 16,-4-4 3-16,1-4 13 0,-1-3 1 16,4-2 1-16,5-5-35 15,5-11-74-15</inkml:trace>
  <inkml:trace contextRef="#ctx0" brushRef="#br0" timeOffset="362150.3641">11600 8590 378 0,'9'-13'91'0,"-8"5"6"15,1 4-35-15,-2 2-24 16,0 2-27-16,0 6-15 16,-3 10-7-16,1 7 10 15,-3 9 1-15,3 7-1 16,2 4 4-16,0-2-2 0,2-2-1 15,5-3-13-15,3-7-30 16,0-6-47 0,4-9-32-16,1-11-165 15</inkml:trace>
  <inkml:trace contextRef="#ctx0" brushRef="#br0" timeOffset="362299.9641">11781 8822 359 0,'0'-2'186'0,"4"-1"-167"15,-4 3-22-15,2 0-3 16,-2 2 1-16,3 6 0 0,-1 5 3 16,0-1 7-1,-2 1-6-15,0-4-55 0,0-6-64 16</inkml:trace>
  <inkml:trace contextRef="#ctx0" brushRef="#br0" timeOffset="362450.7363">11741 8693 416 0,'7'-8'16'0,"5"4"-23"15,5 4 7-15,5 0 0 16,5 4 1-16,5 4-41 0,0 3-156 16</inkml:trace>
  <inkml:trace contextRef="#ctx0" brushRef="#br0" timeOffset="362685.931">12165 8722 166 0,'-10'-7'325'16,"-5"0"-303"-16,-2 3 6 16,-4 4-8-16,1 0-9 15,-1 9 1-15,1 5-10 0,4 6-4 16,5 0 0-16,4 3 1 15,4 0-2-15,3-1 3 16,3-1 0-16,8-3-17 16,7-2-22-16,1-6-30 15,3-4 6-15,2-5-13 16,-1-1-47-16</inkml:trace>
  <inkml:trace contextRef="#ctx0" brushRef="#br0" timeOffset="363384.4905">12250 8827 247 0,'12'-19'89'0,"-5"1"-27"15,-4 2-8-15,-3 3 32 16,0 5-34-16,-1 5-48 0,-10 3-11 16,-3 0 3-16,-2 10 1 15,4 4 1-15,-2 4-2 16,8 1-9-16,2-1-11 16,4 0-6-16,0-5 4 0,9-3-14 15,7-3 22-15,2-7 3 16,2 0 1-16,3-3-10 15,1-8-8-15,0-2 22 16,-2 0 12 0,-2 0-2-16,-4 0 1 0,-1 4-1 15,-5 4 1-15,-3 1 1 16,-2 4 8-16,0 0 3 16,0 7-2-16,-1 4-2 15,-1 2-4-15,4 0 0 0,0-1-1 16,1-3-3-16,-1-4 0 15,0-5-2-15,3 0 5 16,-2-5-2-16,1-10 2 0,-4-4-1 16,-1-6 6-16,-3-4 26 15,-1-3 20-15,0-2 2 16,0-1-15-16,0-1-9 16,-3 2-3-16,1 2-17 0,0 3-5 15,1 6-5 1,-1 9-5-16,2 3-5 15,0 11-9-15,0 0-29 16,0 16-68-16,0 5 58 0,0 10 23 16,3 3-2-16,-1 1-57 15,3-1 10-15,-1-3 34 16,0-6 45-16,1-5 4 16,-1-8 35-16,3-3 24 0,0-2 12 15,6-5-15-15,1 0-23 16,6-2-22-16,5 0-11 15,4 0-2-15,0 0-16 16,3-4-23-16,2-1-45 0,-8 1 1 16,-4-2 64-16,-5 5 21 15,-7-3 28-15,-5 4 35 16,-5 0 8-16,0 0-25 16,0 0-15-16,0 5 11 0,-3 3-12 15,-2 3-25-15,-1-3-4 16,3 3-1-16,0 1-2 15,-4-2-1-15,4-7-38 16,-1-1-85 0</inkml:trace>
  <inkml:trace contextRef="#ctx0" brushRef="#br0" timeOffset="363533.0927">12715 8604 438 0,'7'-11'25'15,"5"5"-26"-15,6 4-2 0,6 2 4 16,3 2-6-16,4 8-52 16,-3 3-50-16,1 1-101 15</inkml:trace>
  <inkml:trace contextRef="#ctx0" brushRef="#br0" timeOffset="363984.8794">12988 8679 398 0,'-10'4'21'0,"2"3"-18"15,-1 4 2-15,5 3-1 16,1 4-3-16,3 2-4 0,0-3 5 16,0 0 0-16,2-4 4 15,3-5-13 1,0-6-22-16,-1-2-29 16,-1-4 27-16,2-9-35 0,0-5-4 15,-2-1 70-15,4-2 82 16,-2 1 14-16,1 0-49 15,1 2 10-15,1 6-43 0,0 1-8 16,-1 6-9-16,3 5 2 16,-1 0-2-16,-3 2 2 15,3 10 1-15,-3-1-2 16,0 7 0-16,-3-4 0 0,-3-1-1 16,0-3-8-16,0-2-9 15,0-7 9 1,0-1 10-16,0-1 10 0,0-12 9 15,5-1 14-15,2-3-9 16,5-2 16-16,-2 5 0 16,2-3-8-16,3 7-12 15,-3 1-8-15,1 5-8 16,0 4-2-16,-3 2-2 0,0 13 0 16,-3 6-2-16,-6 2 0 15,-1 9-1-15,0 0-6 16,-14-5-85-16,-7-4-219 15</inkml:trace>
  <inkml:trace contextRef="#ctx0" brushRef="#br0" timeOffset="365446.738">5832 10136 278 0,'-2'2'76'15,"2"-2"-60"-15,0 0 20 0,0 0-6 16,0 0 8-16,0 0-7 16,0 0-5-16,0 0 2 15,0 0 0-15,0-7-3 16,0 0-10-16,2-4-10 15,-1-1 7-15,-1-3 6 0,0-2-2 16,0 1-1-16,-5 0-24 16,-7 2 7-16,-3 4 1 15,-1 5-3-15,-2 5 0 16,-1 0-8-16,-3 11-1 16,2 7-2-16,1 5 6 15,4 3 4-15,3 5-2 0,5-2 3 16,7-4-1-16,0-2-10 15,0-6 1-15,10-7-4 16,4-5 2-16,6-5 18 16,4-5 2-16,3-10-2 15,0-3 0-15,-1-1-2 0,-2-3 2 16,-4 3-1-16,-6 4 1 16,-3 7-8-16,-6 0 23 15,-3 5-3-15,-2 3-4 16,0 2-15-16,0 8-6 0,0 5 18 15,0 2-3-15,2 3-2 16,3 0 0-16,0-1-1 16,5-1-1-16,0-4-9 15,1-5-24-15,5-5-39 16,-2-4-63-16</inkml:trace>
  <inkml:trace contextRef="#ctx0" brushRef="#br0" timeOffset="365838.5472">6101 10105 444 0,'-5'0'51'16,"3"0"-30"-16,2 0 35 15,0 0-28-15,2 0-13 16,7 0-17-16,4-6 4 0,4 3-1 16,5 1 2-16,-2 0-2 15,-1 2-2-15,-2 0-36 16,-5 0-37-16,-3 2-14 16,-5 5-22-16,-4 0-30 15</inkml:trace>
  <inkml:trace contextRef="#ctx0" brushRef="#br0" timeOffset="365970.4488">6148 10174 320 0,'-15'9'76'0,"5"-4"-39"16,3 1 32-16,5-1-16 15,2-3-16-15,0 2-29 16,14-4-6-16,5 1 6 0,3-1-5 16,7 0 1-16,3 0-2 15,0 0-62-15,-1-7-109 16</inkml:trace>
  <inkml:trace contextRef="#ctx0" brushRef="#br0" timeOffset="367234.4198">6618 10105 152 0,'-3'1'278'16,"1"-1"-251"-16,1 0 8 15,1 0 4-15,0 0-13 16,0 0-11-16,3 0-21 15,7 0 5-15,4 0 9 16,1 0-5-16,5 0 2 16,-1 0-1-16,2 0-4 15,-3 0 1-15,-1 0 0 16,-2 0-1-16,-1 0 0 0,-2 0-4 16,-2 0-24-16,-3 0-27 15,0 0-34-15,-4-1-38 16,1-1-109-16</inkml:trace>
  <inkml:trace contextRef="#ctx0" brushRef="#br0" timeOffset="367688.1439">6973 9955 389 0,'0'-4'50'0,"0"0"-27"0,0 2 33 16,0 1-8-16,0-1-17 15,0 2-12-15,-1 0-12 16,1 0-2-16,0 0-5 16,0 0-1-16,0 5-6 15,0 8-2-15,1 3 10 0,1 5-2 16,4 3 2-16,0 4 0 16,-5 1-2-1,5 1 2-15,-5-3 0 16,1-1 2-16,0-4-3 0,0-4 3 15,-1-4-4-15,-1-3 3 16,2-6-3-16,-2-1 0 16,0-3 3-16,4-1-5 15,-4 0-1-15,2 0-21 0,2 0-48 16,1 0-39-16,2-7-146 16</inkml:trace>
  <inkml:trace contextRef="#ctx0" brushRef="#br0" timeOffset="367938.2243">7241 10208 281 0,'2'2'92'16,"-2"-2"-59"-16,2 3 5 15,0 2 1-15,-2 3-4 16,1-1-5-16,1 6-11 16,-2 1-6-16,0 4-6 15,-7 3-6-15,-10 0 5 0,-9-1-79 16,-6-2-255-16</inkml:trace>
  <inkml:trace contextRef="#ctx0" brushRef="#br0" timeOffset="369054.7704">8344 10056 398 0,'0'0'34'15,"0"-3"15"-15,0-1 15 16,-7-1-22-16,2 1-19 16,-3 1-16-16,1-1-5 15,-3 4-3-15,0 0 4 16,0 0-2-16,1 7-4 15,-3 6 2-15,5 3-1 16,1 4 0-16,4-1 1 0,2 4-3 16,0-1 4-16,3-1-4 15,8-3 1-15,4-5 2 16,2-3 2-16,5-7 0 0,3-3 8 16,-1 0-5-16,-2-5-3 15,0-9-2-15,-2 0 2 16,-6-4-2-16,-7-2 3 15,-4 1 2-15,-3-4-3 0,-6-1-9 16,-10 3 4-16,-6 1-12 16,0 4-15-1,1 5-31-15,3 4-21 16,6 4-51-16</inkml:trace>
  <inkml:trace contextRef="#ctx0" brushRef="#br0" timeOffset="369359.8913">8760 9942 499 0,'0'-10'39'16,"-3"-1"-32"-16,-6 2 44 15,-1 5-19-15,2 1-14 16,-3 3-13-16,1 0-7 0,-2 3 0 15,2 10-2-15,0 5 0 16,3 5 1-16,-1 5 1 16,6 5-1-16,0 2 1 15,2 1 3-15,0-1 0 16,12-3-2-16,-2 1-2 16,7-9-1-16,5-4-9 15,2-5-5-15,3-8-30 0,3-7-46 16,-1 0-39-1,0-13-122-15</inkml:trace>
  <inkml:trace contextRef="#ctx0" brushRef="#br0" timeOffset="369575.3931">8809 10094 502 0,'-9'0'57'0,"6"0"-51"16,1 0 12-16,2 0-13 15,4 0 9-15,11 0-12 16,5 0 4-16,7 0-2 16,9 0-5-16,0 0 4 15,1 0-12-15,-3-2-37 0,-1-4-44 16,-3-1-28 0,-4 1-68-16</inkml:trace>
  <inkml:trace contextRef="#ctx0" brushRef="#br0" timeOffset="369757.905">9152 10006 278 0,'0'-3'145'16,"0"-1"-75"-16,0 2 5 16,0 2-28-16,0 0-19 0,0 0-13 15,-2 4-16-15,2 5-3 16,0 2 1-16,0 5 0 16,0 2 4-16,0 1 0 15,4 4 0-15,1-1 3 0,1 1-14 16,1-4-36-16,0-4-44 15,2-3-13-15,0-8-104 16</inkml:trace>
  <inkml:trace contextRef="#ctx0" brushRef="#br0" timeOffset="370012.8676">9291 9962 503 0,'0'-7'74'15,"0"1"-62"-15,0 4 3 0,0 2-14 16,14 2 5 0,4 12 0-16,5 2-3 15,4 10 2-15,0 0-1 0,-2 4-1 16,-7 1-1-16,-7-2-5 16,-6-1 2-16,-5-3-2 0,-5 2 6 15,-9-4-3-15,-6-5 0 16,-2-4-5-16,3-3-24 15,0-8-55-15,9-3-21 16,4-2-143-16</inkml:trace>
  <inkml:trace contextRef="#ctx0" brushRef="#br0" timeOffset="370258.4311">9730 10076 465 0,'0'0'113'0,"0"0"-92"15,0 0 1-15,0 0-7 16,4 0 9-16,8 0-18 16,5 0-4-16,4 0-1 0,2 0 4 15,2 0-3-15,-1 0-16 16,0 0-21-16,-7 0-19 15,-4 2-48-15,-8-1-67 16</inkml:trace>
  <inkml:trace contextRef="#ctx0" brushRef="#br0" timeOffset="370407.0333">9744 10196 388 0,'-7'3'41'15,"6"1"-20"-15,1-2 28 0,3-1-34 16,12 1 23-16,4-2-15 15,8 2-15-15,4-2-4 16,1 0 1 0,0 0-41-16,-3 0-104 0,-4-7-199 15</inkml:trace>
  <inkml:trace contextRef="#ctx0" brushRef="#br0" timeOffset="380515.4175">14181 8219 403 0,'0'-7'9'16,"-1"-1"-10"-16,-8 3 2 15,-2 2 11 1,-3-1 8-16,-6 2-6 0,-3 2-10 16,-4 0 2-16,0 0 4 15,0 4-5-15,1 6 3 16,4 1-2-16,2 4-2 0,6 1-2 15,1 5-2-15,6 4-2 16,1 4 3-16,5 3-2 16,1 2 2-16,0 6-1 15,0 4 2-15,0 0 1 0,3 6 2 16,1 0 1-16,1 4 2 16,2-4-4-16,1 1-2 15,-3 1 0-15,2-2 2 0,-4 2 10 16,3-2-2-16,2 1-2 15,-1 1 6-15,-1-4-6 16,1 1-3-16,0-4-3 16,1-3-1-1,-4-2-1-15,1-2-1 0,0-2 1 16,-1-4-1-16,1-1 0 16,3-5-1-16,-1-4-1 15,2-3 1-15,5-5-1 16,4-7-2-16,5-3 0 0,8-4-3 15,3-5-15-15,10-17-39 16,0-9-57-16,0-9-127 16</inkml:trace>
  <inkml:trace contextRef="#ctx0" brushRef="#br0" timeOffset="381033.1497">14337 8811 305 0,'-3'0'79'0,"1"0"-49"16,1 0 18-16,1 0-3 15,0 0-4-15,0 0-15 16,0-1-13-16,3-3-1 0,8 0 3 16,3-3-7-16,3-1 1 15,-1-4-7-15,2 2 2 16,-1-2-6-16,-2-3 2 0,-3 3 8 16,0-3-6-16,-5 1-1 15,-5 2-2-15,-2 1-1 16,-2 6-6-16,-9-3 0 15,-4 8-1-15,2 0 6 16,-8 0 3-16,3 8-3 16,1 6 5-16,0 4-2 15,5 3-1-15,3 4-3 16,6 0-2-16,3 0 9 0,0 0-5 16,7-2 2-1,7-1-2-15,6-2 2 0,2-7 1 16,4-3-2-16,-1-3 1 15,2-4 1-15,4-3 1 16,-3 0-13-16,1 0-55 0,-2-9-53 16,2-5-73-16</inkml:trace>
  <inkml:trace contextRef="#ctx0" brushRef="#br0" timeOffset="381265.5259">14751 8733 273 0,'-2'2'195'15,"2"-2"-175"1,0 0 6-16,2 0 1 16,9 0 9-16,5-4-17 0,6 0-18 15,1-1 0-15,9 2 0 16,-3-3-2-16,-2 4 1 15,-2 2-34-15,-7 0-70 16,-7 0-15-16,-11 0-107 0</inkml:trace>
  <inkml:trace contextRef="#ctx0" brushRef="#br0" timeOffset="381402.166">14809 8829 324 0,'-9'8'70'15,"9"-5"-60"-15,0-1-4 16,10-1 9-16,14 1 29 15,3-2-20-15,5 0-17 16,6 0-4-16,-2-5-14 0,-2-4-106 16,-7-2-219-1</inkml:trace>
  <inkml:trace contextRef="#ctx0" brushRef="#br0" timeOffset="384237.8139">15162 8708 210 0,'0'-18'195'0,"-2"2"-149"16,2 5 6-16,-2 1 32 15,1 2-31-15,1 5-5 16,0 3-24-16,0 0-3 15,0 0-11-15,0 0-8 16,0 1-7-16,0 12-5 16,0 1 6-16,5 6 4 15,3 1 2-15,-3 3-2 0,2-3 0 16,-2-2 1-16,-1 1 2 16,-1-4-2-16,2 0-22 15,-2-5-33-15,2-4-22 16,-1-5-74-16,3-2-112 0</inkml:trace>
  <inkml:trace contextRef="#ctx0" brushRef="#br0" timeOffset="384885.6">15309 8454 344 0,'0'-1'83'0,"0"-3"-78"15,0 2-3-15,0 1 7 16,0-1-6-16,4-2-15 16,7 3-3-16,3-3 10 0,5 0 5 15,3 0 0-15,2-1 2 16,3 0-3-16,-2 2 7 16,2-3-6-16,-4 2-7 15,-3 1 11-15,0 1 4 16,-6 0 2-16,-3 1 0 15,-5 1-5-15,-5 0 1 16,1 0-1-16,-2 0 1 16,0 0-2-16,0 5 15 15,0 3 4-15,0 4-3 0,0-2-6 16,0 3-7-16,3 4-4 16,1 1 4-16,1 4 4 15,2 4-4-15,-1 7 6 0,3 0-10 16,0 11 1-16,0 0 1 15,0 4-2-15,0 2-1 16,-2-2 1-16,1 2-3 0,-3-3 1 16,2-6 0-16,-2 0-1 15,0-4 1-15,-1-5-1 16,0-5 1-16,0-5 0 16,-3-4-1-16,1-8-1 15,-2-1 4-15,0-2-3 16,-7 0-3-16,-9 2 5 15,-10-3-3-15,-6 4-36 16,-11 0-87-16,-9-2-72 16</inkml:trace>
  <inkml:trace contextRef="#ctx0" brushRef="#br0" timeOffset="386351.6741">10411 10017 274 0,'0'-2'33'16,"0"2"-14"-16,0 0 31 16,2 0-27-16,-2 0-8 15,0 0-11-15,0 0-6 16,0 2 1-16,0 4 7 16,0 2 6-16,0 3-1 0,-2 0-6 15,-5 1-1-15,-2-3-1 16,-4 2-1-16,1-4 0 15,-5-2-2-15,3-3-2 16,-1-2 2-16,3 0 1 16,-1-3 2-16,3-7 2 0,-1 0 9 15,3-1 0 1,3-1-4-16,2-2-6 0,3 1-3 16,0 0 0-16,1 3-5 15,9 2-3-15,2 3 6 0,2 4 3 16,4 1-1-16,-4 0-1 15,6 5 0-15,1 7 0 16,-6 3 1-16,4 4-1 16,-5 2-1-16,-3 4-1 15,-2 4 3-15,-8 0 1 16,-1 1-2-16,0 1 2 0,-1-1-2 16,-12-4 4-16,-1-1-3 15,-4-3 3-15,2-2-3 16,-6-5-1-1,3-3-1-15,0-6 1 0,1 0-1 16,2-6 1-16,4 0 2 16,-1 0 2-16,2-9-3 15,6-2 1-15,-1-3-8 16,6 1-2-16,0 1 5 0,0 1-1 16,11 0-2-16,2 4 3 15,3 4 3-15,2 0-1 16,0 3 1-16,-1 0 0 0,5 0 0 15,-2 0 2-15,-2 3 0 16,-2 2 0-16,0 2 1 16,-1 2-2-16,-3 0 2 15,-1 2 0-15,0 1 0 0,-1-1 2 16,2 2-3-16,-4-5-1 16,3 3 0-1,2-4 0-15,-1-1-1 0,0-6-24 16,-5 0-121-16</inkml:trace>
  <inkml:trace contextRef="#ctx0" brushRef="#br0" timeOffset="389705.0773">11205 9808 421 0,'12'-25'34'0,"-2"-3"-33"16,-5 1 2-16,2 0 15 16,-5 2 14-16,-2 4-7 0,0 3-15 15,-13 6 15-15,-2 5-17 16,-6 4-9-16,0 3 1 15,-8 6 4-15,0 13-4 16,0 10 1-16,2 5 2 16,9 8 0-16,6 7-3 15,10 4-1-15,2 3-2 16,18 3 2-16,8-4 2 0,8 1 4 16,0-3-5-16,0-3 0 15,-7 0 4-15,-8-8-2 16,-12 1-17-16,-7-1-18 15,-24-3-12-15,-15-6 21 0,-11 2 16 16,-5-5 7-16,0-3 2 16,8-4 13-16,13-8 3 15,10 2-6-15,19-3-8 16,8 0-10-16,24 6 9 16,12 3 11-16,12 8-1 15,2 3-7-15,1 12-2 16,-6 4-3-16,-11 7-1 15,-12 3-7-15,-9 6 6 0,-11 0 3 16,-3 2 7-16,0-4 9 16,-2-1 8-16,8-6-5 15,4-7-9-15,10-9-6 16,8-11-5-16,13-14-3 0,11-16-11 16,11-7-118-16</inkml:trace>
  <inkml:trace contextRef="#ctx0" brushRef="#br0" timeOffset="390688.4307">11875 9812 247 0,'-2'0'63'16,"2"0"-16"-16,0 0 5 15,0-2-11-15,0-1-6 16,0-1-12-16,0-4 1 15,2 2 5-15,1-3-8 16,-1 0-5-16,0-2-4 16,-2-1-2-16,0-1-1 0,-2-1-3 15,-8 1-6-15,-2 5-2 16,-3 0 0-16,-4 5 2 16,-1 3-1-16,-3 0 0 0,2 5 0 15,0 9 0-15,4 3 1 16,2 6 0-16,7 0-3 15,6 0 0-15,2 0-1 16,0-3 0-16,12-6-6 16,5-3 2-16,2-10 2 15,4-1 4-15,3-3-5 0,-3-12 3 16,-2 0 2-16,-4-2 2 16,-2 3 3-16,-5 2 1 15,-5 5-2-15,-3 3 0 16,-2 4-1-16,0 0-6 15,0 9-3-15,3 5 10 16,3 4-2-16,3 0 0 0,3 0 1 16,4-2-1-16,1-5-1 15,3-8-13-15,-3-3-54 16,0-3-32-16,-5-15-128 16</inkml:trace>
  <inkml:trace contextRef="#ctx0" brushRef="#br0" timeOffset="391591.9709">11844 9839 300 0,'-8'0'76'0,"5"-2"-50"16,1-5 19-16,2-2-5 15,0-4-26-15,2-1-13 16,3 0 0-16,0 3 3 0,-4 0 0 16,-1 1-1-16,0 2-5 15,-11 5 1-15,-1 1-1 16,-5 2 4-16,1 0 2 15,2 4 3-15,1 7 7 16,5 1-6-16,3 4-5 16,5-2-5-16,3 2 3 15,9-3-3-15,8-2 3 16,3-6 2-16,4-5-2 16,-2 0 3-16,0-4-2 15,-4-8-1-15,-6-2-12 0,-10-4 12 16,-5 2 1-16,-1-2-1 15,-15 2-5-15,-8 5 6 16,-1 2-1-16,0 5 1 0,0 4 3 16,4 4-2-16,4 9 0 15,8 5-3-15,6 3 0 16,3 0-5-16,9 4 0 0,11-5 5 16,5-2 2-16,1-6 0 15,3-5-4-15,-6-7 1 16,-1 0 0-16,-6-11 5 15,-6-1 2-15,-7-6 1 16,-3 4 3-16,-5 0-4 16,-10 1 4-16,-1 6-7 15,0 4-4-15,2 3 1 16,4 3-4-16,5 9-14 16,5 4-19-16,10 1-13 0,10-5-41 15,9-3-82-15</inkml:trace>
  <inkml:trace contextRef="#ctx0" brushRef="#br0" timeOffset="391839.183">12355 9640 529 0,'0'-5'48'0,"-8"2"-22"15,-3 3-11-15,-2 1-13 16,-1 14-1-16,1 4-2 15,1 6-1-15,3 4 1 16,1 5 2-16,5 1-2 16,3 1 2-16,0-4-3 15,5-1-2-15,6-8-12 16,3-3-12-16,3-7-19 0,0-5-23 16,2-6-33-16,-4-2-198 15</inkml:trace>
  <inkml:trace contextRef="#ctx0" brushRef="#br0" timeOffset="392007.6461">12345 9857 478 0,'0'-2'37'0,"0"-4"-29"0,16 2-1 16,7 1-7-16,4 0 3 15,9-3 1-15,0 3-1 16,4-1-1-16,-6-1-31 15,-3-3-72-15,-6 2-65 16</inkml:trace>
  <inkml:trace contextRef="#ctx0" brushRef="#br0" timeOffset="392174.2017">12659 9732 425 0,'-3'-2'49'0,"-1"2"2"0,4 0-7 15,0 0-40-15,0 9-7 16,2 5 5-16,7 2 5 15,-3 2 1-15,6 2-1 16,-5-1-5-16,2-3-1 16,-3 2-9-16,2-5-35 15,-2-4-46-15,-3-8-52 0</inkml:trace>
  <inkml:trace contextRef="#ctx0" brushRef="#br0" timeOffset="392393.1739">12822 9675 439 0,'8'-4'42'0,"3"4"-21"16,-1 0-6-16,8 11-3 15,0 7 11-15,0 4-3 16,0 11-6-16,-2 2-1 16,-6 5-9-16,-7-3-4 15,-3-1 1-15,-6-4-10 16,-10-7-21-16,-5-9 5 0,-7-9 0 15,-2-7-13-15,1-2-18 16,-1-14-48-16,5-7-145 16</inkml:trace>
  <inkml:trace contextRef="#ctx0" brushRef="#br0" timeOffset="392607.899">12963 9468 276 0,'1'-2'287'16,"-1"0"-250"-16,0 2-19 15,0 0-14-15,0 11 1 16,0 3 1-16,2 4-6 16,5 7-1-16,4 1 5 15,2 6-3-15,1 3-4 16,0-3-61-16,-1-4-102 0</inkml:trace>
  <inkml:trace contextRef="#ctx0" brushRef="#br0" timeOffset="392795.0412">13160 9797 420 0,'5'0'11'0,"5"-5"3"0,4 0 36 15,0 0-14-15,6 1-21 16,0 2-13-16,-2 2-4 16,-2 0-38-1,-6 0-69-15,-5 0-96 0</inkml:trace>
  <inkml:trace contextRef="#ctx0" brushRef="#br0" timeOffset="392907.7713">13189 9880 388 0,'-4'2'36'15,"4"-2"-30"-15,11 0-21 16,9 0 23-16,7 0-11 0,5-4-56 16,5-5-133-16</inkml:trace>
  <inkml:trace contextRef="#ctx0" brushRef="#br0" timeOffset="393126.8956">13509 9776 54 0,'0'-1'318'16,"0"-1"-315"-16,0 0 12 15,3 0 10-15,8 0 13 16,5 0-5-16,2 0-13 16,2 1 6-16,2-1-11 15,0 0-10-15,0 1-2 0,0-1-3 16,-3-2-3-16,1 3-35 15,-3-4-46-15,-7 0-62 16</inkml:trace>
  <inkml:trace contextRef="#ctx0" brushRef="#br0" timeOffset="393323.9854">13784 9687 415 0,'1'-2'78'0,"-1"2"-32"0,0 0-6 16,0 0-27-16,4 4-9 15,-1 5-6-15,3 3 9 16,2 6 2-16,0 2-6 16,-1 1 0-16,-2 0-3 15,1 1-4-15,-5-2-37 16,3-5-45-16,-4-2-10 16,1-10-72-16</inkml:trace>
  <inkml:trace contextRef="#ctx0" brushRef="#br0" timeOffset="394743.3137">12391 10333 304 0,'2'-5'62'0,"-2"-3"-6"0,0 5 13 15,0-1-14-15,-2 2-33 16,-5 2-16-16,-5 0-1 15,-1 6 1-15,1 6-2 16,-3 2 1-16,4 6-4 16,3 5 2-16,4 0-3 15,3 0 0-15,1 2-1 0,5-2 0 16,7-2 0-16,6-4 0 16,3-4 1-16,4-5-10 15,-1-2-22-15,3-6-34 16,-2-2-22-16,1-2-62 15</inkml:trace>
  <inkml:trace contextRef="#ctx0" brushRef="#br0" timeOffset="395394.6253">12521 10422 43 0,'-11'3'343'16,"2"1"-314"-16,2-4 12 15,4 2 8-15,1 0-10 16,2-2-19-16,2 2-20 16,10-2-1-16,6 1 11 15,5-1-2-15,4 0-5 0,5 0 1 16,0 0-4-16,2 0-45 15,-5-1-32-15,4-5-20 16,-8-1-37-16</inkml:trace>
  <inkml:trace contextRef="#ctx0" brushRef="#br0" timeOffset="395560.1858">12810 10365 231 0,'-4'-4'155'0,"-1"3"-119"15,4-1 18-15,-1 2-4 16,2 0-29-16,0 2-20 0,0 8-2 15,8 5 10-15,-1 5 0 16,2-3-3-16,4 7-4 16,-2-2-3-16,-1 2-7 15,0-3-39-15,-1-2-34 16,-1-4-34-16,-3-8-169 16</inkml:trace>
  <inkml:trace contextRef="#ctx0" brushRef="#br0" timeOffset="395812.0251">12930 10374 317 0,'2'-13'105'0,"5"7"-56"15,0 2-15-15,8 4-10 16,2 0-8-16,5 9-3 16,0 9-4-16,2 3 0 15,-5 2-9-15,-4 5 3 16,-8 5-4-16,-6-3-4 15,-1-1-22-15,-7-4-4 0,-8-4 3 16,-4-7 9 0,-1-5 8-16,2-5 1 0,0-4-7 15,4-7-16-15,3-8-62 16,8-6-108-16</inkml:trace>
  <inkml:trace contextRef="#ctx0" brushRef="#br0" timeOffset="396095.9578">13092 10188 462 0,'-5'-5'64'16,"3"0"-31"-16,0 1 3 16,2 4-15-16,2 0-18 0,8 2-1 15,3 8-1-15,1 7 0 16,-2 3 0-16,-2-1-13 15,-5 0-11 1,-3 1 9-16,-2-4 0 0,0-5 10 16,-5-2 5-16,0-4 6 15,1-3 22-15,1 0-5 16,3-2-12-16,3 0-6 16,15 0-11-16,5-2 3 0,11-4-16 15,4 3-41-15,-1-2-96 16</inkml:trace>
  <inkml:trace contextRef="#ctx0" brushRef="#br0" timeOffset="396278.0506">13368 10383 463 0,'-7'2'57'0,"6"-2"-21"0,1 0 9 15,7 0-39-15,9 0-3 16,7 0-3-1,4 0 2-15,0 0-6 16,-4 0-79-16,-10 0-61 16,-10 3-138-16</inkml:trace>
  <inkml:trace contextRef="#ctx0" brushRef="#br0" timeOffset="396410.6938">13385 10479 425 0,'-10'6'38'0,"10"-5"-4"15,2-1-9-15,22 0-26 16,11 0 9-16,11 0-25 0,5-8-70 15,8-5-117-15</inkml:trace>
  <inkml:trace contextRef="#ctx0" brushRef="#br0" timeOffset="398110.7669">13804 10283 306 0,'-1'-2'41'16,"-1"0"-23"-16,0 2 14 16,2-1 0-16,0 1 1 0,0 0-15 15,0 0-13-15,0 0-1 16,0 0-3-16,0 1 2 16,5 8 5-16,1 4-1 15,2 3-1-15,0 3 0 16,3 5 2-16,0 1-2 15,0 1 0-15,-3 1-3 0,0-2 1 16,-3 0-2-16,1-5 1 16,-5-3 0-1,3-2-1-15,-4-8 2 0,0-4 3 16,0 1 3-16,0-4-5 16,0 0-1-16,0 0-1 0,-4-2-11 15,-1-7-44-15,0-2-54 16,-1-4-116-16</inkml:trace>
  <inkml:trace contextRef="#ctx0" brushRef="#br0" timeOffset="398631.0988">14220 10360 258 0,'-5'0'175'0,"5"0"-144"15,0 0 19-15,0-4 2 16,1 1-29-16,12-3-15 16,0 2-9-16,6 1 4 0,3 3-2 15,-2 0-1-15,4 0-12 16,0 0-33-16,-3 2-45 15,-3 3-16-15,-3 1-88 16</inkml:trace>
  <inkml:trace contextRef="#ctx0" brushRef="#br0" timeOffset="398804.1679">14310 10443 346 0,'-12'3'60'0,"5"-2"-45"0,6-1 17 16,1 0 2-16,5 0-13 15,10 0-16-15,6 0-2 16,4-4 0-16,4 1-1 16,3-1 3-16,-2 3-43 15,-2-5-37-15,-1 2-54 16,-4-1-142-16</inkml:trace>
  <inkml:trace contextRef="#ctx0" brushRef="#br0" timeOffset="399230.87">14641 10378 415 0,'-3'0'44'16,"1"0"-20"-16,2 0 29 16,0-4-24-16,3 0-14 15,9 1-17-15,-2-3 0 16,7 1 2-16,-3-2 2 15,1 1-1-15,-1-2 0 16,-2 1 1-16,-4-3-1 0,-3 2 1 16,-3-1-3-16,-2 0-3 15,0 0 1-15,-7 4-1 16,-1 0 0-16,-4 2 2 0,-1 3-3 16,0 0 2-16,-1 4 2 15,1 3 2-15,-1 4-1 16,1 2-1-16,6 0 0 15,-2 5 1-15,6 2-2 0,0-1-1 16,3 3 2-16,0-2 1 16,3-2-1-16,6-3 0 15,3-2-1-15,3-2 2 16,3-6-1 0,-1-1 0-16,7-4-4 0,0 0-7 0,0 0 25 15,0-5-53 1,1-5-60-16,-3-2-82 15</inkml:trace>
  <inkml:trace contextRef="#ctx0" brushRef="#br0" timeOffset="400531.1735">15067 9364 223 0,'-5'0'163'0,"-2"0"-137"16,5-3 29-16,2-1 4 16,2 0-21-16,15 1-30 15,5 3-11-15,7 0 3 0,5 0 5 16,5 10-5-16,3 6 2 16,-5 6-1-16,-3 10-5 15,-12 6 6-15,-10 7-2 16,-10 4-2-16,-2 8 0 15,-17 6 4-15,-3 0-2 16,-6 4 1-16,9-1-6 16,0-2 9-16,10-3-3 0,7-8-2 15,0-8 1-15,14-10 0 16,6-8-2-16,4-9-4 16,1-9-3-16,-4-5-3 15,-2-4-13-15,-6 0-10 0,-5-4 31 16,-6-1 8-16,-2 1 12 15,0 4 5-15,0 0-14 16,0 18-12-16,0 6 2 16,0 6 3-1,0 10 2-15,9 3 2 0,3 9-2 16,-1-2-1-16,3 4-1 16,-1 0 2-16,-2-3-2 15,-4-1 1-15,-2-5 2 0,-5-5 3 16,0-2 2-16,-10-3-4 15,-11-4 0-15,-6-3 0 16,-5-3-3-16,-7-6-29 16,-4-6-44-16,-4-9-117 0</inkml:trace>
  <inkml:trace contextRef="#ctx0" brushRef="#br0" timeOffset="413911.0761">5974 12311 223 0,'0'3'80'15,"2"1"23"-15,-2-4-76 16,0 0-5-16,1 0 9 16,-1 0-1-16,2 0 4 15,0-4-9-15,1-5-8 0,1-5-7 16,-3-2-10-16,2-4 6 15,-3-1-1-15,-3 3-7 16,-7 2 4-16,-2 4-1 16,-5 6-2-16,-2 4-1 0,-3 2-1 15,-1 10 4-15,-1 9-2 16,3 2 0-16,1 6 0 16,6 3-1-16,6 1 2 15,5-2-2-15,3-4 0 16,3-6-3-16,10-5-1 0,7-7 1 15,3-7-2 1,2-3 4-16,2-12 1 16,1-4 5-16,-8-4-12 15,1 0 17-15,-5 5-11 0,-7 1 9 16,-4 7 1-16,-3 6-3 16,0 4-8-16,-2 4 3 15,0 10-1-15,0 4 7 16,3 3 1-16,2 4-8 0,3-1 2 15,6-3 0-15,3-3-2 16,2-2-23-16,3-7-27 16,3-7-37-16,0-2-51 0</inkml:trace>
  <inkml:trace contextRef="#ctx0" brushRef="#br0" timeOffset="414111.5381">6313 12248 487 0,'-7'2'44'0,"7"-2"-38"15,0 0 5-15,9 0-10 16,9 0 6-16,5-3-5 16,4-1 8-16,3 2-7 15,-3 1-5-15,-8 1-59 16,-7 0-36-16,-9 0-70 0</inkml:trace>
  <inkml:trace contextRef="#ctx0" brushRef="#br0" timeOffset="414235.8192">6403 12294 182 0,'-18'10'212'0,"4"-3"-160"0,2-2 1 15,9-3-12-15,3-2-26 16,15 0-22-16,10 0 6 16,7-7-2-16,6 0-10 15,6-3-39-15,3 0-26 16,-6 1-76-16</inkml:trace>
  <inkml:trace contextRef="#ctx0" brushRef="#br0" timeOffset="414675.3898">6931 12232 220 0,'2'-5'86'16,"-2"0"-13"-16,1 1-19 15,-1 4 10-15,0 0-12 16,0 0-31-16,0 11-19 16,-1 4 6-16,-5 7 6 15,5 3-5-15,-3 4 2 0,4-1-2 16,0-1-7-16,2-4 0 15,8-4-4-15,3-2 0 16,5-7 2-16,4-6 4 0,1-4-4 16,2 0-14-16,3-11-21 15,-2-10-51-15,-3-6-46 16</inkml:trace>
  <inkml:trace contextRef="#ctx0" brushRef="#br0" timeOffset="414911.4292">6972 12043 425 0,'-12'0'4'0,"5"0"-4"15,3 4-3-15,4-3 3 0,7 1 5 16,7-2 0 0,3 0 4-16,-2 0-5 15,0-3 4-15,-4-4-3 0,-8-1 3 16,-3-2-1-16,-3 3-10 15,-13 3 2-15,-2 4-10 16,-3 0-2-16,4 9-2 0,4 6-21 16,11-2-92-16</inkml:trace>
  <inkml:trace contextRef="#ctx0" brushRef="#br0" timeOffset="415379.2276">7433 12302 333 0,'0'2'96'16,"0"-2"-63"-16,0 0 4 15,10 0-14-15,6 0 4 16,5-2-11-16,6-2-12 16,6-1-10-16,3-1 13 0,-1 3-5 15,1-1 0-15,-5 3-1 16,-6 1-5-16,-10 0-45 15,-12 0-46-15,-3 1-44 0</inkml:trace>
  <inkml:trace contextRef="#ctx0" brushRef="#br0" timeOffset="415660.4764">7502 12375 10 0,'-15'7'328'16,"8"-3"-307"-16,7-3-2 0,7-1-15 15,15 0 13-15,7-5-3 16,7-5-4-16,5-7-4 15,1-1-6-15,-5-1-4 16,-3-1-11-16,-8 1 10 16,-7-1 6-16,-10 1 4 15,-3 4 33-15,-6 5 32 16,0 0-14-16,0 7-25 16,0-1-12-16,-2 4-4 0,2 2-10 15,0 10-10-15,0 3 5 16,2 6 4-16,4 4-5 15,0 4 5-15,-6 1-4 0,0 0-15 16,-6-1-44-16,-14-4-78 16,-2-2-38-16</inkml:trace>
  <inkml:trace contextRef="#ctx0" brushRef="#br0" timeOffset="416177.5827">8621 12290 274 0,'8'-13'59'16,"-4"-2"-1"-1,-4 3 10-15,0 0 5 0,-9 1-28 16,-5 2-20-1,-2 6-15-15,-3 3-4 0,2 0-3 16,-2 8-2-16,7 9-1 16,4 5-1-16,3 3 0 15,5 2-1-15,3 0 2 16,9-2-3-16,6-4 4 0,2-4-2 16,5-10 3-16,-3-6-4 15,-3-1-3-15,1-10 7 16,-3-8 0-16,-9-4 0 0,-4-3-1 15,-4 0-2-15,-2 0 2 16,-11 3-8-16,-1 0-11 16,-1 6-32-16,5 5-33 15,4 2-22-15,6 6-79 16</inkml:trace>
  <inkml:trace contextRef="#ctx0" brushRef="#br0" timeOffset="416429.545">9035 12100 530 0,'-12'-7'22'16,"-7"5"2"-16,-1 2 1 16,0 9-13-16,-4 11-4 15,3 7-5-15,3 5-3 16,4 9-1-16,6 5-1 0,8 0 0 15,0 1 2-15,16-2-8 16,8-8-27-16,2-9-9 16,9-8-18-16,-1-9-1 0,2-11-55 15,0 0-134-15</inkml:trace>
  <inkml:trace contextRef="#ctx0" brushRef="#br0" timeOffset="416663.5213">9220 12250 384 0,'-12'0'68'16,"1"0"-61"-16,0 0 7 15,4 11 13-15,2 1-9 16,5 6-11-16,0 0-11 16,0 2 3-16,12 3 3 0,-1-2-2 15,-2 0 6 1,3 1-5-16,1-4 1 0,0-5-2 15,0-3-2-15,2-6-27 16,2-4 3-16,0 0-16 16,0-17-27-16,0-4-116 0</inkml:trace>
  <inkml:trace contextRef="#ctx0" brushRef="#br0" timeOffset="416894.4638">9274 12108 333 0,'-7'0'47'0,"2"0"-50"16,5 0-4-16,0 2-2 16,0 2 17-16,3-2-6 15,4 0-8-15,0-2 18 16,-3 0 17-16,2 0 23 0,-4 0 3 16,-2-7-17-1,0 1-23-15,0 1-13 0,-8 3-7 16,4-2 1-16,-3 4-12 15,6 0-32-15,1 3-40 16,0 4-44-16,10-1-19 16</inkml:trace>
  <inkml:trace contextRef="#ctx0" brushRef="#br0" timeOffset="417145.7623">9481 12133 483 0,'0'0'79'0,"2"0"-61"16,1 0-6-16,2 7-10 16,4 5-8-16,4 6 2 15,3 5 14-15,2 6 0 16,-1 4-3-16,-3 3-2 16,-6 0-4-16,-4-1 2 15,-4-3-3-15,-2-3 1 0,-10-4-1 16,-3-6-5-16,-4-6-5 15,-5-2-22-15,4-9-14 16,1-2-42-16,2-4-57 0</inkml:trace>
  <inkml:trace contextRef="#ctx0" brushRef="#br0" timeOffset="417378.0002">9834 12268 481 0,'-2'2'75'0,"2"-2"-72"16,2 0 2-16,13 0-6 16,4 0 18-16,6 0-19 0,4 0 1 15,0 0 4-15,-2 0-4 16,-5 2-52-16,-12 1-39 15,-4 2-49-15</inkml:trace>
  <inkml:trace contextRef="#ctx0" brushRef="#br0" timeOffset="417526.5993">9895 12357 361 0,'-12'7'55'16,"3"-3"8"-16,8 0-5 16,1-1-33-16,15-3-16 15,12 0 0-15,11 0-5 0,11 0-20 16,8-16-168-16</inkml:trace>
  <inkml:trace contextRef="#ctx0" brushRef="#br0" timeOffset="419698.0276">11916 12297 354 0,'3'-17'36'0,"1"-4"-11"16,-3 2 17-16,-1 2 2 15,0 3-16-15,-8 2-19 0,-12 5-12 16,-6 3 1-16,-6 4-1 15,-7 2 6-15,0 12 5 16,3 6 8-16,2 5 1 16,9 5-5-16,11 4-4 0,14 3-4 15,7 4-3 1,20-1-4-16,14 0 10 16,8-2-5-16,5-1 1 0,-1-1-2 15,-9 0 1 1,-12-1-5-16,-11-1-34 0,-20 2-3 15,-2 0 29-15,-23-6-6 16,-5-1 10-16,-3-4 0 16,0-8 3-16,5-2 10 0,9-3 2 15,9-2 0-15,7-2-7 16,5 4-6-16,14 1 10 16,3 7-6-16,3 7 5 0,-5 5-6 15,-6 8-20-15,-7 5-1 16,-5 5 16-16,-14 0 7 15,-3 2 5-15,-5-2 25 16,4-4 10-16,6-7-9 16,8-3-8-16,4-10-12 15,19-9-8-15,18-13-1 16,9-4-3-16,14-18-80 0,9-17-165 16</inkml:trace>
  <inkml:trace contextRef="#ctx0" brushRef="#br0" timeOffset="420167.4053">12401 12270 416 0,'0'-13'42'0,"-4"6"-5"15,-5 4 20-15,0 3-21 16,2 3-17-16,-1 13-14 0,3 5-4 16,5 6-1-16,0 3 12 15,0 3-10-15,13 1 0 16,-1-6-1-16,5-3 0 15,2-5-2-15,1-6 1 0,0-5 0 16,-1-9-23 0,1 0-34-16,-6-13-34 15,-1-12-56-15</inkml:trace>
  <inkml:trace contextRef="#ctx0" brushRef="#br0" timeOffset="420416.7921">12418 12014 436 0,'-3'0'7'16,"1"0"5"-16,2 0 22 15,0 1-16-15,0 2 4 16,7-1-11-16,1-2 2 0,-1 0 9 16,0 0-7-16,-4-5 5 15,-1-2-2-15,-2-3-10 16,-2 5-6-16,-10 0-4 15,-1 3-1-15,1 2-2 16,1 0-5-16,3 7-22 16,8 8-26-16,0 0-28 15,15 0-14-15,9-3-73 16</inkml:trace>
  <inkml:trace contextRef="#ctx0" brushRef="#br0" timeOffset="420730.5065">12688 11906 464 0,'-4'-5'61'16,"-1"1"15"-16,3 1-19 16,2 3-24-16,0 0-14 15,0 0-20-15,2 12-3 16,3 2 4-16,4 7 2 16,4 6-1-16,1 5 0 15,-3 8-10-15,0 2-47 16,-4 1-50-16,-2-3-106 15</inkml:trace>
  <inkml:trace contextRef="#ctx0" brushRef="#br0" timeOffset="421066.1652">13127 12270 529 0,'0'0'15'0,"0"0"2"16,0 0-3-16,14 0-12 16,5 0 3-16,4 0 7 15,6 0-11-15,2 0-2 0,-4 3-65 16,-5 8-51-16,-9-1-65 16</inkml:trace>
  <inkml:trace contextRef="#ctx0" brushRef="#br0" timeOffset="421207.608">13209 12455 410 0,'-4'6'13'0,"4"-6"4"16,11 0-2-16,12 0-6 15,11-6-13-15,7-2-60 16,6-7-104-16</inkml:trace>
  <inkml:trace contextRef="#ctx0" brushRef="#br0" timeOffset="421882.1168">13781 12200 213 0,'0'0'-37'16,"0"0"-30"-16,0 0 3 15,0 0 46-15,0 0 25 0,0 0 13 16,0 0 14-16,0 0 24 16,0 0-16-16,0 0-7 15,0 0 18-15,0 0 14 0,0 0-16 16,0 0-8-16,0 0 9 15,0 0 2-15,0 0-11 16,0 0-14-16,0 0-9 16,0 0-5-1,3 0-8-15,-3 0-1 0,1-3 0 16,1-1-1-16,0 1-3 16,0-1 1-16,-1 0-2 15,3 1 1-15,-2-1-1 0,-1 1 2 16,-1-1-1-16,4 2 3 15,-3 0 0-15,1-1 1 16,-2 2-1-16,0-2 1 16,0 3 0-16,0 0-1 0,0 3-4 15,0 7-5-15,2 4 7 16,0 7-5-16,-1 6 4 16,4 6-5-16,-5 0 6 0,0 6-3 15,0 6 0-15,0 0-19 16,0-3-28-16,-10-2-32 15,0-6-81-15,-1-8-173 16</inkml:trace>
  <inkml:trace contextRef="#ctx0" brushRef="#br0" timeOffset="422434.4623">13478 12422 267 0,'0'1'125'0,"0"-1"-109"15,5 0 23-15,6 0-4 16,6-6-9-16,-2 1-13 16,5-2-8-16,2 2-11 15,-1-2-40-15,3 0-56 16,-3-2-91-16</inkml:trace>
  <inkml:trace contextRef="#ctx0" brushRef="#br0" timeOffset="423103.0215">13785 12280 281 0,'-6'6'8'16,"1"1"22"-16,1 2 2 15,3-2-9-15,-1 0 11 16,0 0-20-16,2-1-10 0,0-3-1 16,4-1 8-16,3-2 28 15,6 0-6-15,-4 0-25 16,-1 0-7-16,-3-5 4 16,-5 1-18-16,-8 1-47 0,-14 3 3 15,-6 0-5-15,-9 0 19 16,0 3 40-16,-2 8 19 15,6 1 31 1,5 2-4-16,7 1-18 0,11-1-7 16,8 0-3-16,4-3-9 15,18-4-2-15,8-1 1 16,9-5-10-16,5-1 16 16,7-5-17-16,-4-8-10 0,-3-5 41 15,-7-1-23-15,-8-1-12 16,-13-1 18-16,-14 1-11 15,-3 4 4-15,-22 4 1 0,-9 5-11 16,-4 5 11-16,-6 2-5 16,5 5 3-16,3 10 5 15,9 4 8-15,9 4 2 16,15 4-15-16,3-2 4 0,21 1-4 16,15-2-1-16,10-8-20 15,5-6-31-15,7-8-26 16,-1-2-116-16</inkml:trace>
  <inkml:trace contextRef="#ctx0" brushRef="#br0" timeOffset="423367.6019">14162 12230 411 0,'-3'0'47'0,"1"0"-18"16,-1 0 4-1,3 2-23-15,0 9-8 0,0 3 2 16,0 6 21-16,0 5-18 16,1 0-3-16,4 2-1 15,4-2-2-15,2-2-1 0,0-3 1 16,1-3-3-16,3-6-4 16,2-4 6-16,4-7 1 15,-4 0-18-15,3-3-48 16,-3-14 11-16,-5-6-32 15,-5-5-97-15</inkml:trace>
  <inkml:trace contextRef="#ctx0" brushRef="#br0" timeOffset="423583.0551">14173 12040 409 0,'-19'-12'28'0,"4"4"-16"15,8 3 9-15,3 5 4 0,4 0-13 16,2 0-18-16,8 3 11 15,4 1 4-15,-1-3-2 16,1 1-15-16,-2-2 20 16,-7 0-3-16,-5-3-8 15,-4-1 0-15,-12 0-21 0,-8 4-12 16,-2 0-9-16,-4 2-16 16,1 7-120-16</inkml:trace>
  <inkml:trace contextRef="#ctx0" brushRef="#br0" timeOffset="424176.3935">12408 13042 415 0,'0'-5'59'0,"0"1"-10"0,0 4 6 15,-4 0-43-15,-1 13-15 16,-1 5 3-16,1 3 0 16,-1 8-5-16,5 1 6 15,1 2-4-15,0-2 4 16,0-3 1-16,3-4-1 15,6-1-4-15,4-6 2 16,3-6 0-16,2-2-1 16,2-8 8-16,1 0-9 15,-1-4-35-15,0-12-54 0,-6-5-46 16</inkml:trace>
  <inkml:trace contextRef="#ctx0" brushRef="#br0" timeOffset="424435.7827">12467 12893 333 0,'-13'-3'126'16,"1"2"-116"-16,5-3 20 15,5 4-4-15,2 0-20 16,0 0-9-16,5 0 1 16,2 0 4-16,2 0 1 15,1 0-3-15,-5 0 5 0,-2-7 2 16,-1 2 5-16,-2-3-3 15,-2 1-3-15,-8 4-5 16,0-1-1-16,-2 3-2 16,5 1-14-1,2 0-11-15,5 0-18 0,0 1-38 16,12 1-29-16,6-2-34 16</inkml:trace>
  <inkml:trace contextRef="#ctx0" brushRef="#br0" timeOffset="424705.5704">12613 12794 262 0,'-8'-7'148'16,"4"2"-71"-16,3 0 16 15,1-1-50-15,0 1-15 16,8 3-26-16,6 2-4 16,1 0-3-16,0 7 6 0,-3 11-2 15,-2 3-12-15,-5 4-13 16,-5 0 1-1,-2 0-5-15,-9-3 25 16,-1-2 7-16,1-7 2 0,3-2 14 16,5-2-5-16,3-2-9 15,11-3-12-15,12-2 3 16,13-2-5-16,11 0-27 16,2-9-145-16</inkml:trace>
  <inkml:trace contextRef="#ctx0" brushRef="#br0" timeOffset="425052.8037">13107 13150 396 0,'-7'0'51'16,"2"0"7"-16,3 0 19 15,2 0-44-15,0 0 2 16,0 0-25-16,14 0-16 15,1 0 10-15,7 0-6 16,3 0 7-16,4 0-15 0,-4 0-11 16,-4 3-26-16,-6 4-53 15,-8 4-25-15,-7-3-56 16</inkml:trace>
  <inkml:trace contextRef="#ctx0" brushRef="#br0" timeOffset="425201.031">13108 13258 387 0,'-8'6'36'15,"8"-5"3"-15,7 2-30 16,15-2 15-16,11-1 0 16,10 0-28-16,5 0 8 0,6-1-55 15,0-13-173-15</inkml:trace>
  <inkml:trace contextRef="#ctx0" brushRef="#br0" timeOffset="427405.37">13779 13208 399 0,'-3'0'31'16,"1"0"25"-16,0 0 4 15,2 0-41-15,0 0-1 16,12 0-7-16,-2 0 9 16,7 0-4-16,4 0-8 15,0 0-3-15,5 0-3 16,-4 0 1-16,4 0-2 0,-5 0-1 15,1 0-6 1,1-4-17-16,-1 0-20 0,-2-6-45 16,1 2-33-16,-3-5-160 15</inkml:trace>
  <inkml:trace contextRef="#ctx0" brushRef="#br0" timeOffset="427636.2641">14208 13051 429 0,'0'0'48'0,"-1"0"10"0,1 0-12 16,-2 0-29-16,2 0-1 15,0 4-8-15,0 6-3 16,0 3 14-16,0 5-13 16,0 7 2-16,0 4-6 15,0 0 0-15,0 4-2 16,0-1 3-16,-4 2-10 15,1-6-32-15,-1-5-16 16,4-2-39-16,-1-12-40 0</inkml:trace>
  <inkml:trace contextRef="#ctx0" brushRef="#br0" timeOffset="428673.1326">12499 13788 126 0,'0'0'244'15,"-3"-2"-212"-15,3 0 21 16,-2 2 2-16,2-2-3 16,0 2-20-16,-2 0-12 15,2 0-7-15,-3 8-8 0,-3 7-5 16,2 5 2 0,-3 5 0-16,2 4-2 15,0 1 1-15,1 0 2 16,2-1 0-16,2-4-2 15,0-2 0-15,6-3-2 0,4-4-2 16,7-5 3-16,2-6 0 16,6-5 0-16,-1 0-8 15,3-5-22-15,-1-13-45 0,-4-6-62 16</inkml:trace>
  <inkml:trace contextRef="#ctx0" brushRef="#br0" timeOffset="428956.0677">12560 13656 416 0,'-11'0'21'0,"6"0"6"0,3 0 12 16,2 0-30-16,2 0 0 16,9 0 8-16,0-6-7 15,-1 1 3-15,2 0-7 16,-6-2-1-16,-2-1-2 15,-4 3 0-15,0-2-3 16,-12 3-1-16,-3 1-1 16,1 3-1-16,-3 0 2 0,3 0 2 15,5 0-6-15,5 7-19 16,4-2-19-16,7 2-28 16,12-3-23-16,6-4-15 0</inkml:trace>
  <inkml:trace contextRef="#ctx0" brushRef="#br0" timeOffset="429373.9166">12772 13444 482 0,'-13'-10'40'16,"5"0"19"-16,6 4-11 0,2-3-17 15,5 6-27-15,7 1-6 16,3 2 0-16,4 0 3 16,-4 7-1-16,0 6-6 0,-3 3-10 15,-5 2-4-15,-5-2 1 16,-2 3 14-16,0-3 2 16,0-1 3-16,0-1 0 0,-2-1 2 15,2-3-2-15,0 1 0 16,2-4-5-16,6 4 3 15,1 0 4-15,-1-3-1 16,-1 3 3-16,-5-2-4 16,-2 0-2-16,0 0-2 0,-12-2 6 15,-7-2 2-15,0 1-1 16,-3-3 1 0,1-1 3-16,5 0-2 15,3-2-3-15,6 0-2 16,7 0-6-16,0 1-25 0,13 1-78 15,8 2 11-15,6 1-70 16</inkml:trace>
  <inkml:trace contextRef="#ctx0" brushRef="#br0" timeOffset="429592.0434">12923 13879 132 0,'-6'3'313'0,"4"-1"-282"15,2-2 29-15,0 0-23 16,12 0-20-16,5 0 6 0,9 0-18 16,2-2 4-16,5 0-6 15,-1 1-2-15,-2 1-3 16,-2 0-13-16,-8 0-37 16,-12 1-46-1,-6 9-21-15,-2-2-174 0</inkml:trace>
  <inkml:trace contextRef="#ctx0" brushRef="#br0" timeOffset="429721.6923">13032 13963 273 0,'-21'12'123'0,"5"-3"-78"0,9-4 18 16,7-1-19-16,7-4-34 15,22 0-4-15,10 0-4 16,10-7-4-16,8-6-52 0,5-5-115 16</inkml:trace>
  <inkml:trace contextRef="#ctx0" brushRef="#br0" timeOffset="430326.2663">13708 13875 271 0,'-2'2'127'16,"2"-2"-88"-16,0 2 19 15,0-2-25-15,7 0-10 0,6 1 8 16,3-1-11-16,6 2-5 16,1-2-8-16,4 0-6 15,-3 0 1-15,4 2-22 16,-7-2-49-16,3 0-39 16,-7 0-6-16,-2-2-154 15</inkml:trace>
  <inkml:trace contextRef="#ctx0" brushRef="#br0" timeOffset="430690.9013">14092 13770 381 0,'-6'2'56'15,"1"1"-30"1,0 2 19-16,1 3-5 0,1 6-4 16,-1 2-21-16,1 7-9 15,1 2 6-15,-1 2-1 16,3 0-6-16,0-2-1 15,7-6-1-15,1 1-3 0,6-7-2 16,5-3 2-16,1-4 0 16,1-5-1-16,4-1-3 15,-2-1-19-15,3-10-20 0,-4-5-40 16,-3-6-22-16,-3-5-117 16</inkml:trace>
  <inkml:trace contextRef="#ctx0" brushRef="#br0" timeOffset="430918.4203">14167 13622 381 0,'-15'-9'31'16,"2"4"2"-16,6 1 6 15,1 4-9-15,5 0-8 16,1 0-18-16,0 0-2 0,5 0 3 16,2 0 3-1,-2 0-1-15,0 0-2 16,-5 0 3-16,0-6 1 0,0-1 2 15,-3 2-12-15,-6-1 1 16,-1 5-11-16,-3 1-10 16,4 0-30-16,0 5-29 15,3 8-77-15</inkml:trace>
  <inkml:trace contextRef="#ctx0" brushRef="#br0" timeOffset="431689.8058">12546 14558 391 0,'-4'-1'35'0,"1"-1"21"15,1 2-8-15,0 0-23 16,2 0-6-16,0 10-12 16,-2 5 8-16,1 3-7 15,-1 4-3-15,-2 6-2 0,1-1-2 16,1 2 3-16,1 0-2 15,1-2-1-15,0-1-1 16,8-5 0-16,8-6-2 0,4-5 0 16,5-6 3-16,2-4-1 15,4-3-10-15,1-11-23 16,-3-3-64-16,-3-5-41 16</inkml:trace>
  <inkml:trace contextRef="#ctx0" brushRef="#br0" timeOffset="431990.043">12589 14408 401 0,'-13'0'11'0,"8"0"21"16,5 0-3-16,0 0-13 15,5 0 0-15,10 0 5 16,-1-3-4-16,3-2-2 15,-4-4-12-15,-1 1-1 16,-5-2 0-16,-5 1 3 0,-2-2-1 16,-6 4-3-16,-9 2-5 15,-4 1 2-15,-1 3 1 16,0 1 5-16,4 0-3 0,2 3-2 16,7 4-19-16,7 4-26 15,0 0-19-15,13-3-13 16,8 3-53-16</inkml:trace>
  <inkml:trace contextRef="#ctx0" brushRef="#br0" timeOffset="432366.9111">12822 14301 468 0,'-9'-7'27'15,"2"0"39"1,4 6-21-16,0 1-18 0,3 0-17 16,0 0-12-16,0 8 0 15,1 7 0-15,6-3-1 16,2 3 3-16,2-5-1 0,2 1 2 16,-1-4-2-16,1-5-1 15,-1-2 2-15,1 0 1 16,-2-11 0-16,-3-1 1 15,2-3-3-15,-5 0 1 0,0-2-1 16,-3 5 4-16,-2 3-3 16,0 3 1-16,0 6 0 15,0 0-1 1,-2 13 0-16,1 5-1 0,1 7 0 16,0 0 2-16,1 7-2 15,12 0-11-15,0 4-14 16,4 1-27-16,1-1-49 15,2-6-64-15</inkml:trace>
  <inkml:trace contextRef="#ctx0" brushRef="#br0" timeOffset="432577.4435">13210 14675 444 0,'-5'3'75'16,"5"-3"-42"-16,0 0 0 0,14-8-22 16,6 2 3-16,6-3-11 15,1-1-4 1,0 4 1-16,0 0-11 16,-5 5-51-16,-7 1-44 0,-10 0-71 15</inkml:trace>
  <inkml:trace contextRef="#ctx0" brushRef="#br0" timeOffset="432715.0788">13192 14751 396 0,'-14'9'67'0,"11"-4"-45"0,3-5-4 15,14 0-10-15,11 0-2 16,9 0-5-16,8-7-19 16,4-4-30-16,3 0-50 15</inkml:trace>
  <inkml:trace contextRef="#ctx0" brushRef="#br0" timeOffset="433491.5795">13906 14557 347 0,'0'-4'30'0,"0"-3"15"16,0 3 9-1,0 2 0-15,0 1-14 0,0-1-22 16,0 2-2-16,0 0-3 16,0 0-6-16,0 2-4 15,0 5 0-15,0 5 4 0,0 6 1 16,2 0 0-16,-1 7 0 15,-1 0-2-15,2 0-1 16,-2 3-1-16,0-1-1 16,0 0 2-16,0-2-4 0,0-3 2 15,0-4-1-15,0-1-1 16,0-6-2-16,0-4 2 16,0-2-7-16,0-5-25 15,0 0-12-15,3-8-3 16,4-7-62-16,0-3-35 0</inkml:trace>
  <inkml:trace contextRef="#ctx0" brushRef="#br0" timeOffset="442285.0158">14765 12152 430 0,'-12'-27'38'0,"0"0"12"16,5 1-7-16,7 6 0 16,10 8-27-16,6 4-6 15,6 8-8-15,6 0 0 16,3 15 1-16,-4 15-2 15,-6 13-1-15,-10 10 0 0,-11 14-2 16,-3 7 1-16,-21 5 0 16,-8 7 3-16,-4-1-1 15,0-3-1-15,6-1 1 0,5-7-2 16,10-4 1-16,8-8-1 16,7-5 2-16,1-12-4 15,20-8 3-15,2-6-1 16,0-8 2-16,4-3-1 0,-5-2-4 15,-3 1-15-15,-6 6 2 16,-8 6 12 0,-5 8 5-16,0 4-1 15,0 8 5-15,0 4 1 16,0 1 13-16,9 2-13 0,6 2-4 16,4-3 0-16,3 1 11 15,1 1-6-15,-1 0-3 16,-4 0 1-16,-5-2-3 0,-5 4 2 15,-6-1-1-15,-2 1-1 16,-15 0-3-16,-7-1-10 16,-9 0-27-16,-13-10-56 15,-7-13-78-15</inkml:trace>
  <inkml:trace contextRef="#ctx0" brushRef="#br0" timeOffset="443370.1473">10382 12179 115 0,'2'-6'177'0,"-2"3"-121"15,0-2-2-15,0 1-7 16,0 3-3-16,0-4-14 0,0 5-7 16,0-1-1-16,0 1-10 15,0 0-10-15,0 10-5 16,0 3 3-16,3 3 0 16,2 7 1-16,5 2-1 15,1 0-1-15,2 0 2 0,1-4-1 16,0-3 2-16,2-4-4 15,1-4 4-15,-2-7-2 16,2-3 2-16,-3-2 1 16,-2-10-3-16,0-6 1 0,-4 0 0 15,-1-5 2 1,-3-2-1-16,-3 0-1 0,-1 6 0 16,0-2-1-1,0 9 1-15,0 3 0 0,0 2 7 16,0 6-1-16,0 1-6 15,0 0-1-15,0 0-3 16,0 3-1-16,0 4 4 0,3 0 1 16,-1 4-1-16,0 1 0 15,-1 3 0-15,1 1 0 16,3 5 0-16,-1 2 1 16,1 6 0-16,0 3 0 0,3 6-1 15,-3 5-1-15,-1 1 2 16,-2 1-5-16,-2-2-95 15,0-6-117-15</inkml:trace>
  <inkml:trace contextRef="#ctx0" brushRef="#br0" timeOffset="445585.9652">5363 13342 356 0,'-24'-41'37'0,"4"0"7"16,-2 5 14-16,5 8 3 15,5 8 0-15,3 4-34 16,6 13-6-16,1 3 1 16,2 12-18-16,0 13-11 15,2 10 7-15,5 10 0 0,1 9 0 16,6 2 1-16,1 6-1 16,4-4 0-16,1 1-7 15,4-4-16-15,0-10-4 16,-1-10-3-16,0-13-22 15,-3-12-6-15,-3-10-8 16,-4-21 36-16,-4-16-19 16,-5-10 3-16,-4-10 33 15,-2-3 20-15,-10 2 32 16,-5 0 11-16,0 10-8 0,0 10 10 16,1 10-31-16,5 10 17 15,4 12-7-15,2 6-19 16,3 15-16-16,2 8-2 0,5 9 4 15,10 6 0-15,8 2 2 16,4 4-1-16,2-4-2 16,3-4 2-16,-3-7 0 0,-2-8-11 15,-2-13-3-15,-5-5 6 16,-4-6 8-16,-1-12 3 16,-7-10-3-16,-1-4-8 15,-3-2 2-15,-2 5 3 16,-2 2 4-16,0 12-4 15,1 2-3-15,3 10 3 16,2 0-3-16,3 10 9 16,1 1-3-16,3 6 4 15,1-4-3-15,1-1-2 0,-1-9 3 16,1-3-3-16,-1 0 4 16,0-8 0-16,-1-11 0 15,1-2-1-15,-1-1 0 0,-4 2-1 16,3 5 1-16,-1 5-2 15,1 10 7-15,2 2 8 16,-2 20-2-16,0 7 12 16,3 11-8-16,-3 9-12 0,3 1-2 15,-1 3-1-15,2-1-12 16,3 0-57-16,3-7-6 16,2-7-65-16</inkml:trace>
  <inkml:trace contextRef="#ctx0" brushRef="#br0" timeOffset="446035.9026">6951 13536 381 0,'-12'-14'15'15,"-5"1"19"-15,-3 6 3 16,3 6-17-16,-7 1-7 15,0 8-10-15,4 10-1 16,3 9 1-16,6-1 5 16,5 7-2-16,6-3-5 0,6 0-2 15,12-1 1-15,5-8-1 16,5-4 1-16,0-10 1 16,1-7-1-16,-1-4 1 15,-3-16 2-15,-3-5-1 0,-8-7-2 16,-6-1 0-16,-8-3 3 15,0 0-3-15,-15 5-1 16,-9 9-3-16,0 4-31 0,1 5-33 16,-1 12-1-16,7 1-90 15</inkml:trace>
  <inkml:trace contextRef="#ctx0" brushRef="#br0" timeOffset="446336.5113">7351 13376 449 0,'0'-15'27'0,"0"5"26"15,-3 5 3-15,-3 5-21 0,-3 8-23 16,0 14-14-16,-2 10-1 15,-1 12 3-15,0 12 0 16,0 4 0-16,7 5 0 0,3 0 0 16,2-2 1-16,11-6-2 15,7-5-1-15,7-11-16 16,8-11-36-16,6-16-23 16,2-12-7-16,2-7-139 15</inkml:trace>
  <inkml:trace contextRef="#ctx0" brushRef="#br0" timeOffset="446687.8853">7494 13668 443 0,'0'0'42'0,"0"0"3"16,4-2-34-16,9-1 6 15,4-1 2 1,5 1-14-16,7-3-10 0,2 3 1 16,-3-1 13-16,3-1-6 15,-2 1-41-15,-4 0-80 16,-4-1-32-16</inkml:trace>
  <inkml:trace contextRef="#ctx0" brushRef="#br0" timeOffset="447473.8777">7966 13536 219 0,'1'-2'82'0,"-1"1"-56"16,0-2 4-16,0 2 5 15,0 1-7-15,0 0-3 16,0-2-6-16,0 2-4 15,0 0-3-15,0 0-1 0,0 0-1 16,0 0 3-16,0 0-2 16,0 0-3-16,0 0 0 15,0 0 2-15,0 0 1 16,0 0 1-16,0 0-3 0,0 0-5 16,0 0 2-1,0 0-3-15,0 0-2 16,0 0 0-16,0 0-1 15,0 0 0-15,0 0 0 0,0 0 0 16,0 0 1-16,0 0 0 16,0 0-1-16,0 0 1 15,0 0 0-15,0 0 0 16,0 0 0-16,0 0-1 0,0 0 0 16,0 0 0-16,0 0 0 15,0 0-1-15,0 0 2 16,0 0-1-16,0 0 0 0,0 0-1 15,0 0 3-15,0 0 0 16,0 0 0-16,0 0 5 16,0 0-1-16,0 0 0 15,2-1-2-15,-2 1-1 16,0-2-1-16,0 0 0 16,0 2 0-16,0 0 1 15,0 0 0-15,0 0-1 16,0 0-2-16,0 5-4 0,-2 8 0 15,-1 3 2-15,-3 4 3 16,0 6 0-16,3 1-2 16,-1 0 2-16,3 5-2 15,1-4 2-15,0 3-2 16,1-6-2-16,10-4-1 0,5-5-11 16,2-7-5-16,4-7-5 15,3-2-12-15,0-15-29 16,1-8-57-16</inkml:trace>
  <inkml:trace contextRef="#ctx0" brushRef="#br0" timeOffset="447755.4579">8039 13280 373 0,'-20'0'42'15,"2"0"-38"-15,7 0 13 16,6 4 6-16,3 1-4 15,2-4-19-15,0 3-6 0,7-4 5 16,3 0 16-16,-4 0 5 16,1-5 9-1,-1-4-9-15,-6 1 1 16,0 0 2-16,-6-2-17 0,-4 6-4 16,-3 1-2-16,-1 3 0 15,4 0-2-15,0 0-16 16,8 11-25-16,2 2-19 0,10 3-8 15,5-2-36-15,9-1-39 16</inkml:trace>
  <inkml:trace contextRef="#ctx0" brushRef="#br0" timeOffset="448002.9321">8186 13336 451 0,'2'-2'38'0,"1"2"-4"15,6 2-27-15,4 12 5 0,6 4 18 16,7 4-7-16,1 7-11 16,0 4 0-1,0 8-6-15,0 4-3 0,-11 3-2 16,-9 6 2-16,-7-1-1 16,-4-1-1-16,-19-4 0 15,-5-3-10-15,-9-8 1 0,3-12-12 16,-2-9-47-16,6-12-39 15,8-6-114-15</inkml:trace>
  <inkml:trace contextRef="#ctx0" brushRef="#br0" timeOffset="448420.1484">8612 13640 341 0,'-11'0'57'16,"5"0"-10"0,3 0-5-16,3 0-17 0,3 0-9 15,14 0-12-15,2 0 25 16,6 0-3-16,6-4-12 15,1 2-13-15,-1 1 3 16,-2-2-3-16,-4 2-2 16,-8 1-34-16,-7 0-87 15,-8 0-83-15</inkml:trace>
  <inkml:trace contextRef="#ctx0" brushRef="#br0" timeOffset="448587.1973">8621 13782 355 0,'0'8'25'0,"10"-7"-34"16,12-1 17-16,12 0 10 16,7-3-4-16,4-5-6 0,6-4-8 15,-5-3-10-15,-3 2-101 16</inkml:trace>
  <inkml:trace contextRef="#ctx0" brushRef="#br0" timeOffset="449404.9319">9165 13472 382 0,'0'-7'42'0,"0"3"14"16,0 4 1-16,0 0-24 16,0 5-24-16,0 9-8 15,2 7 4-15,3 0 8 16,5 7-10-16,2-2-2 15,2 0 1-15,4-1-1 16,0-4 0-16,0-3-1 0,1-4 0 16,1-4 0-16,0-7 0 15,-4-3 0-15,1-5-3 16,-4-10-2-16,1-2-3 16,-6-3 8-16,-3 0-2 0,-1-1 4 15,-4 0-4-15,0 3 4 16,0 0 0-16,0 6 2 15,0 2 0-15,0 3 1 16,0 6 1-16,0-3-2 0,0 4-3 16,0 0-2-16,0 0 0 15,0 0 2-15,0 4-3 16,0 3 2-16,2 2 1 16,-1 5-2-16,1 6 2 15,0 2-2-15,-2 11 4 16,0 4 0-16,0 10 0 15,0 6-2-15,0 4 1 16,0 4-3-16,0 0-16 0,0-1-80 16,-7-4-114-16</inkml:trace>
  <inkml:trace contextRef="#ctx0" brushRef="#br0" timeOffset="451093.3196">7060 14645 304 0,'0'-6'32'0,"0"-3"-5"0,0-1 9 15,0 2 10-15,-2 0-14 16,-1 0-19-16,-3 1 0 16,-2 1 12-16,-2 5-9 15,1 1-8-15,-3 0-3 16,-3 4-4-16,1 10 0 0,1 1 1 15,-1 6 0-15,3 3 2 16,1-1-2-16,3 2-1 16,3 3 2-16,4-2-4 15,0-1 3-15,4-2-5 16,8-4 4-16,3-3-2 0,2-3-2 16,1-7 4-16,4-6-1 15,-1 0 0-15,4-12-2 16,-1-1 1-16,-2-7 2 15,-1-5 0-15,-5 0-1 16,-2-5 4-16,-6-1-4 0,-8-5 1 16,0 4 2-1,-10-1-3-15,-7 2-2 16,-6 6-7-16,-3 6-15 16,3 8-14-16,-3 8-10 0,9 3 8 15,2 0-16-15,10 8-62 16</inkml:trace>
  <inkml:trace contextRef="#ctx0" brushRef="#br0" timeOffset="451440.366">7496 14532 459 0,'-12'-7'7'0,"-2"-3"13"16,-1 5 33-16,1 3-14 15,-1 2-22-15,1 2-11 16,0 13 1-16,1 2 0 16,0 10-3-16,4 4 4 15,-1 6-1-15,3 1-1 16,-1 1 2-16,6 2-6 15,2-4-1-15,0 0 0 0,0-2-1 16,10-4-1-16,4-6 0 16,4-3-4-16,3-8-13 15,6-7-15-15,4-5-39 0,1-2-26 16,2-11-40-16</inkml:trace>
  <inkml:trace contextRef="#ctx0" brushRef="#br0" timeOffset="451742.9922">7687 14645 179 0,'0'-6'220'0,"0"0"-211"16,0 3 12-16,0-1 37 0,0 4-3 15,0 0-21 1,0 0-23-16,0 0-6 0,0 7-2 15,0 4-1-15,0 5 3 16,0 0 1-16,0 5-1 16,0 1 0-16,0-1-2 15,0 1 0-15,0-2 0 0,4-1-3 16,-3-4 1-16,1-2-1 16,2-2-1-16,1-6-15 15,4-5-29-15,4 0-32 16,-1-3-20-16,3-12-137 15</inkml:trace>
  <inkml:trace contextRef="#ctx0" brushRef="#br0" timeOffset="452025.1513">7835 14525 423 0,'-3'-4'6'16,"1"1"7"-16,2 3 33 15,0 0-18-15,5 8-18 16,7 5 6-16,2 5 4 0,2 3 0 16,4 1-8-1,-2 3-5-15,-1 0-2 0,-4 0 2 16,-6 1-3-16,0 1-2 16,-7 2 0-16,0 0-1 15,-12-1 0-15,-6-2-1 0,-1-2-7 16,-3-2-11-16,2-10-11 15,4 0-11-15,7-9-8 16,6-3-18 0,3-3-34-16,5-12-102 15</inkml:trace>
  <inkml:trace contextRef="#ctx0" brushRef="#br0" timeOffset="452412.7653">8222 14694 375 0,'0'0'30'15,"0"1"-8"-15,0-1 33 16,0 0-8 0,0 0-15-16,0 2-15 15,0-2-6-15,2 1 1 0,5 2-2 16,4 0-5-16,1-2-4 16,2 1-1-16,3-2 0 15,-1 1 1-15,2-1 0 16,-2 0-4-16,0 0-8 0,1 0-5 15,-5 0-2-15,-3 0-10 16,-2 2-10-16,-1 0-17 16,-5 1-4-16,-1 1-46 0,0-1-120 15</inkml:trace>
  <inkml:trace contextRef="#ctx0" brushRef="#br0" timeOffset="452673.0961">8290 14816 125 0,'-5'6'193'16,"3"-2"-163"-16,2 2 3 15,0-2 2-15,0 0 1 0,0 0-6 16,2-1-15-16,5 1 2 16,2-3 3-16,0 1-4 15,0 0-3-15,4-2-6 16,1 0-6-16,-2 0 2 15,5 0 0-15,-3 0-4 16,0-2-5-16,-1 0-22 16,0 1-23-16,-1-2-9 0,-3 0-6 15,0 0-64-15</inkml:trace>
  <inkml:trace contextRef="#ctx0" brushRef="#br0" timeOffset="476863.9178">8770 14726 206 0,'0'-10'16'0,"0"2"-12"0,0-2-4 16,0 2 3-16,2 0 16 15,1-2 26-15,-3 2 2 16,0 1 0-16,0 0-4 16,0 1 15-16,0 1 3 0,0-1-18 15,0 5-12-15,0-3-1 16,0 2-7-16,0 1-6 15,0 1-7-15,0-2-4 16,0 2-2-16,0 0-2 16,0-3 0-16,0 3-1 0,0 0-1 15,0 0 0-15,0 0 0 16,0 0 0-16,0 0 0 16,0-1 1-16,0 1 0 15,0-3 0-15,0 3-1 16,0 0 0-16,0 0 1 15,0 0-2-15,0 0-1 0,0 4-3 16,0 9-4-16,0 4 7 16,5-1 3-16,1 5 1 15,-1 2-3-15,1-1 1 16,-1 0 1-16,0-4 0 16,1 0-1-16,-3-1 0 0,-1-8 0 15,1 2 1-15,0-2 0 16,-1-5-1-1,-2 0 1-15,0-1-2 16,0-2 3-16,0 2-3 0,0-2 4 16,1-1-2-16,-1 2-1 15,0-2 0-15,0 0 1 16,2 0-2-16,-2 0-5 16,0 2-12-16,0-2-5 0,0 4 0 15,0-2-6-15,2 0-27 16,-2-2-51-16,0 0-81 15</inkml:trace>
  <inkml:trace contextRef="#ctx0" brushRef="#br0" timeOffset="480196.6915">15446 11876 433 0,'-11'12'22'0,"4"1"-24"16,2 8-3-16,1 11 13 0,1 11 20 15,0 10-15-15,1 15-7 16,2 11 0-16,0 11 6 16,0 10-5-16,0 13-1 15,2 8 1-15,4 11-1 16,0 5 6-16,-1 5 1 16,5 8-4-16,0 2 4 15,2 10 0-15,0-2-6 16,3 6 2-16,1 9-2 15,0 5 1-15,1 0-2 0,0-1-2 16,0 5 5-16,4 4-4 16,-1-5 2-16,4 1-5 15,-4 0 2-15,4 4 2 16,0-9-3-16,-3-1 6 0,-3-2-6 16,0-5-2-16,-4-2-1 15,1-10 1-15,-3-7 3 16,0-6 1-16,-2-12-1 0,0-9 2 15,2-17-5-15,-2-8-1 16,-1-12 1-16,2-15-1 16,2-14-2-16,-5-13-11 15,2-15-15-15,0-19-16 16,1-14-16-16,-3-30-79 16,0-31-110-16</inkml:trace>
  <inkml:trace contextRef="#ctx0" brushRef="#br0" timeOffset="481899.9975">15355 11833 313 0,'5'-5'19'0,"4"-1"-2"16,1 0-6-16,5 1 5 16,4-2 2-16,5 2-9 15,3-2-7-15,10 1 0 0,9-1 2 16,10-1-2-16,8-2 0 16,11 0-1-16,13 0-1 15,9-3 3-15,10-5-4 0,9 4 3 16,6-4-2-16,9-2-1 15,6 3 2-15,7-3-1 16,6 0 0-16,8 1 0 16,5-1 0-16,7 0 0 15,5 0 1-15,5 1-1 16,3-1-1-16,2 2 2 16,5 2 1-16,5-2 0 15,2 2 2-15,-2 0-3 16,5 0 0-16,1 0 0 0,-2 2-1 15,2-2 2-15,-1-2-2 16,-1 2 0-16,-3 0-1 16,0 0 2-16,-8 0-2 0,-3 0-3 15,-9 0 6-15,-11 0-1 16,-7 2-4-16,-11-3-3 16,-12 3-2-16,-10 1 4 15,-13-1 1-15,-6 2 2 0,-12 0 1 16,-11 0-1-16,-5 2 1 15,-8 1-1-15,-7 0 1 16,-6 2 1-16,-3 1-1 16,-7 1 0-16,-2 0 1 15,-6 1-1-15,-3 1-1 16,-4-1 2-16,-5 3-2 16,-3-1 2-16,-4 2-1 15,-6 0 0-15,-4 0 2 0,-2 0-2 16,-4 0 1-16,-2 0-2 15,-1 2-1-15,-1 1 4 16,0 1 1-16,0-3 0 16,0 3 0-16,2-1-3 0,0 1 2 15,-2 2 0-15,0-3 0 16,2 1 3-16,-1 1 0 16,3 0 1-16,-1 0-1 0,1 6-2 15,-1-4 0-15,3 6-1 16,0 1 1-16,1 6-1 15,-1 1-2-15,4 9 1 16,-1 6 0-16,1 7-1 16,2 5 0-16,0 7 2 15,2 8-2-15,1 5 0 16,0 3 0-16,4 4 0 16,1 3 0-16,2 2 0 15,5 3 1-15,4 3 0 16,1 1-1-16,2 5 4 0,6 1 8 15,0 4-8-15,1-1 0 16,2 2-1-16,0 4 1 0,4-1 0 16,-1 3-2-16,2 3 0 15,-1 0-1-15,1-2 0 16,0 1-1-16,-1 0 0 0,-1 4 0 16,-1-4-1-16,2 5 2 15,-2-2 0-15,-1 1 0 16,0 3 0-16,-3-1-2 15,-2 0 0-15,0 5 1 16,-2-2 1-16,-1-2-1 16,1 1 0-16,3-2 1 15,0 2-2-15,1-3 2 16,2 1 1-16,0-1-3 16,2-2 2-16,0-2-3 15,1 0 2-15,1-4 1 0,1 5-1 16,1-4-1-16,0-2 3 15,-1-2-2-15,3-3 1 16,0-5-1-16,0-3-1 0,3 0 2 16,0 0 0-16,1 1-2 15,1-5 0-15,1-1 4 16,-1-5-4-16,0-1 3 0,-3-3-1 16,3-3-1-16,-4-5-1 15,-1-1 3-15,-3 0-2 16,-4-4 1-16,-7-8-2 15,-6-5 1-15,-9-9-11 16,-14-15-61-16,-8-21-120 16</inkml:trace>
  <inkml:trace contextRef="#ctx0" brushRef="#br0" timeOffset="484735.0509">16013 12054 382 0,'0'-11'25'15,"0"1"13"-15,0 0 16 16,-6 5-10-16,-6 1-21 0,0 4-19 16,-5 0-2-16,-2 1-1 15,-4 12 6-15,-4 6-5 16,-1 4 1-16,0 7 2 15,3 5 2 1,2 3 4-16,3 1-4 0,7-1 7 16,10-1-7-16,3-1-5 15,9-4-2-15,13-7 0 16,5-3-1-16,5-8 0 16,5-7 4-16,4-5-5 0,0-2-15 15,0-2-18-15,-4-10-31 16,-6-6-42-16,-10-3-75 15</inkml:trace>
  <inkml:trace contextRef="#ctx0" brushRef="#br0" timeOffset="484953.0001">15760 12259 436 0,'-6'2'35'0,"1"-2"4"16,5 0 6-16,17-7-44 16,8-3 2-16,7 0-3 15,9-2 3-15,8 1-9 16,-1-2 13-16,3 3-90 16,-7 1-53-16,-5 0-175 0</inkml:trace>
  <inkml:trace contextRef="#ctx0" brushRef="#br0" timeOffset="485353.4">16047 12209 450 0,'-15'0'38'16,"3"0"14"-16,9-7-2 0,3-2-22 16,5 2-21-16,14 1-8 15,0 1 2-15,6 5 2 16,0 0 2-16,-1 4-3 15,-7 8-1-15,-5 6-3 16,-5 2-2-16,-7 1 1 16,0 1-1-16,-6-4 4 0,-7-3 0 15,5-6 2 1,-3-5 2-16,4-4-2 0,3-6 5 16,2-12 1-16,2-4-6 15,2-7-2-15,9 2 0 16,3-1 1-16,1 6-1 0,-1 4-2 15,-1 8 3-15,-3 7-2 16,-3 3 0-16,-1 3-4 16,0 11 3-16,-1 6 1 15,-2-1 1-15,4 2 1 0,0-1-3 16,3-2-16-16,0-3-17 16,3-10-35-16,2-5-20 15,-3-4-30-15,3-15-118 16</inkml:trace>
  <inkml:trace contextRef="#ctx0" brushRef="#br0" timeOffset="485515.8279">16356 12018 402 0,'-7'-20'62'15,"0"8"27"-15,1 5-35 16,4 1-24-16,2 5-18 16,0 1-13-16,0 4-12 15,12 8-16-15,0 8-15 0,5 1-51 16,-3 4-68-16</inkml:trace>
  <inkml:trace contextRef="#ctx0" brushRef="#br0" timeOffset="485641.0944">16443 12332 398 0,'-6'12'28'0,"3"-1"15"16,1-4-1-16,2-1-24 15,0-2-9-15,11-3-13 16,-1-1 1-16,8 0-21 15,-2-3-58-15,1-8-72 0</inkml:trace>
  <inkml:trace contextRef="#ctx0" brushRef="#br0" timeOffset="485760.6835">16489 12241 58 0,'10'-1'183'16,"3"-5"-183"-16,4 2-10 15,0-3 2-15,2 0-17 16</inkml:trace>
  <inkml:trace contextRef="#ctx0" brushRef="#br0" timeOffset="486404.1702">15903 12609 67 0,'0'7'354'16,"8"-7"-336"-16,6 0 21 0,6 0 23 16,6 0-16-16,4-5-20 15,6-3-14-15,2 1-2 16,-1-4 4-16,1 1-9 16,2-1-3-16,-3-1-1 15,-3 3-1-15,-5-2 1 16,-2 2-1-16,-3 3-7 15,-9 1-15-15,-4 4-2 16,-3-1-13-16,-5 0-43 16,-3 2-23-16,0-2-83 15</inkml:trace>
  <inkml:trace contextRef="#ctx0" brushRef="#br0" timeOffset="512138.5152">17554 2467 119 0,'0'-7'74'0,"0"-1"117"16,0 1-184-16,0 0 4 15,2 0 31-15,0 2 13 16,-2 1-14-16,0 2-9 0,0 2-6 16,-2 0-2-16,-9 4-14 15,-3 8-10-15,-4 4-1 16,0 4 0-16,-2 6 2 16,6-2-3-16,3 2 0 15,5-4 0-15,6-3 0 16,0-2-1-16,15-5 3 0,7-4 1 15,4-8 2-15,4 0 1 16,6-8-2-16,-1-8-1 16,-2-4 0-16,-3-3-5 15,-11-2-1-15,-4 0 1 16,-11 0 5-16,-4 1 1 16,-6 6-7-16,-14 7-4 15,-7 4 4-15,-2 5 0 16,1 2-6-16,3 4-15 0,7 6-16 15,13-1-29-15,5-2-14 16,12-5-71-16</inkml:trace>
  <inkml:trace contextRef="#ctx0" brushRef="#br0" timeOffset="512362.5447">17929 2242 538 0,'0'-12'40'16,"0"1"-5"-16,-8 9-2 15,-6 2-1-15,-1 7-29 16,-5 14-9-16,2 8 5 16,0 9-1-16,6 12 2 15,7 4 1-15,5 0 0 16,0 2 0-16,12-5 0 16,8-4-1-16,9-12-2 15,6-10-18-15,3-9 0 16,3-12-12-16,-4-4-73 0,0-13-108 15</inkml:trace>
  <inkml:trace contextRef="#ctx0" brushRef="#br0" timeOffset="512708.8723">18058 2499 398 0,'-1'2'21'16,"1"-2"-35"-16,0 0 7 15,0 0 41-15,8 0-3 16,0-6-9-16,6-3 33 16,1-1-23-16,1-6-15 15,2 1-10-15,-4-2-5 16,-1 2 0-16,-4 0 1 16,-4 4-1-16,-3 0 1 15,-2 4-1-15,0 3-2 16,-7 4 1-16,-5 0-6 0,-2 5 3 15,2 13 3-15,-4 3-1 16,7 4-2-16,2 4-1 16,7 0 2-16,0-2-2 0,7-4 2 15,10-5-12-15,5-6-5 16,5-8 4-16,2-4-14 16,3-4-62-16,-3-16-95 0</inkml:trace>
  <inkml:trace contextRef="#ctx0" brushRef="#br0" timeOffset="512944.2037">18312 2249 221 0,'-6'0'399'16,"6"-1"-392"-16,0 1-33 16,10 1 11-16,7 8 23 15,5 5 14-15,5 6-15 16,2 5-3-16,0 6 1 15,-4-1-5-15,-8 8 1 16,-6-6 0-16,-5-3-1 0,-6-4-1 16,0-3-2-16,-11-4 1 15,-2-9-8-15,-1-1-12 16,1-8-26-16,6 0-33 16,6-8-58-16</inkml:trace>
  <inkml:trace contextRef="#ctx0" brushRef="#br0" timeOffset="513124.5913">18667 2356 609 0,'2'-5'11'0,"3"-1"-25"16,8-1 32-16,3 2-4 15,6-4-16-15,5 2 1 16,2 3-3-16,-4 4-26 15,-6 0-67-15,-6 0-68 16</inkml:trace>
  <inkml:trace contextRef="#ctx0" brushRef="#br0" timeOffset="513264.2474">18698 2442 455 0,'-4'3'10'0,"4"-3"-16"0,4 0 16 15,19 0 18-15,8-3-18 16,8-7-7-16,8-2-54 15,0-4-52-15,-6-3-70 16</inkml:trace>
  <inkml:trace contextRef="#ctx0" brushRef="#br0" timeOffset="513525.5472">19057 2176 441 0,'0'-4'142'15,"0"1"-125"-15,0-1 19 16,0 4 24-16,0 0-32 16,0 0-22-16,2 0-12 15,2 11-1-15,2 1 2 16,1 5 9-16,1 4-1 0,3 2 2 16,-3 4-3-16,2-2 2 15,1 1-2-15,-4 1-1 16,0-4 0-16,-1 2-1 15,-1-3 1-15,-5-1-34 16,0-3-35-16,-2-5-51 16,-7-7-117-16</inkml:trace>
  <inkml:trace contextRef="#ctx0" brushRef="#br0" timeOffset="513960.066">18323 3053 552 0,'14'-10'13'16,"4"-3"-14"-16,9 3 2 16,7-1 19-16,7-2-6 15,6 0-12-15,1 1 1 16,6 0-1-16,0-1 1 15,0 0-3-15,-2 0 1 0,-5-2-1 16,-3 1 0-16,-8 3 0 16,-7-1 0-16,-7 3 0 15,-7 3-1-15,-7 3-8 0,-8 1-5 16,0 2-15-16,-13 0-47 16,-6 3-14-16,-8 6-172 15</inkml:trace>
  <inkml:trace contextRef="#ctx0" brushRef="#br0" timeOffset="514208.7802">18543 3121 330 0,'-3'6'64'16,"3"-3"-52"-16,7-3-3 15,11 0 69-15,6 0-13 0,8-3-35 16,4-4-16-1,1-1-7-15,1 1 3 0,-1 0-2 16,4 0-3-16,-7 1-4 16,-4 1 0-16,-1 0-1 15,-8 1 1-15,1 1-1 0,-9-1 1 16,-5 2-2-16,-4-3-7 16,-4-2-25-16,-2-4-111 15</inkml:trace>
  <inkml:trace contextRef="#ctx0" brushRef="#br0" timeOffset="520800.4789">8648 12637 97 0,'0'0'72'15,"0"0"-35"-15,0 0-3 16,0 0 3-16,0 0-1 16,0 0-2-16,0 0-5 15,0 0-7-15,0 0-10 0,0 0 0 16,0 0-4-16,0 0-4 15,0 0-5-15,0 0-2 16,0 0-1-16,0 0 1 16,5 0 0-16,2 0 5 15,3 4 1-15,2-1-3 0,2-1 5 16,1 2 7-16,4-3 2 16,-1 1-8-16,2 0-1 15,1 0-4-15,3 0 2 16,1 0 6-16,0-1 3 15,4-1 3-15,0 2-7 0,0-2-4 16,-3 2-2-16,1-2 3 16,0 1-3-16,0 1 2 15,-2 2-1-15,2-2 0 16,-1 0-1 0,-4 1-1-16,3-1 2 0,-3 1-1 15,0-1 0-15,-3 0 0 16,3 0 1-16,0 0 1 15,2-2-2-15,0 1 1 16,3-1-3-16,2 2 1 0,1-2 2 16,-1 2-2-16,-2-2-2 15,0 2 3-15,-2-2-2 16,0 1-2-16,0-1 2 0,0 2 2 16,-1-2-2-16,3 0 0 15,-1 0 1-15,1 0-1 16,4 0 1-16,-1 0-1 15,3 0 1-15,-1 0-2 0,5 0 4 16,-2 0-5-16,1 0 5 16,2 0-3-16,-3-2-1 15,1 1 1 1,-1-3 2-16,-1 1-4 16,2 1 3-16,-2 0-2 0,-5-2 1 15,-1 3 1-15,1-3-2 16,-3 2 3-16,-4-1-2 15,2-1 1-15,-1 2-1 0,-4-1 0 16,2 1 0-16,-5 0-2 16,-2 1-5-16,-2-1-19 15,-4 2-29-15,-8-4-37 0,0 2-68 16</inkml:trace>
  <inkml:trace contextRef="#ctx0" brushRef="#br0" timeOffset="521848.8164">7112 14053 23 0,'0'-1'179'0,"0"-1"-153"16,0 0 18-16,0 2 2 15,-1-1-13-15,1-1-11 16,-2 0-2-16,0 0-5 16,2 0-1-16,0-1-6 15,0-1-2-15,10 1-3 16,1-1 0-16,6-1 3 16,1-1 1-16,3 3 0 15,4-1 0-15,0 2 2 0,2 0-2 16,4 1-4-16,1 1 1 15,-3 0 0-15,3 0-1 16,1 0 0-16,1 0-2 16,0 0 0-16,1 0 3 0,6-2 14 15,-2 2-11-15,2 0-5 16,-2 0 0-16,1 0 1 16,-1 0 3-16,4 0 5 0,-3 0-6 15,3 0-1-15,0 0-2 16,0 0 1-16,2 0-1 15,0 2-1-15,2-2 0 16,0 0-1-16,-1 0 1 16,3 0 0-16,1 0 0 15,-3-2-2-15,3-1 3 16,0-1-2-16,1 2-3 16,-1-2 6-16,0 1-1 15,0-1-2-15,-2 3 4 16,3-3-2-16,-4 1-1 0,-2 1 0 15,-1 0-2-15,0-2 1 16,-3 3 1-16,1-1 0 16,-3 2-1-16,-3-2-1 0,-2 0 4 15,-2 2-6-15,-3-4 6 16,-7 4-5-16,-5-3 4 16,-4 1-15-16,-6-7-28 0,-3-5-53 15,-4-8-86-15</inkml:trace>
  <inkml:trace contextRef="#ctx0" brushRef="#br0" timeOffset="534134.1757">29708 2936 427 0,'0'-3'101'16,"0"2"-100"-16,0 1-8 0,0 1 7 15,-6 12-6-15,2 2 11 16,-1 4-3-16,0 2 0 16,3 5-2-16,2-3 0 15,0-2-2-15,0-3 1 16,3-2 0-16,6-1-1 0,2-5 2 16,2-1 2-16,3-3 3 15,2-5 0-15,2-1 0 16,2 0-2-16,-2-11-1 15,1-7-35-15,-8-4-56 16,-1-5-54-16</inkml:trace>
  <inkml:trace contextRef="#ctx0" brushRef="#br0" timeOffset="534392.4773">29749 2793 402 0,'-7'-2'3'0,"2"2"-3"0,2 0 9 15,3 0-5-15,0 0-12 16,3 0-1 0,3 0 11-16,3 0 3 0,-4-2 12 15,1-3 23 1,-2-1-15-16,-4-1 11 0,0 2-5 0,-3-2-18 16,-4 4-10-1,-3 1 2-15,0 2-6 16,0 0-3-16,1 9 2 0,7 6-46 15,2 7-18-15,2 1 6 16,12 2-65-16</inkml:trace>
  <inkml:trace contextRef="#ctx0" brushRef="#br0" timeOffset="534942.1255">30041 3068 332 0,'0'-2'78'16,"0"0"-63"-16,0-1 29 16,0 3-1-16,0 0-20 0,0 0-11 15,0 0-12-15,0-2-7 16,3 2 1-16,2-2 2 16,0 0 6-16,0 0 1 15,2 0-1-15,-3 1-1 0,-3-1 3 16,2 0 0-1,-3 1 2-15,0-1-6 0,0 2-1 16,0 0 7-16,-4 0-5 16,-3 0-6-1,2 3 2-15,1 2 1 0,-1 5 1 16,3-1-1-16,2-2-3 16,0 1 0-16,9-4-2 15,1 0 5-15,2-4 4 0,0 0 1 16,-4 0 1-16,0-4 0 15,-4-3 4-15,-4-2 0 16,0 0-10-16,-4 2 2 0,-7 0-3 16,1 3 1-16,-1 1-8 15,3 3-29-15,1 0-15 16,7 0-12-16,0 0-99 16</inkml:trace>
  <inkml:trace contextRef="#ctx0" brushRef="#br0" timeOffset="535509.8712">30329 3020 210 0,'-2'0'81'16,"-1"0"-71"-1,3 0 33-15,0 0 0 0,0 0-22 16,0 0-11 0,0 0-10-16,0 0 6 0,1 0 11 15,6 0 5-15,2-2-9 16,4 0-1-16,1-2 3 16,3 3-5-16,0-3-1 0,5 2 4 15,0-2-5-15,-3 3-5 16,3 1-2-16,0-2-1 15,-5 2 2-15,-4-2-1 0,-4 2 0 16,-4-1-1-16,-1 1 1 16,-4 0 2-16,0 0-2 15,0 0-8-15,0 0 4 16,0 0 2-16,0 0 2 16,0 0 3-16,0 0-2 0,0 0-4 15,0 0-12-15,0 0-22 16,1 0-25-1,1 0-42-15,0 0-10 16,-1 0-101-16</inkml:trace>
  <inkml:trace contextRef="#ctx0" brushRef="#br0" timeOffset="535985.1676">30722 2916 292 0,'0'0'31'16,"0"0"-20"0,0 0 19-16,0 0-1 0,0 0-17 15,0 0-12-15,2 4-4 16,-2 4 7-16,2 5 2 15,-2-1-3-15,3 3 1 0,-1 0 4 16,3 0-5-16,0-2-1 16,2-3 0-16,3 2 1 15,-1-2 2-15,5-3-4 16,2-2 3-16,1-3 3 0,4-2-3 16,1 0 1-16,1-7-25 15,-5-10-31-15,-3-4-84 16</inkml:trace>
  <inkml:trace contextRef="#ctx0" brushRef="#br0" timeOffset="536245.3272">30823 2689 351 0,'-12'-7'56'0,"4"2"-54"16,2 2 12-16,5 0 18 15,1 3-14-15,0-1-17 0,0 1-17 16,3 0-3-16,2 0 25 15,0 0-4-15,2 0 0 16,-2 0 0-16,-3-2 14 16,-1-2 19-16,-1 3-5 15,0-3-16-15,-3 2-13 0,-4 2-2 16,1 0-6-16,-3 0 5 16,2 3-1-16,5 8-28 15,2 4-12 1,2-1-3-16,10 2-52 0,8-1-92 15</inkml:trace>
  <inkml:trace contextRef="#ctx0" brushRef="#br0" timeOffset="536597.0834">31126 2921 326 0,'0'0'38'0,"0"0"-34"16,0 0 15-16,0 0 10 15,0 0-5-15,0 0-15 0,0 0-1 16,0 0 11-16,2 0 8 16,1 0-2-16,4 0-16 15,2 0-7-15,3 0 3 0,3-1-4 16,4-1 0-16,2 2-2 16,2-2 1-16,1 2-7 15,-3 0-54-15,-1 0-30 16,-7 0-46-16</inkml:trace>
  <inkml:trace contextRef="#ctx0" brushRef="#br0" timeOffset="539662.768">31821 3009 392 0,'-2'0'15'0,"0"0"-14"15,2 0 20-15,0 0 7 0,4 0-13 16,5 0-8-16,3 0 5 16,7-2-10-16,-2 0 7 15,7 0 2-15,-2 0-4 16,-3 2-2-16,1 0-2 16,-3-1-3-16,0 1 0 0,-5 0 1 15,-1 0 0-15,-5 0 0 16,-1 0-1-16,-3 0 1 15,-2 0-1-15,0 0-4 16,0 0-15-16,0 0-5 16,0 0-22-16,0-2-42 15,0 0-141-15</inkml:trace>
  <inkml:trace contextRef="#ctx0" brushRef="#br0" timeOffset="540445.2668">32294 2951 191 0,'-2'0'228'0,"2"-3"-221"16,0 3 11-16,0 0 22 15,0 0-9-15,0 0-12 16,0 0-15-16,0 0-4 0,0 0 3 16,0 0-3-16,0 9-12 15,0 4 3-15,0 2 12 16,2 5 0-16,3 0-1 15,0 1-2-15,2-3 1 0,0-2-2 16,4-3 1-16,3-3 0 16,6-2 7-16,2-3-5 15,2-5-1-15,2 0-27 16,-4-15-61-16,-5-6-57 16</inkml:trace>
  <inkml:trace contextRef="#ctx0" brushRef="#br0" timeOffset="540697.6074">32277 2757 447 0,'-18'-5'6'0,"9"-1"-4"15,4 3 7-15,5 3-3 0,0 0-9 16,1 0-19-16,8 0 7 16,1 0 22-16,0 3-3 15,-1-1-1-15,-4-2-3 16,-2 0 12-16,-1 0 33 15,-2 0 2-15,0 0-27 16,-7 0-13-16,0 0-9 0,0 0-3 16,0 4 2-16,4 3-14 15,1 4-38-15,2-3-5 16,9 0 0-16,5-5-124 16</inkml:trace>
  <inkml:trace contextRef="#ctx0" brushRef="#br0" timeOffset="540966.0958">32363 2577 439 0,'0'0'161'0,"0"-1"-175"16,0 1-1-16,11 1 1 15,2 11 20-15,-3 8-5 16,2 3-10-16,0 4-23 15,-5 0 11-15,-4-4 16 0,1-4 5 16,-4-6-1-16,0-4 1 16,2-3 1-16,3-5 10 15,8-1 11-15,11 0 9 16,8 0 10 0,7-3-32-16,7-5-8 0,0-4-99 15,-9 1-170-15</inkml:trace>
  <inkml:trace contextRef="#ctx0" brushRef="#br0" timeOffset="541466.2699">31043 3177 515 0,'0'0'31'0,"0"-2"-14"15,4-4-3-15,12 1-15 16,4-2 1-16,8 3 1 16,5 2-4-16,4 1-57 15,3 1-42-15,0-2-62 16</inkml:trace>
  <inkml:trace contextRef="#ctx0" brushRef="#br0" timeOffset="541901.7185">31417 3680 92 0,'-9'1'436'16,"7"-1"-428"-16,2 0-1 15,0 0 11-15,11-1-21 0,7-3 6 16,7 1-9-16,8-1 8 15,2 1 2-15,1 3-10 16,-4 0-77-16,-6 0-29 16,-12 1-79-1</inkml:trace>
  <inkml:trace contextRef="#ctx0" brushRef="#br0" timeOffset="542053.5302">31466 3814 66 0,'-8'8'368'0,"8"-6"-356"15,0-2-9-15,16 0 7 0,11-6 1 16,9 0-2-16,11-5-1 16,1 0-44-16,1-1-74 15,-3-4-130-15</inkml:trace>
  <inkml:trace contextRef="#ctx0" brushRef="#br0" timeOffset="542332.6317">31931 3616 539 0,'1'-4'7'15,"-1"0"0"-15,0 1 34 0,0 3-16 16,0-2-5-16,2 2-6 16,-2 0-12-1,0 0-1-15,0 0 4 0,0 0-1 16,0 0-5-16,2 0-5 15,0 7 0-15,-2 4 1 16,1 3 6-16,3 2 0 16,-1 2 0-16,2 1 0 0,2 3 0 15,0 2 0-15,0 2-1 16,0-1-21-16,2-2-39 16,0-3-46-16,-2-8-87 0</inkml:trace>
  <inkml:trace contextRef="#ctx0" brushRef="#br0" timeOffset="542583.9607">32279 3735 437 0,'0'-4'131'0,"0"1"-131"0,0-2-2 16,7 0 21-16,8 3-19 15,2-2-3-15,5 4 2 16,1-2 4-16,3 2-14 16,-6 0-61-16,-3 2-51 0,-6 3-94 15</inkml:trace>
  <inkml:trace contextRef="#ctx0" brushRef="#br0" timeOffset="542725.5826">32356 3822 429 0,'-1'2'9'15,"1"-2"-9"-15,0 0 38 16,17 0-34-16,5 0 1 16,7 0 1-16,3-6-1 15,9 1-27-15,-7-2-53 16,-5-3-60-16</inkml:trace>
  <inkml:trace contextRef="#ctx0" brushRef="#br0" timeOffset="543099.1374">32633 3753 425 0,'0'0'27'0,"0"0"-24"16,0 0 37-16,0 0-6 15,7 0-23-15,3-2-1 16,3-4-10-16,1-1 6 15,1-1-9-15,-3-4 9 16,-1 2 1-16,-6-2-8 0,-2-3-3 16,-3 3-16-1,0 1 16-15,-8 1 3 16,-4 4 0-16,-1 2-6 16,0 4 2-16,1 0 2 0,-1 4 0 15,3 9 1-15,4 3-2 16,3 1 1-16,1 5 2 15,2-1 0-15,0 3-2 16,5-5 2-16,4-3-2 0,5-1 5 16,1-6-6-16,3 1 11 15,3-6 6-15,1-2 2 0,-2-2-11 16,-1 0-2 0,0 0-19-16,-4 0-46 0,-2-6-42 15,-4-1-93-15</inkml:trace>
  <inkml:trace contextRef="#ctx0" brushRef="#br0" timeOffset="553874.754">19738 2750 323 0,'-5'0'114'0,"-1"0"-113"15,4 0 26-15,2 0 36 0,0 0-30 16,0 0-23-16,0-2-12 15,0 2-1-15,0 0-1 16,2 0-2 0,9 0-2-16,4 0 12 0,7 0 5 15,9 0 3-15,1 0 2 16,7 0-9-16,2 0-2 16,1 0-1-16,4 0 2 15,-4 0-4-15,-1-2-1 0,-2 1-32 16,-5-1-32-16,-13 0-36 15,-6 0-65-15</inkml:trace>
  <inkml:trace contextRef="#ctx0" brushRef="#br0" timeOffset="554196.5623">19874 2846 311 0,'-12'4'134'16,"5"-3"-138"-16,3-1 1 15,4 0 8-15,0 0 1 16,5 0-11-16,8 0 11 16,5 0 26-16,3 0-4 15,8-1-10-15,1-3-6 16,4-1 4-16,-2 0-15 16,2 1 0-16,-4 0-1 15,-2 1 3-15,-3-1-1 16,-3 3-2-16,-3-3 2 0,-9 4-4 15,-1-2 0-15,-4 1-2 16,-3 1-1-16,-2 0 5 16,0 0 1-16,0 0-9 0,0 0-8 15,0-3-2-15,0 0-13 16,0 0-29-16,0-6-48 16,0 0-116-16</inkml:trace>
  <inkml:trace contextRef="#ctx0" brushRef="#br0" timeOffset="554509.7241">20181 2649 425 0,'-5'0'82'16,"5"0"-80"-16,-2 0 6 15,2 0 15-15,0 0-24 16,3 0-4-16,6 2 2 15,3 6 6-15,1 4-2 0,6 3 3 16,1 3-5-16,-4 3 2 16,-4 0 0-16,-3 1-3 15,-2-1 1-15,-5 3 1 16,-2-1 1-16,-2-2 3 16,-8-1 1-16,-7-1 0 15,2-1-4-15,-4-4 5 16,5-3-6-16,3-2 0 0,1-2-19 15,4-1-54 1,5-4-28-16</inkml:trace>
  <inkml:trace contextRef="#ctx0" brushRef="#br0" timeOffset="563435.0067">21109 2657 416 0,'-7'-5'9'16,"0"2"-7"-16,2 2 22 15,-2-2 15-15,1 3-21 0,-1 0-12 16,0 0-7-16,-2 7-2 16,-2 5 4-16,4 5 0 15,0 2 0-15,0 4-1 16,5 2 0-16,2 0-2 15,0 0 2-15,0-3 0 0,9-1-2 16,1-2 1-16,5-6 1 16,-1-2 0-16,5-4 1 15,0-5 4-15,3-2 1 16,1-2 3-16,-2-7-5 16,1-5 4-16,-6-4-2 0,-2-1-3 15,-7-5 8-15,-2 1 2 16,-5-2-4-16,0-2-8 15,-12 5-5-15,-5 3 2 16,-5 5-3-16,-3 5-3 16,-2 1-4-16,3 8-30 15,2 0 11-15,7 0-28 16,6 0-63-16</inkml:trace>
  <inkml:trace contextRef="#ctx0" brushRef="#br0" timeOffset="563767.9889">21565 2427 528 0,'-13'-3'25'16,"-4"3"-31"-16,1 0 3 15,1 4 4-15,0 13 1 16,0 7-6-16,3 6 0 0,-1 5 1 16,2 7 0-16,4 2 3 15,4-1 1-15,1 1-1 16,2-3 4-16,0-3-5 16,9-4 0-16,1-6-1 15,7-5 5-15,0-5-5 16,7-2 2-16,3-7-5 15,1-7-35-15,3-2-47 16,1-2-35-16,-1-14-116 0</inkml:trace>
  <inkml:trace contextRef="#ctx0" brushRef="#br0" timeOffset="564168.4884">21794 2704 346 0,'-2'-9'46'15,"-4"0"-42"-15,1-2 13 16,0 2 33-16,0 0-22 16,-1 1-12-16,-3 0 5 0,-2 5-15 15,-1 1-8-15,-3 2 1 16,-1 3-5-16,-2 9 1 16,1 1 4-16,0 5-1 15,5 2 0-15,4-1 1 16,6 1 0-16,1-4-1 0,1 0-4 15,3-5-3-15,10-6-1 16,1-1 5-16,6-4 7 16,-2 0 0-16,2-7-3 15,-2-6 1-15,-4 3-1 16,-1-3 0-16,-4 4 6 16,-4 0 10-16,-3 5 12 0,-1 3 1 15,-1 1-19-15,0 0-11 16,2 0-17-16,2 9 4 15,4 1 16 1,2 3 5-16,2-2-1 0,5 1-9 16,2-6-18-16,1-6-20 0,0 0-85 15,-2-7-194 1</inkml:trace>
  <inkml:trace contextRef="#ctx0" brushRef="#br0" timeOffset="564401.8701">21887 2532 513 0,'-3'-6'15'0,"3"6"-24"16,0 0 1-16,10 2 1 15,6 14 0-15,4 4 20 16,7 7-1-16,2 6-3 0,0 2-4 16,-4 2 0-16,-6-1-1 15,-6 2-2-15,-7-8-4 16,-6-2 2-16,0-5 3 15,-15-3 1-15,-4-5 1 0,-5-8-13 16,-3-7-61-16,3-2-95 16</inkml:trace>
  <inkml:trace contextRef="#ctx0" brushRef="#br0" timeOffset="564929.3037">22214 2696 349 0,'0'2'184'0,"0"-2"-177"0,0 0-22 16,0 0 30-16,0 0 12 16,3 0-17-16,9 0-6 15,1 0 4-15,6-3 2 16,3 1-3-16,2-2-2 15,1 3-3-15,-1-3 0 16,-1 4-1-16,-5 0-10 16,-3 0-40-16,-10 0-45 15,-5 2-22-15,-2 3-43 16</inkml:trace>
  <inkml:trace contextRef="#ctx0" brushRef="#br0" timeOffset="565141.5375">22232 2809 409 0,'-3'4'29'0,"3"-1"-41"16,0-3 5-16,10 2 37 16,7-2 24-16,2 0-11 15,4 0-17-15,4 0-13 0,2-4-6 16,2 0-5-16,-4 3 0 16,-2-1-18-16,-1-4-80 15,-2 0-88-15</inkml:trace>
  <inkml:trace contextRef="#ctx0" brushRef="#br0" timeOffset="565835.4993">22925 2686 350 0,'0'-4'19'15,"0"0"-63"-15,0 3 29 0,0-1 8 16,0 1-19-16,0-2-2 15,0 2-8-15,0-1-2 16,0-2 28-16,0 3 23 0,0-2 24 16,0 2 12-16,0-1 0 15,0 1-2-15,0-1-14 16,0 0 7-16,0 2-4 16,-2 0-19-16,-2 0-6 15,-1 0-6-15,0 0-8 16,-2 2 4-16,-3 4-5 15,2 8 5-15,-3 1-3 16,3 3 2-16,1 3 0 0,4 3 0 16,3-3-3-16,0 1 1 15,2-3 1-15,11-1 1 16,1-5 2-16,6-3 0 16,-1-5 6-16,4-1-2 15,3-4-3-15,1 0-1 0,-4-4 0 16,-2-6 1-16,-2-4 2 15,-7-2-1-15,-7-4 3 16,-5-2-1-16,-2 1-5 0,-12 0-13 16,-6 1-10-16,-5 4 18 15,-1 4 2-15,1 5-1 16,3 1-15-16,3 6-20 16,7 0-6-16,9 0-79 15,3 0-113-15</inkml:trace>
  <inkml:trace contextRef="#ctx0" brushRef="#br0" timeOffset="566138.3568">23377 2513 552 0,'-8'-7'29'0,"-4"0"-34"15,-2 7 5-15,2 0 5 16,-1 3-5-16,-1 12-3 0,-2 4-1 16,7 8-1-16,-2 8 3 15,7 1 1-15,-1 7 4 16,5 1-3-16,0 3 1 16,0-5-1-16,7-1 0 15,6-3 1-15,1-6-2 0,8-5-1 16,1-5 0-1,6-7-27-15,2-7-40 16,4-8-35-16,1 0-76 16</inkml:trace>
  <inkml:trace contextRef="#ctx0" brushRef="#br0" timeOffset="566587.7334">23695 2756 226 0,'0'-8'184'0,"-2"-2"-179"16,-1 0 7-16,-1 0 43 16,1 1-19-16,-2 0-13 15,-1 2-2-15,-2 2-14 16,0 1-7-16,-4 2-3 16,-3 2-4-16,-1 2 1 0,-2 10 6 15,0 2-1-15,2 4 1 16,2 2-2-16,4 0 0 15,7-4-2 1,3 0-1-16,0-2-9 0,7-3-5 16,6-4 1-16,4-5 13 15,1-2-4-15,4 0 4 16,-3-9-9-16,3-3-1 16,-3-5 11-16,-5 5 5 0,-4-1 1 15,0 2 11-15,-7 7 11 16,-1-2 23-16,-2 6-7 15,0 0-28-15,0 0-20 0,0 9-14 16,2 3 17-16,1 5 10 16,2 2-3-16,7 1 0 15,-2-1 1-15,4-5-6 16,3-1-9-16,0-8-23 16,-2-5-24-16,-1 0-44 15,-3-10-111-15</inkml:trace>
  <inkml:trace contextRef="#ctx0" brushRef="#br0" timeOffset="566955.3458">23608 2506 380 0,'-3'0'148'0,"3"0"-153"16,0 0-29-16,0 0 60 0,6 0 5 16,3 0-29-16,3 0 3 15,3-2-1-15,2 0 5 16,2 1-3-1,-5 1-3-15,1 0-3 16,-3 0 1-16,-3 0 1 0,0 0-1 16,-7 0 0-16,1 0 0 15,-3 0 0-15,2 0-2 16,-2 0-19-16,0 0-30 0,0 0-32 16,4 0-29-16,1 0-2 15</inkml:trace>
  <inkml:trace contextRef="#ctx0" brushRef="#br0" timeOffset="567273.6025">23890 2424 375 0,'0'-2'32'15,"0"2"-31"-15,0 0 28 0,1 0 20 16,1 0-25 0,-2 0-18-16,0 0-8 0,0 2-1 15,2 6-3-15,1 4 10 16,1 1 4-16,-2 4-4 16,1 1-2-16,0-4 3 15,2 2-1-15,-3-4-3 16,1-1 1-16,1 0-1 0,1-3 1 15,-2 0 0-15,-1-3-12 16,3-1-38-16,-1-4-43 16,0 0-98-16</inkml:trace>
  <inkml:trace contextRef="#ctx0" brushRef="#br0" timeOffset="567586.911">24019 2372 482 0,'0'-2'23'15,"0"2"-38"-15,0 0 18 16,3 0 16-16,2 0-15 16,2 8-12-16,5 8 13 0,2 2 2 15,2 4 2-15,0 4 5 16,2 4-1-16,-4 2-3 15,-1-2-8-15,-4 6-5 16,-2 0 5-16,-5-1-1 16,-2 4 2-16,0 2 0 15,-5-2 0-15,-6-1-4 0,-2-4 3 16,1-6 1-16,0-3-11 16,-2-7-32-1,2-7-44-15,-1-11-97 0</inkml:trace>
  <inkml:trace contextRef="#ctx0" brushRef="#br0" timeOffset="578296.3773">20691 2457 576 0,'-3'0'4'16,"1"0"-23"-16,2 10-14 15,4 13 27-15,8 11 14 16,1 12-5-16,3 10-4 16,2 7 1-16,-1 4 1 15,2 0-1-15,-4-2-1 16,0-3 3-16,-6-7-1 0,0-5 1 15,-1-7-2-15,-3-4 3 16,-4-7-3-16,3-5 5 16,-4-6-5-16,2-6-35 15,1-13-43-15,-3-4-56 16</inkml:trace>
  <inkml:trace contextRef="#ctx0" brushRef="#br0" timeOffset="579252.1395">20702 2486 545 0,'0'-4'-13'15,"0"-1"-18"-15,0 4-5 16,0 1 39-16,11-2-7 15,3 2-1-15,6 0 8 16,5 0-2-16,13 0 0 16,5 0 3-16,13 0 2 0,10 0 1 15,10-4-4 1,6 1-2-16,9-5-1 0,8 1-2 16,9-3-3-16,9-4-6 15,10 2 7-15,8-6-13 16,9-2 9-16,8 4 1 15,6-6 9-15,7 2-2 0,-1 1 0 16,3 1-3-16,2-3 2 16,-6 3 1-16,-7 2 0 15,-6 0 1-15,-9 2-1 16,-11 1-1 0,-14 0 2-16,-11 3 2 0,-14 1-2 15,-12 4 1-15,-13-1-7 16,-10 1 10-16,-11 5-3 15,-11-2 6-15,-10 2-8 16,-10 0 2-16,-7 0-4 0,-2 2-1 16,-3 3 1-16,-2 4-1 15,2 3 7-15,-2 5-1 16,2 2-1-16,0 4 0 0,1 4-2 16,1 5 0-16,1 4-2 15,4 4 2-15,4 7 1 16,1 5 0-16,2 2 1 0,0 2 0 15,2 2 0-15,-2-4 0 16,1-1-1-16,-3-3-1 16,0-6 0-16,-5-5 0 15,-2-2-1 1,-1-5 1-16,-4-2 0 0,-2-8 3 16,0 0-3-1,0-4 0-15,0 0 0 0,-8-4 3 16,-4 0 0-16,-8-2 4 15,1 1 4-15,-7 0-5 0,-4-1-3 16,-11 0 1-16,-3 0 0 16,-10-4-2-16,-5 3 1 15,-9-2-2-15,-4 0 0 0,-9 0 0 16,-1 0-1-16,-8 2 1 16,-7-3-1-16,-6 3 0 15,-4 0-2-15,-5-2 2 16,-4 2 0-16,-3 1 1 0,-5-1-1 15,0-2-1-15,-3 1-1 16,-1 1-2-16,-1 1 3 16,0-1 2-16,4 0-1 15,2 2 0-15,0-3 0 16,7 3-2 0,1-6 5-16,11 3-3 0,4-2 1 15,12-3-1-15,5-2 2 16,8 1-2-16,4-4-1 15,5 0-8-15,0-4-62 0,3-14-86 16</inkml:trace>
  <inkml:trace contextRef="#ctx0" brushRef="#br0" timeOffset="579814.1146">16943 2327 234 0,'-7'-14'230'16,"1"2"-228"-16,0 5 10 15,6 1 3-15,0 5 1 16,0 1-11-16,11 5-6 16,3 16-1-16,2 11-1 15,2 13-1-15,2 13 5 16,-4 7-1-16,2 6 3 0,-2 2-2 15,0-2 1-15,-3-4-2 16,-1-9-5-16,1-6-8 16,-2-9 9-16,-2-13-14 15,-2-8-2-15,1-11-11 0,-3-11-25 16,-4-10-35-16,-1-20-126 16</inkml:trace>
  <inkml:trace contextRef="#ctx0" brushRef="#br0" timeOffset="580714.2004">16811 2277 477 0,'14'0'110'15,"8"-7"-145"-15,5-1-43 16,10-2 71-16,12 2 10 15,2-1 1-15,9-4 0 0,4-1-9 16,12 0 5-16,9-6-2 16,7-3 1-16,6-2-1 15,4-2 2-15,6 1-1 16,3-1-7-16,1 0 2 16,-3 0 6-16,4 0 6 0,1 4-9 15,-5 0 2-15,-3 3 1 16,-4 1 0-16,-3 1 3 15,-11 2-9-15,-3 0 7 16,-14 3 3-16,-8 1-13 16,-12 1 10-16,-11 2-2 0,-11 2-6 15,-10 2 4 1,-9 1 6-16,-5 2 4 16,-3 0 11-16,-2 2 6 15,0 0-9-15,0 0-11 16,0 0-6-16,0 0-4 0,0 0 4 15,0 0 0-15,2 0 0 16,1 4-1-16,3 3 3 16,3 4-1-16,2 0 0 0,3 3 1 15,2 5 1-15,2 7 0 16,4 4 0-16,-1 4-1 16,3 10 0-16,-1 8 2 0,-2 4-5 15,-1 6-4-15,-1 1 10 16,-4-1-1-16,0-2-4 15,-1-2 2-15,-1-2 1 16,-2-6-1-16,-3-6-1 16,-2-2 0-16,2-8 0 15,-7-10 1-15,3 0 1 16,-3-5-3-16,-1-4 3 16,0-3 1-16,0-3-3 0,0 2-1 15,0-4 2-15,-1 0-4 16,-11 2 3-16,0-2 6 15,-8 1-2-15,-4 0 4 16,-5-2-6-16,-8 2 2 0,-4 2 0 16,-3-2-3-16,-9 3 1 15,-2 0-1-15,-10 3 1 16,-3 0-1-16,-6 3-2 16,-5 0-4-16,-4 3 2 0,0-2 0 15,-7 3 0-15,-3-3 4 16,-5 2-1-16,-1 1 0 15,-1-3 0-15,-4-1 2 16,1 1-1-16,3-1 1 16,-1-3-1-16,5-1 0 15,1-1 3-15,12-3-2 16,5 2 2-16,6-5-2 16,17-2-1-16,14-4-2 15,12-4-74-15,14-18-301 0</inkml:trace>
  <inkml:trace contextRef="#ctx0" brushRef="#br0" timeOffset="597913.4637">16862 12058 342 0,'0'3'153'0,"0"-3"-137"0,0 0-19 16,1 0-14-16,4 0-49 16,1 0-104-16</inkml:trace>
  <inkml:trace contextRef="#ctx0" brushRef="#br0" timeOffset="606707.3392">13329 5410 345 0,'0'-4'86'0,"0"-2"-80"16,0 1 6-16,0 2 15 15,-7-1-14-15,-1 1-11 16,-1-1-5-16,-3 4 3 16,-3 0-1-16,3 0-1 15,-3 0 2-15,-2 7 1 16,2 2-2-16,-1 4 1 16,0-1 0-16,0 2 0 0,3-1 0 15,4 3-1-15,2 1-1 16,4 1 2-16,1 0-1 15,2 2-1-15,0 3 1 16,0 1 2-16,0 2 0 0,5 1 0 16,-1 5 0-16,-1-2-1 15,3 4 2-15,-5 2-1 16,3 1 1-16,-1-1-1 16,-1 0 1-16,1-4-1 15,-2 0 0-15,3-4-1 16,-2 1 1-16,-1-4 1 15,1 0 2-15,-2 0 3 16,4-2-4-16,-4-1-1 16,3-6-1-16,2-2 0 0,1-1 0 15,7-6-9-15,4-6 9 0,8-1 3 16,4-1-2 0,9-14-45-16,0-7-104 15</inkml:trace>
  <inkml:trace contextRef="#ctx0" brushRef="#br0" timeOffset="607202.6877">13531 5693 295 0,'0'-9'64'0,"0"-2"-14"0,0 1 18 16,-5-1-14-16,-3 2-28 16,-7 1-8-16,-1 2-9 15,-4 2-11-15,1 4 0 16,-7 0 0-16,1 10 0 15,5 5 1-15,3 5 0 16,3 0-4-16,8 3 2 0,4-2 0 16,2-5-1-16,3-1 0 15,14-7 7-15,0-4-3 16,3-4 3-16,6 0 1 16,-3-5-3-16,0-8-1 15,-3-1 0-15,-3 0 0 16,-5 1 2-16,-4 4 0 15,-2 2-1-15,-5 4 1 16,-1 3-3-16,0 0-10 16,0 6-11-16,7 7 14 0,0 1 5 15,5-1-38-15,6-1-12 16,3-4 18-16,6-6-14 0,2-2-26 16,-2-2-60-16</inkml:trace>
  <inkml:trace contextRef="#ctx0" brushRef="#br0" timeOffset="607536.8043">13764 5693 250 0,'1'-11'98'0,"-1"2"-44"0,-5 4-4 16,-8 5-44-16,-3 0-8 16,0 0 1-16,-2 11 2 15,5 0-2-15,3-1-1 16,3 3 2-16,7-3-1 16,0 1-4-16,0-5 0 0,10-3 6 15,3-3-1-15,1 0 4 16,-2-3-1-16,2-10 3 15,-4-1 0-15,-1-7 0 16,-5-1 6-16,-2-5 0 16,-2-1 14-16,0 1 8 0,0-1-7 15,-5 4-17-15,2 5-2 16,-1 4 3 0,3 6 8-16,-3 6-9 0,1 3-12 15,1 2-6-15,0 10-5 16,1 8 14-16,1 5-2 15,0 5-2-15,6 6-6 0,8-1-30 16,5 1-17-16,1-4-24 16,2-7-20-16,0-9-35 15</inkml:trace>
  <inkml:trace contextRef="#ctx0" brushRef="#br0" timeOffset="607971.2613">14011 5679 416 0,'0'-4'40'16,"-8"-1"-41"-16,-6 2 6 0,1 3 13 15,-4 0-15-15,1 0-4 16,0 5 1-16,3 4-1 16,2-2-1-16,4 4-3 15,5-1 2-15,2-1-6 0,0 0 0 16,12-4-5-16,0-3 6 15,2-2 10-15,2 0 3 16,0-11 1-16,1-5-4 16,-3-5-3-16,-1-2 1 15,-5-4 2-15,-2-1 1 16,-5-1 7-16,-1 0 18 0,0 3-3 31,0 2 7-31,0 5 0 0,-1 5-5 16,-1 5-2-16,-2 4-12 15,3 5-7-15,-3 0-11 0,3 10-9 16,-1 9 8-16,0 7 7 16,2 4-4-16,0 6 1 15,10 0 1-15,5-1-2 16,3-3-20-16,2-5-14 0,2-4-6 16,-1-10-15-16,2-6-21 15,-4-7-56-15,0 0-63 16</inkml:trace>
  <inkml:trace contextRef="#ctx0" brushRef="#br0" timeOffset="608188.7661">14216 5631 418 0,'0'-6'59'15,"0"3"-7"-15,0 1-1 16,0 2-29-16,0 0-15 0,0 0-9 16,2 2-4-16,0 5-1 15,3 0 3-15,-1 4 3 16,2-1-2-16,0 0-48 15,-2-7-31-15,-4-3-43 0,0 0-180 16</inkml:trace>
  <inkml:trace contextRef="#ctx0" brushRef="#br0" timeOffset="608361.5795">14181 5542 14 0,'-7'-15'406'16,"4"5"-374"-16,1 1 30 15,2 3-4-15,4 4-52 16,11 1-14-16,5 1-24 0,6 0-16 15,3 5-30-15,-2 2-78 16</inkml:trace>
  <inkml:trace contextRef="#ctx0" brushRef="#br0" timeOffset="608552.7802">14376 5435 479 0,'-4'-9'47'15,"3"3"-17"-15,-1 3 22 0,2 3-37 16,0 0-20 0,0 12-12-16,3 6 11 0,4 7 9 15,4 5 0-15,-1 3 0 16,0-1-2-16,-1 1 0 16,-1-4-4-16,-1-1-8 0,-4-3-17 15,-3-5-6-15,0-4-14 16,0-3-14-16,-7-6-26 15,-4-7-100-15</inkml:trace>
  <inkml:trace contextRef="#ctx0" brushRef="#br0" timeOffset="608760.6646">14383 5638 310 0,'7'-11'109'16,"3"-1"-101"-1,3 2-1-15,8 2 0 0,-1 1-7 16,7 2-1-16,4 1 0 15,0 2-27-15,-4 0-42 0,-6 0-69 16</inkml:trace>
  <inkml:trace contextRef="#ctx0" brushRef="#br0" timeOffset="608802.9248">14632 5574 300 0,'0'0'79'0,"-5"0"-40"0,2 0-1 16,1 0-22-16,0 5-8 15,2 1-7-15,0 1-2 16,0 0 3-16,0-1 0 15,2 0-2-15,-2-6-40 16,0 0-83-16</inkml:trace>
  <inkml:trace contextRef="#ctx0" brushRef="#br0" timeOffset="608973.9499">14534 5478 330 0,'-2'-20'81'0,"2"4"-79"15,0 2 16-15,9 4 1 0,11 3-19 16,2 4-1-16,6 3 4 15,-1 0-6-15,3 5-35 16,-6 6-32-16,-6 0-35 16,-4-1-1-16</inkml:trace>
  <inkml:trace contextRef="#ctx0" brushRef="#br0" timeOffset="609272.1695">14739 5467 122 0,'0'0'176'0,"0"0"-87"16,0 0-36-16,0 0-3 15,0 0-5-15,0 0-31 16,0 8-25-16,5 3 3 15,2 3 8-15,2 3 3 16,-1 1-1-16,-1 3 1 0,0-2-3 16,-4-2-18-16,-3-5-2 15,0-3 1-15,0-4 0 16,2-5 14-16,-2 0 13 16,3-8-2-16,1-5-11 15,4-2 1-15,0 1 8 16,3 0 4-16,5 5-4 0,-3 0-3 15,5 4 1-15,-4 5 3 16,3 0-4-16,-2 0 3 16,0 1-2-16,-3 7 0 15,1-1-1-15,-2-4-1 16,-1 1 1-16,0 0-2 16,-3-4 2-16,0 0 6 0,0 0 23 15,-4 0-5-15,1 0-6 16,0 0-9-16,-4 0-8 15,0 0-3-15,0 0-29 16,0 0-56-16,0 0-129 0</inkml:trace>
  <inkml:trace contextRef="#ctx0" brushRef="#br0" timeOffset="610105.7724">14924 5611 177 0,'-6'-6'172'16,"4"0"-157"-16,-3-1 22 16,-2 0 19-16,2-1-20 15,-5 3-18-15,-1 0-10 16,-2 1-6-16,-2 4-2 0,-1 0-3 16,-1 0 1-16,2 5 1 15,3 6 0-15,5 0-2 16,4 1-1-16,3 1 0 15,2-3 0-15,10 1 0 0,6-2-2 16,4-4 7-16,1-1-1 16,-2-4-16-16,0 0-16 15,-6-2-5-15,-2-7 17 16,-4-2 15-16,-4 1 13 16,-3-2 0-1,0-1 16-15,1 1 9 0,-1 1-13 16,1 4-4-16,0 1-4 15,2 3-12-15,4 3-2 16,-2 0 0-16,3 5 2 0,0 4 0 16,1 4-1-16,-2 1 1 15,-2-2-1-15,-5 0-3 16,0-3-6-16,-2-1-2 0,0-5 3 16,0-3 11-16,0 0 6 15,0-8 15-15,0-5 10 16,0-4-19-16,1 2 10 0,8-1-2 15,4 0-16 1,-1 5-4-16,5 2-2 0,-1 7-2 16,2 2 2-16,-2 0 2 15,4 6-4 1,-3 6-1-16,-2 4 2 16,2 2-3-16,-5-1-21 0,-3-2-24 15,-1-4-29-15,-3-7-50 16,0-4-168-16</inkml:trace>
  <inkml:trace contextRef="#ctx0" brushRef="#br0" timeOffset="610332.2322">15286 5438 244 0,'2'-7'266'16,"-1"2"-255"-16,-1 3 0 15,0 2-1-15,7 0-3 16,-2 5-26-16,3 9-21 0,-1 1-34 15,-3 5-80-15</inkml:trace>
  <inkml:trace contextRef="#ctx0" brushRef="#br0" timeOffset="610804.9142">13620 5996 326 0,'-7'0'94'16,"1"0"-89"-16,6 0 11 0,0 0 27 16,4 0-19-1,8 0-21-15,12-3-2 0,8-2-1 16,13 1 6-1,12 1 4-15,12-1-1 0,8-2 9 16,7 3-9-16,8-2-6 16,3-1-1-16,2-1 1 15,1 3-1-15,-3-3-1 0,-5 2 0 16,-5-4-1-16,-6 4-1 16,-11-4-8-16,-5 0-7 15,-10 0 1-15,-14 2 2 0,-5 0 8 16,-12 1 5-16,-5 1 1 15,-7 2 1-15,-5 1 3 16,-2-2 2-16,-1 4 5 16,-2-2-8-16,0 0-9 15,0 2-5-15,-7-3-47 16,2 0-50-16</inkml:trace>
  <inkml:trace contextRef="#ctx0" brushRef="#br0" timeOffset="630843.0009">16054 5718 437 0,'-3'-5'52'0,"1"-4"-25"16,2 2 18-16,0 0-16 15,0-1-17-15,0-1-10 16,5 1 4-16,3 2 3 15,1 2-4-15,3 3-2 0,3 1-1 16,-1 0 0-16,3 1 0 16,-3 11-1-16,-3 0-6 15,1 2 5-15,-5 4-4 16,-2 0 4-16,-1-2 0 16,-1-2-3-16,-3-3-5 0,0-2 0 15,0-4 5-15,0-5 2 16,0 0 5-16,-7 0 5 15,6-7-3-15,-5-5-9 16,3-3-2-16,1-4-1 0,2-1 7 16,0-1 0-1,2 4-1-15,7 1-6 0,0 4 4 16,2 3 0-16,3 5 2 16,0 4 1-16,2 0-1 15,2 4 0-15,-2 9-1 16,2 1-2-16,-3 4 2 0,-2-2 0 15,-5 2 1-15,-1-2-2 16,1-4 0 0,-4-1-4-16,-3-4-4 0,-1-3 1 15,0-4 7-15,0 0 9 16,0-4 6-16,0-8-4 16,-1-5-14-16,1-2 5 15,0-4 2-15,0 3-1 0,10 0-1 16,3 5-4-16,3 3-1 15,2 6 1-15,0 4 4 16,2 2 1-16,-3 5-4 16,1 7 2-16,-1 5-4 15,-5 2 4-15,0-1 2 16,-2 3 0-16,-3-1 2 0,-2-4 0 16,-1 0-1-1,-1-3-12-15,3-6-63 0,0-5-58 16</inkml:trace>
  <inkml:trace contextRef="#ctx0" brushRef="#br0" timeOffset="631084.356">16730 5713 520 0,'0'0'41'15,"-4"0"-44"-15,4 0 6 16,0 0-2-16,0 2-12 15,7-2-56-15,5 0-18 16,1 0-109-16</inkml:trace>
  <inkml:trace contextRef="#ctx0" brushRef="#br0" timeOffset="631274.9427">16894 5707 171 0,'0'0'67'0,"0"0"-71"0,0 0 10 16,2 0-5-16,-2 0 2 15,1-3-16-15,-1-1-42 16</inkml:trace>
  <inkml:trace contextRef="#ctx0" brushRef="#br0" timeOffset="631885.8666">17006 5663 165 0,'2'0'76'0,"0"-2"-46"15,-2 0 6-15,1 2 5 16,-1-4-14-16,2 4-14 15,1-1-4-15,-3-1 5 0,2 0 0 16,-2 1 6-16,1-1-3 16,1-2-3-1,0 1-3-15,-2-1 2 16,0 0 1-16,0-1 3 0,0-2-8 16,0 0-7-16,-2-2-3 15,-3 0 3-15,-3 2-5 16,-2 0-1-16,-5 5 2 15,1 2-1-15,-5 0 1 0,-1 11 3 16,1 4-3-16,2 5 2 16,0 4-3-16,3 2 3 15,6-1-3-15,3 2 2 0,5-5 0 16,0-3-2-16,2-3-4 16,8-7-2-16,2-2-1 15,3-5 7-15,4-2 5 16,-1 0-1-16,3-10 1 0,-3-3 0 15,1-1 0-15,-4-1 1 16,-3 3 0-16,0-1-2 16,-7 5 12-1,-1 0 8-15,-3 6 2 0,-1 0-3 16,0 2-15 0,2 0-7-16,0 4-11 0,3 5 8 15,3 4 10-15,2-2-2 16,3 2-5-16,7 2-7 0,1-4-29 15,2-3-58-15,-1-2-93 16</inkml:trace>
  <inkml:trace contextRef="#ctx0" brushRef="#br0" timeOffset="632227.0234">17353 5667 278 0,'-4'0'138'16,"1"0"-122"-16,3-2 15 15,0 2 24-15,0 0-24 16,0-2-27-16,5 2-11 16,6 0 5-16,5-2 8 0,2 2 1 15,6-2-1-15,0 2-2 16,3 0 0-16,-1 0-5 16,-5 0-39-16,-5 0-49 15,-5 0-21-15,-7 4-75 0</inkml:trace>
  <inkml:trace contextRef="#ctx0" brushRef="#br0" timeOffset="632469.2427">17434 5749 370 0,'-7'3'41'0,"5"-1"-41"16,2 1 8-16,0 1 21 0,10-2 9 16,7 0-2-16,2-2-16 15,8 2 0-15,2-2-7 16,3 0-9-16,1 0-1 15,-1 0-28-15,-5-6-116 0,-2-1-142 16</inkml:trace>
  <inkml:trace contextRef="#ctx0" brushRef="#br0" timeOffset="633096.0073">17906 5718 202 0,'0'0'53'0,"0"0"-43"16,0 0 25-1,0 0 10-15,1 0-19 0,2 0-15 16,-3 0 5 0,2 0 7-16,0 0 3 0,3 0-6 15,0 0-4-15,4-1-7 16,4-3-5-16,1-4-3 16,4 2-1-16,1-3 2 15,-2 0 0-15,0-4 0 0,0-1 0 16,-5 0 0-16,-2-1 0 15,-5 1 1-15,-5 0-3 16,0 2-5-16,0-1 2 0,-9 2 3 16,-4 6-8-16,-4 1 5 15,-2 4 1-15,1 0 2 16,-1 6 0-16,-1 8-11 16,2 2 14-16,4 4 0 0,0 3-4 15,4 1 0-15,5 0 0 16,5 1 1-16,0-2-1 15,3-1-1 1,9-1 1-16,3-3 0 0,4-2-4 16,0-2 11-1,3-5-5-15,-2-2 0 0,2-3 3 16,0-4-1-16,-2 0-1 16,-2 0-2-16,0 0-2 0,-4 0-27 15,-3-9-54-15,-4 0-182 16</inkml:trace>
  <inkml:trace contextRef="#ctx0" brushRef="#br0" timeOffset="634844.6214">18330 5298 345 0,'-4'0'58'0,"-1"0"-48"16,5 0 8-16,0 0 10 16,9 0-29-16,9 0 15 15,7 0 18-15,4 0-3 0,5 0-9 16,0 0-10-16,2-2-2 15,-4 0-2 1,-1-2-5-16,-6 4 1 16,-6-2-2-16,-4 2 0 0,-6 0 1 15,-4 0-2-15,-3 0-4 16,-1 4-1-16,-1 2-1 0,0 4 7 16,0 0 0-1,0 7 3-15,0 1-1 0,0 2 0 16,0 4-2-16,0 1-2 15,0 0 3-15,5 3-1 16,0 1 0-16,0 2 1 0,2-1-1 16,2 4 0-16,1-4 1 15,-3 2 0-15,1 2 1 16,-1-2-3-16,1-2 1 16,-3 1 1-16,2-3-2 15,-3-3 2-15,1-1-1 16,-3-5 0-16,1-1 0 15,-3-2 0-15,0-3-1 16,0-1 1-16,0-1-1 0,0 0 0 16,-5-1 0-1,-4 1-1-15,-6-1 3 0,-9-1-1 16,-5 2-9-16,-10-2-15 16,-5 0-4-16,-5-2 14 15,-4 0-17-15,-6-5-27 0,-2-2-157 16</inkml:trace>
  <inkml:trace contextRef="#ctx0" brushRef="#br0" timeOffset="637761.6622">16249 6096 342 0,'0'0'49'0,"0"0"-47"15,0 0-3-15,7 0 14 16,3 0 12-16,7 0-10 16,6 0-5-16,5 0 0 15,9-3 4-15,8-1 0 16,5-1 3-16,10 2-4 0,4-5-3 15,4 3-5-15,5-2-2 16,3 3 2-16,-2-1-4 16,0 3 4-16,-4 2-2 15,-4 0-2-15,-9 0 0 16,3 0-1-16,-11 4 0 0,-7-1-1 16,-6 1 2-16,-7 0 0 15,-10-4 0 1,-9 1-3-16,-3 1 3 0,-7-2 0 15,0 0-19-15,-17-9-17 16,-9-7-75-16</inkml:trace>
  <inkml:trace contextRef="#ctx0" brushRef="#br0" timeOffset="651935.8426">17107 11933 50 0,'2'-1'35'15,"0"-2"-26"-15,0 3 0 0,-2-1-7 16,1-1 5-16,-1 2-7 16,2-2-3-16,0 2 13 15,-2-2 16-15,0 2 1 16,0-2-3-16,2 2-12 16,-2 0-10-16,0-2 1 15,1 2-2-15,-1-2-1 0,4 2 0 16,-2-1 1-16,-2 1 1 15,1 0 1-15,-1-1 5 16,0 1-1-16,0 0-1 16,2 0-2-16,-2 0-3 0,0 0-1 15,0 0-12-15,0 0-14 16,0 0-45-16</inkml:trace>
  <inkml:trace contextRef="#ctx0" brushRef="#br0" timeOffset="652942.2947">17195 11883 159 0,'0'0'81'16,"0"-1"-38"-16,0-2-3 16,0 2 0-16,0-1-4 15,1-2-13-15,-1 0-9 16,0 1 3-16,0-1-1 0,2-1-6 15,1 2 0-15,-3-3 3 16,2 0-4-16,-2 3-3 16,0 0 3-16,0 0-1 15,0-1 2 1,0-2-3-16,-7 3-1 0,-1 0-2 16,-3 2-4-16,-4 1 0 15,1 0 1-15,1 0-1 16,-1 6 2-16,4 2-1 0,0 4 0 15,7 5 1-15,1 3-4 16,2 1 3-16,0 2 1 16,9 2 0-16,0 1-2 0,2-2-1 15,-2 1 2-15,0-3-1 16,0 0 0-16,-6-2 1 16,1-2 0-16,-4-6-1 15,0-1 1-15,0-3-4 0,-4-3-4 16,-1-4 2-16,0-1 5 15,0 0 0-15,-1 0-2 16,2-1 0 0,4-4-1-16,0 0 0 0,7 4 1 15,4 1 1-15,5 0-2 16,1 0 0-16,-3 9 1 16,-5 5-23-16,-2 2 11 15,-5 4 4-15,-2 4-7 0,-3 2 12 16,-11 1 5-16,2-1-5 15,-2-1 9-15,-1-4 17 16,7 1-2-16,4-4-10 16,4-4-3-16,0-1-2 0,12-5-1 15,10-3 1-15,4-3-3 16,0-2-17-16,6-3-82 16</inkml:trace>
  <inkml:trace contextRef="#ctx0" brushRef="#br0" timeOffset="653958.7092">17483 12073 190 0,'0'-5'41'15,"1"1"20"-15,-1-4 5 16,0 2-19-16,0 0-3 0,-3 3-10 16,-5 2-13-16,-1 1-12 15,-1 0-6-15,-2 4 1 16,2 10-1-16,-2 3 4 15,4 6-2-15,1 1-3 16,2 2 1-16,5-1-1 16,0-1-1-16,1-5-1 0,12-3 1 15,2-1-1-15,2-5 3 16,1-8-1-16,4-2-1 16,-1 0 5-16,-1-9-3 15,-3-5 0-15,-3-4 0 16,-6-6-1-16,-3 2 1 0,-5-3-2 15,-3-2 0-15,-11 1-1 16,-4 5-1-16,-1 4 0 16,-1 2-1-16,-2 9-2 15,8 4-3-15,2 2-10 16,5 0-23-16,7 5-22 0,2 4-16 16,15-2-63-16</inkml:trace>
  <inkml:trace contextRef="#ctx0" brushRef="#br0" timeOffset="654224.9375">17721 12090 441 0,'6'4'52'0,"-6"0"-27"16,2 0 7-16,1 4 12 15,-1 0-22-15,0 3-8 0,-1 3-7 16,1 0-5-16,0 1-1 15,0-1-3-15,1 0 3 16,-1-2-28-16,3-1-37 16,-1-4-35-16,2-5-11 15,1-2-149-15</inkml:trace>
  <inkml:trace contextRef="#ctx0" brushRef="#br0" timeOffset="654431.1029">17917 11932 467 0,'4'-10'47'0,"-4"4"10"0,0 5-26 15,0 1-3-15,0 3-9 16,0 8-17-16,0 4 0 16,3 7 1-16,1 3-1 0,1 2-2 15,3-1 0-15,0 2 2 16,1 0-1-16,1-5-1 15,2-2-6-15,-3-1-31 16,-1-9-20-16,2-4-37 16,-3-3-25-16</inkml:trace>
  <inkml:trace contextRef="#ctx0" brushRef="#br0" timeOffset="654661.1985">18146 12114 340 0,'7'0'98'0,"0"1"-63"0,-2 4 7 16,0 0 9-16,0 3-11 16,-1 3-27-16,-3 0-9 15,-1 4-3-15,0-1 0 16,0 2 1-16,-3 0-21 16,-2-3-33-16,1-2-26 15,3-8-3-15,1-3-57 0</inkml:trace>
  <inkml:trace contextRef="#ctx0" brushRef="#br0" timeOffset="655261.64">18350 12003 284 0,'0'-6'35'0,"0"-1"1"16,0 0 1 0,7 0-5-16,5-1 12 15,3 4-15-15,-1 0 0 0,4 0-7 16,0 4-7-16,0 0-6 16,0 8 1-16,-4 1-5 15,-1 6 2-15,-6 1-7 16,-7 3 0-16,0 2 0 0,-8 0-5 15,-9-1-2-15,-1-3-4 16,-2-1 7-16,2-5 5 16,4-2 2-16,1-3-2 15,8-2 2-15,3-4 4 0,2 0-1 16,7 0-4-16,8 0 7 16,7 0-1-16,2-7-4 15,8 1-10-15,-1-4 10 16,1 3-6-16,3 0-26 15,-4-4-44-15,-4 1-37 16,-3-1-71-16</inkml:trace>
  <inkml:trace contextRef="#ctx0" brushRef="#br0" timeOffset="655518.2605">18745 12040 342 0,'3'1'56'0,"-1"6"-23"0,3 5 18 15,1 1-5-15,-1 2-3 16,-2 5-22-16,-3-3-15 15,0 2-4-15,0 2-2 16,-10-6-35-16,-2-4-94 0,-3-5-146 16</inkml:trace>
  <inkml:trace contextRef="#ctx0" brushRef="#br0" timeOffset="656178.7456">18980 11910 298 0,'-4'-7'56'0,"2"-5"-4"15,2 0 4-15,0-2-8 16,4 2-9-16,9-3-12 0,4 5-13 16,4 1-1-16,2 4-2 15,0 2-6-15,-1 3 0 16,-6 4-7-16,-5 9 3 16,-8 5-4-16,-3 1-6 15,0 2-10-15,-9-1 10 0,-4 0 7 16,1-6-1-1,3 2 2-15,-2-7 2 0,9-2 2 16,2-1-4-16,0-1-1 16,7-2-3-16,8 1 1 15,5-1 8-15,-1 4-2 16,3 1 2-16,-3 2-5 16,-7 0 2-16,-11 2-3 0,-1-2-4 15,-7 1-6-15,-13 0 9 16,-5-1-5-16,-2-4 9 15,3-3-2-15,0 0 2 16,9-3-1-16,12 0-13 0,3 0-27 16,13-9-55-16,14-3 15 15,5-1-32-15,4-3-69 16</inkml:trace>
  <inkml:trace contextRef="#ctx0" brushRef="#br0" timeOffset="656411.6531">19303 12008 201 0,'13'0'195'0,"-8"0"-121"0,-5 0-23 0,0 8 4 15,0 5-13-15,-7-1-16 16,2 3-20-16,1 1-6 16,2-2 0-16,2 0 0 0,6 0-11 15,6-5-28-15,6-2-41 16,6-4-35-16,-3-3-115 16</inkml:trace>
  <inkml:trace contextRef="#ctx0" brushRef="#br0" timeOffset="656669.6015">19499 11894 483 0,'-5'0'23'0,"-2"0"-7"16,1 3-15-16,5 10 9 16,1 1 8-16,0 3-8 0,10 6-8 15,2-5 1-15,7-3-3 16,0 2-1-16,3-8 0 15,-2-3 2-15,3-6-1 16,-2 0-4-16,-3-9-9 16,-4-8-4-16,0-3 22 0,-6 1 0 15,-3-5-5-15,-3 8 9 16,0 3 10-16,-2 5-4 16,0 6 5-16,-2 2-10 15,0 5-8-15,-1 7-1 16,3 6 0-16,0 2-1 0,0 3 0 15,7-2 0-15,3 1-1 16,-2-4-16-16,3-4-19 16,2-3-28-16,-3-10-33 15,1-1-24-15</inkml:trace>
  <inkml:trace contextRef="#ctx0" brushRef="#br0" timeOffset="657329.2714">19833 11664 424 0,'-9'-18'12'0,"4"1"20"16,2 7-1-16,3 5 15 15,10 5-29 1,6 0-16-16,4 10 2 0,0 8 0 15,1 5 0-15,-1 6-1 16,-6 3-1-16,-5-4-1 16,-3 1-1-16,-6-2-9 15,0-2 2-15,-6-4 7 16,-3-3 2-16,2-4-1 0,1-3 2 16,3-4-1-16,3-3 1 15,0 0-4-15,3-3 1 16,8 0 2-16,0 1-1 0,1 2-4 15,-1 2 5-15,-3 2 1 16,-5 3-2-16,-3 6-3 16,0 2 7-16,0 1 3 15,0 5 7-15,0-3 0 16,2 1 2-16,7 2-4 16,4-5-7-16,1 0-1 15,1-6 2-15,0-1-5 0,-1-5-1 16,-4-2 5-16,-8-3-4 15,-2 1-2 1,-4-2-13-16,-11 0 12 0,-2-1-11 16,-5 2-5-16,2 0 2 15,4-2-12-15,7 3-9 16,3-2-8-16,6-2-21 0,12 0-87 16,5-4-38-16</inkml:trace>
  <inkml:trace contextRef="#ctx0" brushRef="#br0" timeOffset="657621.0156">20287 12147 453 0,'0'7'51'15,"0"0"-23"-15,-3 2-11 0,-8 3 29 16,-2 3-29-16,-3 0-15 16,2 2-6-16,1-5-66 15,1-3-121-15</inkml:trace>
  <inkml:trace contextRef="#ctx0" brushRef="#br0" timeOffset="658045.4217">20449 11888 385 0,'-2'0'40'0,"2"0"3"16,0 0-2-16,9 0-12 15,7 0 12-15,8-5-18 16,0 1-8 0,7 1-3-16,-1-2 2 0,6-1-5 15,-1 1-1-15,-3 1-3 16,-1 1-3-1,-2-3-1-15,-8 5 0 0,-3-4-3 16,-6 4-17-16,-8-1-16 16,-4-1-15-16,-2 0-22 15,-12-3-58-15</inkml:trace>
  <inkml:trace contextRef="#ctx0" brushRef="#br0" timeOffset="658281.4869">20610 11733 258 0,'-2'-4'148'15,"2"3"-86"-15,0 1-23 16,2 0-13-16,5 1 16 16,3 11-9-16,0 0-13 0,-1 7-11 15,1 5-6-15,-2 4 0 16,-3 1-2-16,4 3-1 16,-3-1 1-16,3 4-1 15,-2-3-34-15,6-1-18 16,-2-10-26-16,1-8-59 0</inkml:trace>
  <inkml:trace contextRef="#ctx0" brushRef="#br0" timeOffset="658646.7793">20930 11932 284 0,'0'0'107'15,"0"0"-89"-15,-1 0 3 16,-7 0 11-16,4 4-9 16,1 4-7-16,1 4-12 15,2 0 1-15,0 3-2 16,9-1-5-16,7 0 4 0,3 0 1 15,3-1 0-15,2-1-2 16,-4-1 0-16,-3-4 0 16,-3 2-1-16,-7-1 0 15,-7-2-1-15,0 1-1 16,-9 0 6-16,-6-1 1 0,-1 1-3 16,-4-2 1-16,0-3-2 15,6 2 1-15,3-4 0 16,2 0-2-16,7 0 1 15,2-4-6-15,4-6-36 16,7-5-30-16,0-3-19 0,3-6-170 16</inkml:trace>
  <inkml:trace contextRef="#ctx0" brushRef="#br0" timeOffset="658895.4935">20955 11903 401 0,'-5'0'31'15,"3"-2"-15"-15,2 0 13 16,7 0-3-16,8-2 9 16,5-1-12-16,2 2-17 15,4-3-3-15,1 3 1 0,-5-2-4 16,0-1-40-16,-5 2-62 16,-5-3-12-16,-2 0-78 15</inkml:trace>
  <inkml:trace contextRef="#ctx0" brushRef="#br0" timeOffset="659231.2928">21202 11544 403 0,'0'-5'37'16,"0"1"10"-16,0 2 2 15,0 1-21-15,10 1-8 16,4 0-9-16,6 3 1 15,4 11 2-15,3 8-4 0,5 4-4 16,0 10 3-16,-1 5-2 16,-2 2 0-16,-5 5-3 15,-4 1-1-15,-6-2-2 16,-6 3 1 0,-8 3-5-16,0-6 3 0,-17 2 0 15,-8-5-18-15,-7-7-64 0,-7-10-66 16</inkml:trace>
  <inkml:trace contextRef="#ctx0" brushRef="#br0" timeOffset="659984.5249">16872 11928 290 0,'-4'-10'43'16,"-1"3"13"-16,-3 0-15 15,3 4 9-15,-4 1-26 16,1 2-12-16,-4 5-7 0,4 9 2 15,-6 11-1-15,6 10 6 16,-3 7-2-16,4 4 9 16,4 8-7-1,0 5 2-15,3-2-1 0,0 1 0 16,10-2-5 0,2-4 1-16,10-6-6 0,3-7-2 15,7-5-1-15,4-7 0 16,9-8-9-16,-2-7-33 15,2-12-106-15</inkml:trace>
  <inkml:trace contextRef="#ctx0" brushRef="#br0" timeOffset="672386.884">16833 12962 242 0,'-7'0'36'15,"4"0"-1"-15,0 0 18 0,1 0-17 16,0 0-5-16,2 2-2 16,0-2-7-16,0 0 0 15,0 0-3-15,0 0-7 16,0 0-3-16,0 0-3 15,5 1 15-15,2-1 2 16,6 0-6-16,1 0-7 16,1-3-1-16,3-6-4 0,-2 0-2 15,0-3-4-15,-1-1 0 16,-3 1 7-16,-4-2-5 16,-5 1-5-16,-3-2-5 0,0 5 4 15,-9 1-2-15,-7 2 0 16,-2 5 4-16,-3 2 3 15,-1 0-2-15,0 11 3 16,0 5-1-16,7 5 0 16,-2 2 1-16,7 2 1 0,3 6 0 15,7-5 0-15,0 1 1 16,1-4-4-16,13-1 1 16,5-7-1-16,1-7 3 15,2-1-2-15,5-5 1 16,0-2 0-16,0 0-8 15,1-9-28-15,-3-2-49 0,-3-1-27 16,-1-3-83-16</inkml:trace>
  <inkml:trace contextRef="#ctx0" brushRef="#br0" timeOffset="672658.9128">17100 12905 422 0,'-2'2'38'0,"2"-2"-3"15,0 0 4-15,2 0-21 16,12 0 9-16,2 0-10 16,6 0-2-16,5 0-6 15,-2 0-5-15,1-2-3 16,1-2 1-16,1 1-2 0,-5 0-17 15,-6 1-19-15,-3 2-19 16,-7 0-23-16,-7 0-15 16,0 0-52-16</inkml:trace>
  <inkml:trace contextRef="#ctx0" brushRef="#br0" timeOffset="672885.7611">17229 12957 260 0,'-12'10'103'0,"1"-2"-58"0,6-3 12 16,2-2-17-16,3 1-11 15,5-4-13-15,10 0-2 16,5 0-1-16,3 0-6 16,6-5-5-16,0-2-1 0,1-1-2 15,1 1-53-15,-3 0-62 16,-2 0-59-16</inkml:trace>
  <inkml:trace contextRef="#ctx0" brushRef="#br0" timeOffset="673294.6166">17647 12825 264 0,'0'-9'49'0,"0"1"-13"15,0 1 13-15,-1 4-10 16,-6-2-4-16,-3 1 1 0,0 2-8 16,-2 2-9-16,-2 0 1 15,0 0-9-15,3 9-3 16,-1 3-5-16,1 3-1 16,3 1 1-16,5 0-1 15,3 6-2-15,0-3 0 0,2 0 0 16,9 1 0-1,3-2 1-15,1-2-3 0,2-5 2 16,3-1-4-16,1-4 2 16,-2-4 1-16,1-2-1 15,-1 0 2-15,-2-4-11 16,-4-5 12-16,1-1-1 0,-4-3 0 16,0-3 3-16,-3 3-1 15,-4-3-1-15,-3 0 4 16,0 0 0-16,-7-2-1 15,-6 2 0-15,-4 0-4 16,-3 2 1 0,-4 1-13-16,0 5-29 0,-2 2-36 15,3 3-14-15,-1 3-135 16</inkml:trace>
  <inkml:trace contextRef="#ctx0" brushRef="#br0" timeOffset="690038.5814">16519 13634 39 0,'0'-1'22'15,"-1"1"-5"-15,-1-3 5 16,0 3 4-16,2-1-7 15,0 1-9-15,0 0-7 16,0 0 0-16,0 0-1 0,0 0-2 16,-2 0-1-16,2 0 4 15,0 0 2-15,0 0 5 16,0 0-6-16,0 0 0 16,0 0-2-16,0 0 4 15,0 0 2-15,0 0-2 0,0-2 1 16,0 2 2-16,0 0 3 15,0-2-8-15,0 2-4 16,0-2-8-16,0 2-8 16,0-1-17-16,0 1-14 15,0 0-21-15</inkml:trace>
  <inkml:trace contextRef="#ctx0" brushRef="#br0" timeOffset="691038.9367">16519 13634 187 0,'5'-39'53'0,"-5"37"-24"15,0 0 2-15,0 2-7 16,0 0-12 0,0 0-10-16,0-1-4 15,0 1 2-15,0 0-3 0,0 0-6 16,0 0 3-16,0 0 11 15,0 0-2-15,0 0 4 16,0 0 9-16,0 0 1 16,0 0-2-16,0 0-2 15,0 0-2-15,0 0-3 0,0 0 1 16,0-2 1-16,0 2 3 16,0 0-3-16,0 0-3 15,0 0-1-15,0 0 0 0,0 0 0 16,0 0 0-16,0 0 3 15,0 0 0-15,0 0 5 16,0 0 1-16,0 0-1 16,0 0 0-16,0 0-5 0,0 0-1 15,0 0-4 1,0 0-1-16,0 0 0 16,0 0-2-16,0 0 0 0,0 0 1 15,0 0 0-15,0 0-2 16,0 0 1-16,0 0 0 15,0 0 1-15,0 0-1 16,0 0 1-16,0 0 0 16,0 0-1-16,0 0 0 0,0 0 0 15,0 0 0-15,0 0 0 16,0 0 0-16,0 0-1 16,0 0 1-16,0 0-2 0,0 0 2 15,0 0-2-15,0 0 1 16,0 0-1-16,0 0 1 15,2 0-2-15,-2 2 1 16,0 3 1-16,0 2-1 16,1 4 1-16,1-1 1 15,-2 3 0-15,2-1 1 0,0 3-1 16,-1 1 0 0,1 0 0-16,0-2-1 0,0 2 0 15,-1 0 1-15,1 1 1 16,0 0 0-16,-1-2 1 15,1 2-3-15,-2-2 2 16,4-1-2-16,-4-2 1 16,2-1 0-16,-2-2 0 0,2-2-1 15,-2 0 0-15,0-3 0 16,2-2 1-16,0-2-1 16,-2 2 2-16,1-2-1 0,-1 0 0 15,0 0 2-15,0 0 0 16,0 0 1-16,0 0-3 15,0 0-1-15,0-2 0 16,0 0-6-16,0-2-16 16,0 1-29-1,0-6-59-15,0 0-82 0</inkml:trace>
  <inkml:trace contextRef="#ctx0" brushRef="#br0" timeOffset="692144.2037">16046 13727 349 0,'0'-4'35'0,"-4"-8"2"15,-3 4-12-15,-1 5-4 16,1 0-12-16,-3 3-7 15,1 0 1-15,-2 0-2 16,0 11 1-16,1-1 1 16,0 6 1-16,3 3 0 15,2 3 1-15,3 0-1 0,2 1 1 16,2-2-4-16,7 1 5 16,6-6-3-16,2-2 4 15,5-5-1-15,2-4-2 16,0-3-2-16,1-2 1 15,2-4 1-15,-5-6-3 0,-3-5 4 16,-2 0 7-16,-7-3 3 16,-3-4 3-1,-7 2-10-15,0-3 0 16,-14 2-6-16,-3-2-1 0,-1 5 2 16,-6 4-5-16,0 3 0 15,5 6 2-15,1 5-4 16,6 0-5-16,5 0-15 15,4 8-18-15,3 3-19 0,10-2-7 16,7 0-36-16,5-2-93 16</inkml:trace>
  <inkml:trace contextRef="#ctx0" brushRef="#br0" timeOffset="692477.4721">16446 13522 269 0,'-7'-10'77'16,"-1"6"-35"-16,-4 0-8 16,0 4 9-16,-3 0-15 0,3 5-19 15,-1 10-2-15,1 4 10 16,1 4-1-16,0 6-7 15,6 5 3-15,-1 0-2 16,5 5-4-16,1-1-3 16,0-1-1-16,3-1-1 0,7-4-1 15,5-4 0-15,3-6 0 16,4-4-2-16,-1-8 0 16,6-4-12-16,2-6-17 15,2 0-26-15,-1-13-21 16,-1-5-82-16</inkml:trace>
  <inkml:trace contextRef="#ctx0" brushRef="#br0" timeOffset="692846.8807">16643 13584 204 0,'-5'-4'187'0,"2"1"-154"16,1 2 16-16,2-1-2 15,0 2-17-15,7 0-21 16,8 3-5-16,0 8 6 16,5 3 5-16,4 4-2 15,1 3 1-15,-4 3-2 0,3 4-8 16,-9-1 0-16,-3 3-4 15,-9 0 1-15,-3-1 0 16,-1 2 0-16,-14-5-1 16,1-2-4-1,-3-7-3-15,3-2-4 16,4-7-1-16,0-4-12 0,7-4-8 16,3-4-16-16,0-10-26 15,3-5-39-15,9-5-76 16</inkml:trace>
  <inkml:trace contextRef="#ctx0" brushRef="#br0" timeOffset="693212.5859">16974 13709 213 0,'-4'2'169'0,"3"0"-136"16,-1-2 22-16,2 0 0 15,0 0-21-15,2 0-20 16,5 0-5-16,4 0 6 15,3 0-7-15,3 0-5 16,-2 0-2-16,4 0 0 16,-4-2 0-16,4 0-1 0,-7 2-1 15,3 0-13-15,-8 0-21 16,0 0-21-16,-6 0-20 16,-1 0-13-16,0 0-69 0</inkml:trace>
  <inkml:trace contextRef="#ctx0" brushRef="#br0" timeOffset="693479.8755">17018 13779 213 0,'-7'7'111'15,"2"-3"-58"-15,3 1-12 0,2 2-1 16,0-4-3-16,4 3-4 16,6-2-6-16,4 1 6 15,2-2-11-15,2 1-10 16,2-1-6-16,-3-1-4 15,1-2-1-15,1 0-1 0,-5 0-8 16,0 0-15-16,-3 0-20 16,-2 0-43-16,-8 0-35 15,1 0-154-15</inkml:trace>
  <inkml:trace contextRef="#ctx0" brushRef="#br0" timeOffset="702167.2102">17039 13830 221 0,'-6'-5'24'0,"3"-2"-2"16,-4-2 8-16,0 0 5 15,-1-3-11-15,-2 1-11 16,-1-3 2-16,0-2-3 16,-7-1 0-16,-4 3-12 15,-3 0 2-15,-4 0-4 0,-5 3 3 16,-1 4 0-16,-6 3-1 15,-1 3 2-15,-1 1 1 16,-1 1 4-16,2 10 0 16,-3 3 1-16,3 3 2 15,5-2 1-15,1 3 0 16,5 0 3-16,4-2-1 0,9-1-1 16,6 0-2-16,7-4-3 15,5 2-6-15,0-2-1 16,14-3 4-16,9 1 1 15,8-3 3-15,6-1 0 16,9-3 6-16,3-2-3 16,5 0 8-16,-1-2-5 15,-4-3-3-15,0-3-9 0,-8 1 1 16,-7 0-1-16,-3 4-2 16,-9-3 1-16,-7 3-1 15,-7 3 0-15,-4-4-1 16,-4 2-3-16,-2 1-2 15,-10-3 1-15,-7 2 1 0,-6-1-1 16,-5-3 3-16,-6 2 2 16,-3-1-2-16,-9 0 4 15,2 2-2-15,-3 1 1 16,-3 0-1-16,1 0-3 0,-2 2-8 16,4 0 3-16,3 0 1 15,3 6 6-15,5-1 1 16,0 2-1-16,6 0 3 15,3 0-3-15,2 2 2 0,4 0-2 16,4-2 0-16,0 2 2 16,5-2-1-1,5-1 0-15,2 1-2 16,3-2 2-16,4-1-1 16,0-1-5-16,9 1 5 0,9-2 1 15,9 0 4-15,6-2-5 16,6 0 7-16,8 0-2 15,4 0-4-15,4-4 1 0,0-5 0 16,5 0 5-16,-3-4 0 16,-3 3-1-16,0-1-4 15,-6 2 1-15,-5 0-3 0,-1 4 2 16,-11 1 0-16,-5 0-3 16,-8 3 0-16,-6-3-3 15,-2 4 2-15,-7 0 2 16,1-1 0-16,-2-1 2 15,-1 0-3-15,3 0-1 0,3 1-12 16,6-3-22-16,3-2-19 16,9 1-7-1,5-5-49-15,8-2-165 0</inkml:trace>
  <inkml:trace contextRef="#ctx0" brushRef="#br0" timeOffset="702880.9511">17934 13354 0 0,'-1'-4'335'0,"1"-4"-297"16,-2 5 4 0,2-2 13-16,0 4-9 15,0-2-9-15,0 3-13 16,0 0-9-16,0 0-6 0,0 0-6 15,0 9-6-15,0 4 2 16,3 7 1-16,5 5 3 16,-1 5 3-16,2 2 5 15,0 2-6-15,-1-5-3 0,-1 1-1 16,0-5 0-16,1-1-1 16,-3-7 1-16,0-1-1 15,0-3 0-15,-1-4-3 0,1-2-21 16,2-4-32-1,1-3-55-15,2 0-61 16</inkml:trace>
  <inkml:trace contextRef="#ctx0" brushRef="#br0" timeOffset="703267.2919">18156 13580 360 0,'0'0'47'16,"0"0"-10"-16,4 0 0 0,-1 0-15 16,1 0-8-16,-1 0-14 15,1-1 2-15,1-2 1 16,-2-1-2-16,-1 0 1 16,-2 1-2-16,0 3 0 0,0-2-3 15,0 2 2-15,0 0 3 16,-5 2-3-16,1 3 2 15,1 2 4-15,1 2-4 16,2 0-1-16,0-2 1 16,2-3 0-16,6 1-3 15,4-3 4-15,0-2 3 16,0 0-4-16,0 0-4 0,-5-5 3 16,-4-1 5-1,-3-3-9-15,0 2-1 16,-5 0 0-16,-7 2-3 0,-3 1-12 15,1 4-4-15,1 0-29 16,4 0-48-16</inkml:trace>
  <inkml:trace contextRef="#ctx0" brushRef="#br0" timeOffset="703984.5481">18493 13350 228 0,'-2'-4'69'0,"2"-3"-6"16,-2 1-10-16,2 3 2 15,0 2-7-15,0 1-13 16,0 0-8-16,0 0-6 0,0 0-7 16,0 0-9-16,0 0-4 15,0 10-2-15,0 3 3 16,7 4 5-16,-1 4 2 0,1 1 10 16,-1 2-10-16,-1 1-9 15,1-2 1-15,-1 1 1 16,2-5 10-16,-3 1 3 15,-1-6-14-15,-1-3-1 16,1-4 1-16,-1-2-1 16,-2-1 0-16,2-1 0 15,-2-3 1-15,0 2 0 16,0-2-3-16,3 0-6 16,-3 0-6-16,0 0-12 0,1 0-10 15,1 0-14-15,0 0-49 16,5-5-34-16</inkml:trace>
  <inkml:trace contextRef="#ctx0" brushRef="#br0" timeOffset="704283.501">18844 13446 279 0,'-2'1'117'0,"2"-1"-98"16,0 0 19-16,0 0-5 16,7 0-8-16,3 0-15 15,7 0 1-15,0-1 3 0,7-4-3 16,-1 2-7-16,3 1-4 15,-1 0 0-15,-2 2-3 16,-3 0-25-16,-4 0-24 16,-3 0-28-16,-7 0-47 15</inkml:trace>
  <inkml:trace contextRef="#ctx0" brushRef="#br0" timeOffset="704524.855">18886 13543 320 0,'0'4'91'0,"0"-1"-73"16,0-3 10-16,12 0 8 15,3 1 8-15,5-1-19 16,4 0-24-16,2 0 15 16,1 0-10-16,2 0-5 0,0 0 0 15,-4 0-2-15,-1 0-14 16,-7 0-28-16,0-1-38 15,-3-2-1-15,-5-1-47 16</inkml:trace>
  <inkml:trace contextRef="#ctx0" brushRef="#br0" timeOffset="705000.4437">19468 13244 168 0,'0'0'155'0,"-2"-2"-130"16,2 2 12-16,-1 0-3 15,1 0-1-15,0 2-7 0,0 4-8 16,0 2 12-16,3 5-6 16,1 0-10-16,-1 4-2 15,3 1 6-15,0-1-7 16,-1 3-4-16,0 0-2 15,0 1-4-15,-1 1 11 16,-1-1-5-16,3 1-5 16,-4-4-2-16,3 3 2 15,1-6-2-15,-5-1 2 0,4 1-1 16,-3-6-2-16,6-2 2 16,-4 0-2-16,-3-3 1 15,3-2 0-15,-1 0-5 0,-3-2-13 16,4 0-12-16,-4 0-41 15,0-8-74-15</inkml:trace>
  <inkml:trace contextRef="#ctx0" brushRef="#br0" timeOffset="709007.2648">18026 14066 184 0,'4'-3'81'16,"-3"-1"-21"-16,4 0-3 0,-5 2-28 15,1 1 9-15,-1 1-3 16,0 0-13-16,0 0-7 16,0 0-11-16,0 0-11 15,0 0 2-15,0 1 4 16,0 5 2-16,-1-2-1 0,-5 2-1 16,-3 0-2-16,0-1 6 15,-4-1-7-15,-1-1 3 16,-3-3 2-16,4 0 2 0,-1 0 3 15,4-1 9-15,3-6-2 16,2-4-1-16,5-2-7 16,0 5-1-16,2-3-3 15,8 2-1-15,5 0-3 16,2 4 3-16,2 3 2 16,1 2-1-16,-3 0-1 15,0 0-1-15,-3 9 0 0,-2 1-1 16,-4 5 0-16,-1 3-4 15,-6-1 3-15,-1 1 2 16,0 2 3-16,-1 1-2 16,-8-3 3-16,-2 2-4 0,-3-6 2 15,1 2 0-15,-3-5 1 16,4-4 0-16,-3-2 0 16,1-5 0-16,3 0 0 15,2 0 1-15,2-7-1 16,2-5 0-16,5 1-3 0,0-2-1 15,1 5 2-15,10-2-2 16,1 4 4-16,5 2-2 16,0 2 0-16,1 2 0 15,2 0 0-15,-2 7 0 16,0 2 1-16,-2 2-1 16,-3 1-2-16,-3 3 2 15,-1-3 0-15,1 1 0 0,-3-1-3 16,-2-3-18-16,2-2-30 15,1 0-24-15,2-7-39 16,1 0-166-16</inkml:trace>
  <inkml:trace contextRef="#ctx0" brushRef="#br0" timeOffset="709308.3149">18311 14166 343 0,'0'3'35'16,"0"-1"-28"-16,0 2 10 16,0-2-7-16,3 0 1 15,4-2-5-15,-2 0 4 16,2 0 13-16,-2 0-9 0,3 0-5 16,-6-4 21-16,-2-2 1 15,0 1-12-15,0 0-11 16,-7 1 3-16,-6 2-1 15,3 2-6-15,-2 0 0 16,2 0-2-16,1 0 2 16,6 0-4-16,3 6 0 0,0-2-8 15,6-1-18-15,8-1-36 16,3-2-61-16</inkml:trace>
  <inkml:trace contextRef="#ctx0" brushRef="#br0" timeOffset="709787.0332">18594 14041 271 0,'-2'-4'102'0,"-9"-4"-63"16,9 4 23-16,-1 0-11 15,1 3-12 1,2-1-16-16,0 2-13 0,0 0-1 16,0 0-2-16,2 5-7 15,3 8-2-15,3 3 4 16,-1 5 3-16,0 1-1 0,0 1-1 16,-2 2-1-16,1-2-4 15,-1-3 4-15,-1-3 0 16,-1-1-1-16,3-3 1 15,-1-4-4-15,1-4-4 0,-1-3-20 16,2-2-37-16,2 0-36 16,2-11-20-16</inkml:trace>
  <inkml:trace contextRef="#ctx0" brushRef="#br0" timeOffset="710072.547">18899 14079 311 0,'0'1'108'0,"0"-1"-81"15,0 0 12-15,7 0-2 16,2 0 4-16,4 0-9 15,5-1-17-15,-2-1-3 0,5 0-5 16,1 0-5-16,0 0-1 16,0 0-2-16,-3 2-16 15,-3 0-13-15,-7 0-32 16,-5 0-67 0,-4 0-56-16</inkml:trace>
  <inkml:trace contextRef="#ctx0" brushRef="#br0" timeOffset="710290.8783">18976 14141 256 0,'0'5'41'0,"5"-3"-8"15,9 2 23-15,-1-3-30 0,8-1 6 16,-1 0-6-16,0 0-14 16,1 0-9-16,-6 0-8 15,-2 0-56-15,-4-1-85 16</inkml:trace>
  <inkml:trace contextRef="#ctx0" brushRef="#br0" timeOffset="716254.3411">16704 6277 479 0,'0'1'36'0,"0"-1"-43"15,2 0-9-15,1 0 21 16,2 0 17-16,2 0-25 0,2-1 5 16,-2-6 1-16,6 2-1 15,-5-3-2-15,-1 3 0 16,-2-2-7-16,-3 3 8 15,-2 1 4-15,0-1-5 16,0 2 6-16,-2 2 3 0,-4 0-9 16,-1 3-4-16,0 8 1 15,0 5 2-15,1 0 0 16,4 4 2-16,2-2-4 16,0-2 0-16,0 0 2 15,6-5 0-15,-2-2-2 16,1-6 0-16,-2-3 0 0,4-1 1 15,-3-12 17-15,-1-5-3 16,2-1-7-16,-5-6 4 16,0-2 4-16,0 4 1 15,0 5-8-15,0 4 5 16,-2 4-1-16,2 7-9 0,-3 3-4 16,1 0-2-16,1 7-7 15,1 4 14-15,0 3-3 16,0 2-1-16,0 2-2 15,0-2 0-15,1-3-3 0,4-5 1 16,-2-1-1-16,-1-5-1 16,0-2 2-16,0 0 6 15,3-3 14-15,-3-8 10 16,-1 1-10-16,1-5 3 16,-2 4-5-16,0 2-7 15,0 2-7-15,0 6 0 0,-3 1 0 16,-3 5-11-16,3 10-31 15,-1-2-44-15,3 4-44 16</inkml:trace>
  <inkml:trace contextRef="#ctx0" brushRef="#br0" timeOffset="718662.118">19468 14000 130 0,'0'-3'92'0,"0"-3"-65"16,0 2 22-16,0 1 9 15,-2-1-13-15,2 1-14 0,0 1 1 16,0 0-3-16,0 1 9 16,0 1-14-16,0 0-4 15,0 0-3-15,0 0-6 16,0 0-3-16,0 0-3 16,0 0-2-16,0 1 0 0,0 6 10 15,4 6-2-15,1 1-4 16,3 2 0-16,1 4 0 15,-2 0-3-15,0 3-1 16,1-2-2-16,-1 2 0 16,-4-1 0-16,1-5 0 0,1-2 0 15,-5-3-2 1,1-1 2-16,1-5 0 0,-2-1 0 16,0-4 0-16,0 1 0 15,0-2-1-15,0 0 0 16,2 0 0-16,-2 0-6 15,0 0-11-15,4 0-19 0,-2-3-3 16,2-1-26-16,1-3-25 16,-2 0-17-16,4 2-109 15</inkml:trace>
  <inkml:trace contextRef="#ctx0" brushRef="#br0" timeOffset="719214.1723">19745 14075 187 0,'-4'0'101'16,"1"-2"-61"-16,-1 2 5 0,3-2-12 16,-1 2-7-1,2 0-3-15,0 0-11 16,0 0-3-16,0 0-6 15,0 0-2-15,3 0 7 0,4 0 6 16,4 0-2-16,2 0 0 16,2 0 1-16,4 0-2 15,1 0-3-15,1 0-2 16,1 0-1-16,-5 0-1 0,1 0-1 16,1 0 0-16,-5 0-2 15,1-2 0-15,-5 1 0 16,-1-1 1-16,0 2-1 0,-2-2-1 15,-1 1 1-15,-1-1 0 16,-2 2-1-16,2-2 1 16,0 2-1-16,-2 0 0 15,3 0-2-15,-3 0-8 16,1 0-15 0,-3 0-18-16,3 0-25 0,-4 0-11 15,0 0-41-15,0 0-72 16</inkml:trace>
  <inkml:trace contextRef="#ctx0" brushRef="#br0">19897 13968 162 0,'0'-2'172'15,"0"0"-145"-15,-1 2 13 16,1-1 7-16,0 1-7 16,-2 0-13-16,2 0-20 0,0 0 0 15,0 5 12-15,0 4-6 16,0 1-6-16,0 5 0 16,0 1 0-16,0 2 3 15,0 1-6-15,3 3 3 16,1-3-4-16</inkml:trace>
  <inkml:trace contextRef="#ctx0" brushRef="#br0" timeOffset="720300.1004">20086 14205 318 0,'0'-2'60'0,"0"0"-27"15,0 1 30-15,0 1-14 16,-2 0-19-16,-1 0-26 16,1 1-11-16,-3 7 7 0,3 1 1 15,-2-1 0-15,3 3-1 16,1 0 1-16,0-4-1 16,0 2-1-16,7-4-3 0,5 2 2 15,3-1-3-15,4 1 6 16,3-2 6-16,0 2-4 15,3 1-3-15,-6-1 1 16,1 2-1-16,-4 0 0 0,-3 0-1 16,-6-2-7-16,-5 1 2 15,-2 0 2-15,0-3 2 16,-2 0 3-16,-9-1 1 16,-3-2 1-1,-2-1 4-15,-2-1 0 16,2 0 3-16,-3 0-6 0,3 0-3 15,2 0-1-15,4 0 0 16,2 0-9-16,6 0-13 16,2-3-17-16,0-1-28 0,2-3-35 15,6-4-72-15</inkml:trace>
  <inkml:trace contextRef="#ctx0" brushRef="#br0" timeOffset="720574.4032">20101 14186 255 0,'-5'0'57'0,"2"-2"-29"16,3 2 20-16,0 0-25 15,0 0-7-15,8 0-2 0,4 0 23 16,3 0-3-16,0 0-9 15,6-2-7-15,-2 0-4 16,-3 2-5-16,0-1-7 16,-5 1-3-16,0 0 3 15,-6 0-10-15,-3 0-25 0,-1 0-27 16,-1 0-24-16,0 0-56 16</inkml:trace>
  <inkml:trace contextRef="#ctx0" brushRef="#br0" timeOffset="721082.0672">20389 13905 189 0,'0'-2'54'0,"0"1"-25"15,0-1 13-15,0 2 4 16,0 0-8-16,0 0-14 15,0 0-1-15,0 0 2 0,0 0 2 16,0 0-1-16,0 0-4 16,0 0-4-16,0 0-7 15,0 0-4-15,0 0-1 16,0 0-3-16,0 0-4 16,0 7-3-16,4 4 7 15,1 1-3-15,1 5 6 16,3 0 18-16,-2 3-20 15,0-1-1-15,1-1 0 0,-5 0 0 16,3-2-1-16,-3 0-1 16,-1-1 0-16,0-5 0 15,-2 1-2-15,0-4 2 0,0 2-2 16,-2 0-25-16,-5-4-34 16,-5-1-59-16,2-4-90 15</inkml:trace>
  <inkml:trace contextRef="#ctx0" brushRef="#br0" timeOffset="721691.496">19877 14100 241 0,'0'-2'65'0,"0"-1"-6"15,0 1-8 1,0-2-1-16,0 2-9 15,0 1-11-15,0 1-14 0,0-2-4 16,0 2-8-16,0 0 1 16,0 0 2-16,0 0-7 0,2 7-2 15,1 4 11-15,-1 0-3 16,3 5-3-16,0 0 0 16,0-2 5-16,0 4-1 15,2-6-1-15,0 2-2 0,-4-3 1 16,0 0-4-16,-3-4 1 15,2-2-2-15,0 1 0 16,-2-1 2-16,0-2-2 16,0-1 2-16,0 2-7 15,0-4-22 1,0 0-28-16,2 0-30 0,1-6-39 16</inkml:trace>
  <inkml:trace contextRef="#ctx0" brushRef="#br0" timeOffset="726853.4682">20632 14036 345 0,'-5'1'66'15,"-2"-1"8"-15,7 0 8 0,0 0-45 16,2-3-10-16,8-4-1 15,4 1 0-15,4-1-11 16,4 0-6-16,1 3-6 0,4 1-1 16,0 0-1-16,0 1-1 15,0 2-2-15,-3 0-13 16,-2 0-16-16,-5 0-7 16,-5 0-13-16,-2 0-43 15,-7 2 1-15,-3 1-70 0</inkml:trace>
  <inkml:trace contextRef="#ctx0" brushRef="#br0" timeOffset="727113.2065">20715 14098 277 0,'-12'4'152'0,"7"-3"-93"16,4-1 21-16,1 0-44 15,5 0-20-15,10 0 19 16,2-1-15-16,3-3-16 15,4 1-4-15,0 1 0 16,3-2-12-16,-3 2-30 0,3 1-20 16,-2-3-30-16,-1 1-9 15,-2-3-77-15</inkml:trace>
  <inkml:trace contextRef="#ctx0" brushRef="#br0" timeOffset="727669.0631">21214 13961 314 0,'-5'-6'78'0,"1"-1"-22"15,4 0 9-15,0-4-20 16,0 1-15-16,11-1-8 16,4 0-11-16,4 3 0 15,4 0 0-15,1 3-5 16,0 3-1-16,-2 2 1 16,0 0-6-16,-5 7 0 0,-4 6-3 15,-4 3-1 1,-2 0-5-16,-5 4-7 15,-2-3 3-15,0 1 6 16,-11-2 3-16,1 0 4 0,-5-3-2 16,3-3 6-16,-1 0-3 15,1-5 3-15,1 0 2 16,3-1 5-16,1-2-7 0,4-1 0 16,-1 1-1-16,3-2 1 15,-1 0-3-15,2 0 0 16,0 0-1-16,0 0 0 15,0 0-1-15,-2 0 2 16,2 0 0-16,0 0 0 0,0 0 4 16,0 0 3-16,0 0 0 15,0 0-3-15,2 0-1 16,5 0 0-16,3 0 8 0,3 0-3 16,3 0-3-16,2 0 0 15,1 0-3 1,3 0 0-16,2 0-5 15,-2 0 4-15,-3 0-2 0,1 0-10 16,-4 0-9-16,-3 0-10 16,-5 0-15-16,-1 0-31 15,-5-2-120-15</inkml:trace>
  <inkml:trace contextRef="#ctx0" brushRef="#br0" timeOffset="729722.4667">17829 14877 358 0,'-2'-7'30'0,"-3"-3"23"0,5-2-5 16,0 3-6-16,2-3-9 15,5 0-15-15,7-1 0 16,4 3 1-16,4 0-10 16,0-2 1-16,4 6 2 15,3 0-2-15,-4 5-4 0,-2 1-5 16,-2 0-1-16,-6 5-2 16,-4 5-2-16,-6 4-11 15,-2 2-4-15,-3 1 6 16,-7 1 7-16,-3-3 1 15,-4-1 5-15,-1-3-2 16,1-1 5-16,1-5-1 16,4-2 3-16,6-1 4 0,1-2-2 15,2 0-4-15,2 0-4 16,10 0 2-16,5 0-1 16,0 0 0-16,3 0 0 15,0 11 1-15,-2 1-2 0,-2 5 0 16,-7 0-3-16,-4 3-2 15,-5-2-1 1,0-1 3-16,-12 1 2 16,-6-3 3-16,-1-6-3 0,-5-2 7 15,0-4 1-15,3-1-1 16,0-2-3-16,4 0-1 16,7-7-3-16,6-2-13 0,4-2-27 15,9-3-61-15,11 0-50 16</inkml:trace>
  <inkml:trace contextRef="#ctx0" brushRef="#br0" timeOffset="730141.4616">18272 14966 370 0,'0'-5'39'15,"0"-2"29"-15,0 1-7 0,0 3-38 16,2 0-11-16,-2 1-3 16,0 0-2-16,0 1-2 15,2 1-4-15,-1 0-2 16,4 0-1-16,-2 1 2 15,1 3 0-15,1 1-2 0,0-1 2 16,0-1 0-16,2-1 2 16,-2-2-4-16,0 0 2 15,-3 0 0 1,1 0 2-16,-1-4 0 16,-2-1-1-16,0 2 1 0,0-3-1 15,-4 1 1-15,-2 3 0 16,-4 2-3-16,1 0-6 15,0 0-9-15,4 6-10 16,2 1-25-16,3-3-26 0,0 0-60 16</inkml:trace>
  <inkml:trace contextRef="#ctx0" brushRef="#br0" timeOffset="730521.6061">18484 14789 235 0,'0'-2'184'16,"0"-8"-157"-16,0 7 39 15,0 3-11-15,0 0-33 16,0 0-10-16,4 3-10 16,-1 7 8-16,3 4 13 0,1 1-7 15,2 6-3-15,-2-2 2 16,3 4-2-16,-5 0-1 16,0-1 0-16,0 1-6 15,-1-1-3-15,-3-5-1 16,1 1-1-16,3-6 0 0,-2 1-7 15,-1-4-33-15,0-5-22 16,1-4-59-16,2 0-147 16</inkml:trace>
  <inkml:trace contextRef="#ctx0" brushRef="#br0" timeOffset="731025.1994">18881 14902 356 0,'-3'0'73'15,"-1"0"-22"-15,2 0 25 0,2-1-40 16,0-2-12-16,2 2-5 16,5 1-8-16,5 0 1 15,1 0-6-15,3 0-4 0,2 0-1 16,1 0-6-16,-2 0-21 15,2 5-4-15,-4 1-13 16,-2-1-33-16,-6-2-19 16,-7 3-66-16</inkml:trace>
  <inkml:trace contextRef="#ctx0" brushRef="#br0" timeOffset="731300.9804">18893 14998 311 0,'0'4'103'15,"0"0"-88"-15,13-2 41 16,5-1-16-16,5 1-15 0,4-2-11 16,2 0-11-16,2 0-3 15,-2 0-24-15,-2 0-74 16,-4-3-88-16</inkml:trace>
  <inkml:trace contextRef="#ctx0" brushRef="#br0" timeOffset="731790.5523">19480 14820 361 0,'-5'-4'47'16,"3"2"10"-16,1 0 12 15,1 0-25-15,0 2-7 16,0 0-13-16,0 0-12 16,0 2-5-16,0 5-8 0,0 7 4 15,1 5 5-15,6 3-3 16,-6 1 2-16,1 2 0 16,2 0-5-16,-3-3 2 0,3-3-4 15,-2-3 1-15,-1-1 0 16,1-3-1-16,1-5-2 15,3-1-10 1,-3-3-19-16,9-3-9 0,-4 0-22 16,9-2-60-16,-1-7-43 0</inkml:trace>
  <inkml:trace contextRef="#ctx0" brushRef="#br0" timeOffset="732057.2254">19760 14945 364 0,'-2'-1'46'15,"-1"-1"18"-15,3 0 7 16,0 2-41-16,8-3-7 0,3 0-6 16,5 2-3-16,5-1 1 15,3 0-7-15,-1 0 2 16,4 2-1-16,-1-3-3 15,-2 3-3-15,-2-2-1 16,0 0-1-16,-7-2-2 16,-2 3-13-16,-4-1-17 0,-4-1-4 15,-5-1-39-15,0 0-44 16,-5-1-87-16</inkml:trace>
  <inkml:trace contextRef="#ctx0" brushRef="#br0" timeOffset="732305.2092">19890 14807 387 0,'-5'-5'63'16,"4"4"-1"-16,1-2 7 15,0 3-42-15,0 0-11 0,5 9-5 16,2-1 14-16,1 6-7 16,2 2-9-16,-1 5-7 15,-2 1-2-15,0 2 0 16,-1 1 2-16,-3-3-2 15,1 0 0-15,-1-2-8 16,1-2-9-16,1-4-13 0,0-3-5 16,3-7-33-16,1-1-39 15,-2-3-79 1</inkml:trace>
  <inkml:trace contextRef="#ctx0" brushRef="#br0" timeOffset="733150.5536">20122 15056 260 0,'-4'0'105'0,"-1"0"-81"0,-2 0 33 15,0 0-25-15,-1 0-10 16,-1 0 12-16,4 5-15 16,0 3-2-16,5 2-6 15,0 0-6-15,0 5 3 16,12-1-7-16,5 2-1 15,4 2 2-15,4 0-1 0,2 0-1 16,-3-2 2-16,-3 0-1 16,-1-2-2-16,-7-3-11 15,-8 0-4-15,-5-4 6 16,0-2 9-16,-15-2 4 16,-1-1 0-16,-2-2 2 0,-1 0 1 15,-1 0-3-15,0-3-2 16,6-2-1-16,1-4-1 15,7 0-14-15,5 0-26 16,1-6-42-16,1 0-28 16,11-2-131-16</inkml:trace>
  <inkml:trace contextRef="#ctx0" brushRef="#br0" timeOffset="733332.12">20130 15072 357 0,'-7'0'65'15,"6"0"-35"-15,1-2 34 16,6 1-43-16,9-3 9 16,6 0-7-16,1-1-12 15,3 1-3-15,3 0-9 16,-1 1-8-16,-4 2-59 0,-2-5-50 16,-3 1-47-16</inkml:trace>
  <inkml:trace contextRef="#ctx0" brushRef="#br0" timeOffset="733843.7587">20445 14814 231 0,'-3'-2'130'0,"-1"0"-90"16,1 0 25-16,-2 2-3 16,5-1-14-16,0 1-14 15,0 0-17-15,0 1-1 16,0 6-5-16,0 7 9 15,0 4-10-15,5 5-8 16,-2 4 3-16,-1 0 0 0,2 1-4 16,-4-3 0-1,3-1 1-15,-3-6-2 0,2-3 0 16,0-5-2-16,1-6-8 16,-1-1-18-16,3-3-22 15,-2 0-39-15,2-12-60 16</inkml:trace>
  <inkml:trace contextRef="#ctx0" brushRef="#br0" timeOffset="734246.1825">20688 14912 430 0,'-2'0'42'16,"-1"0"5"-16,3 0-1 16,5 0-29-16,7 0 2 0,8 0-6 15,1-4-7-15,6 0 2 16,2 2-6-16,1-3-1 16,1 3-1-16,-4 1 1 0,0-3-1 15,-5 2-5-15,-6 1-20 16,-5 0-32-16,-6-4-33 15,-5 1-61-15</inkml:trace>
  <inkml:trace contextRef="#ctx0" brushRef="#br0" timeOffset="734516.9809">20815 14794 398 0,'-5'0'53'16,"5"-2"-9"-16,0 2 22 0,0 0-43 15,2 6 2-15,6 8-4 16,3 1 3-16,-1 6-2 16,0 5-9-16,-1 2-9 15,-1 1-4-15,-3 3 0 16,-3 0 0-16,-2-1-14 16,0-3-21-16,0-5-19 0,1-3-40 15,3-9-31-15,1-6-196 16</inkml:trace>
  <inkml:trace contextRef="#ctx0" brushRef="#br0" timeOffset="734826.5385">21095 15031 468 0,'-5'-2'48'0,"-6"0"-46"16,2 2 42-16,0 0-19 0,2 6-14 15,1 5-11 1,3 1 1-16,3 1-1 0,0 4-3 16,3-1 1-16,7-2-2 15,-2 1 4-15,3-3 0 16,2-1-1-16,-4-2 0 16,1-2 0-16,0 0 4 0,-3-1-1 15,-2-3-2-15,-2 0 2 16,-1 3-6-16,-2-2 1 15,0-1 2-15,-3-1 2 16,-4 0 0-16,0 0 0 16,-3-2-3-16,0 0-6 15,3 0-23-15,-2 0-15 16,1-7-8-16,3-3-29 16,1-2-73-16</inkml:trace>
  <inkml:trace contextRef="#ctx0" brushRef="#br0" timeOffset="735075.9386">21045 15066 406 0,'-2'-1'53'15,"2"-3"-21"-15,0 2 32 16,2 2-40-16,9-1-6 0,1 1-8 16,5-2-3-16,-2 2 2 15,4 0-5-15,-2 0-3 16,0 0-22-16,-3-2-71 15,4-5-83-15</inkml:trace>
  <inkml:trace contextRef="#ctx0" brushRef="#br0" timeOffset="735855.3147">21314 14802 416 0,'-3'0'71'0,"3"0"-20"15,0 0 7-15,0 0-30 0,3 0-4 16,6-1-11-16,2-2-7 16,1 2 4-16,5-1-4 15,-1 1-3-15,2-1-2 16,0 2 0-16,0 0-3 16,-4 0-17-16,-1 0-11 15,-1 0-10-15,-5 0-45 0,-1 0-20 16,-6 2-53-16</inkml:trace>
  <inkml:trace contextRef="#ctx0" brushRef="#br0" timeOffset="736111.6292">21377 14876 191 0,'-5'3'205'0,"1"1"-179"15,4-1 31-15,0-2-15 16,0 0-7-16,2 1-11 15,7 2 2-15,4-3 2 0,1-1-1 16,4 2-9-16,-2-2-3 16,2 0-2-16,0 0-5 15,0 0-4-15,-1 0-2 16,0 0-1-16,0 0-1 16,-7 0-2-16,2 0-15 15,-7 0-19-15,0 0-16 0,-3 0-28 16,-2 4-43-16,0-3-48 15</inkml:trace>
  <inkml:trace contextRef="#ctx0" brushRef="#br0" timeOffset="739914.4172">21762 14745 315 0,'-2'0'79'0,"-2"-3"-3"0,2 0 1 16,0-3-34-16,2 1-10 16,0-3-6-16,0 2-2 15,2 0-7-15,6-1-9 16,2 3-3-16,4 1-5 0,1 1-1 15,5 2 0-15,-2 0 1 16,0 0-1-16,-2 5 0 16,-2 5-3-16,-3-1 0 15,-6 7-2-15,-5-3-5 16,0 4-2-16,-7-3 3 0,-5 0 6 16,-1-2 3-16,-1-2 1 15,2-3-1-15,4-4 3 16,1-1 0-16,5 0-2 15,2-2 0-15,0 0-4 16,12 0 4-16,3 0 0 0,4 0 0 16,5 1-1-16,-1 5 0 15,-2 3 1-15,-2 1-2 16,-4 2 0-16,-8 1-3 16,-7 2 0-16,0-1 2 15,-12 0 4-15,-4 0 0 16,-4 0 0-16,-1-4 1 0,1-3 3 15,-1-2-3-15,5-1-2 16,6-4 1-16,5 0-3 16,5-2-18-16,7-12-43 15,8 0-102-15</inkml:trace>
  <inkml:trace contextRef="#ctx0" brushRef="#br0" timeOffset="742001.7009">18082 15502 158 0,'-5'-11'121'0,"1"2"-65"16,-1-1 1-16,2 1-13 15,-2 1-1-15,2 3 6 16,-1 2-10-16,4 1-12 16,-3 2-10-16,3 0-8 15,-2 0-9-15,2 10-1 16,-2 7 2-16,2 0-1 15,0 7 1-15,0-1 0 0,0 0-2 16,7 0 1-16,-2-3 0 16,5-4-1-16,-1-5 0 15,1-4 0-15,3-6-1 0,1-1 1 16,1 0-1-16,-1-3-1 16,-1-8-1-16,-2 0 0 15,-3-1 0-15,-4-2 3 16,-1 1 2-16,-3 2 0 15,0 4 1-15,0-1 2 0,0 4 3 16,0 4 1 0,0 0-1-16,0 4-6 15,0 6 1-15,0 6 2 0,0 2 1 16,5 3 0-16,3 3-1 16,-1 1-3-16,4-2 0 15,0 2-1-15,0-5-5 16,-3-5-15-16,2 0-6 15,-1-8-28-15,-1-4-58 0,-1-3-38 16</inkml:trace>
  <inkml:trace contextRef="#ctx0" brushRef="#br0" timeOffset="742281.5258">18355 15664 409 0,'0'4'27'0,"0"-2"18"15,0-2 0-15,0 2-13 0,3-2-8 16,1 0-10-16,1 0-2 16,1 0-3-16,-2-4-6 15,-1-2-1-15,-1 1-1 16,-2 2 1-16,0 1 1 0,-2 0-2 16,-5 2-1-16,-2 0-1 15,0 2 2-15,2 5-2 16,2 0-3-16,5 2-8 15,0-3-14-15,3-1-27 16,9-4-39-16,5-1-32 0,-3 0-153 16</inkml:trace>
  <inkml:trace contextRef="#ctx0" brushRef="#br0" timeOffset="742535.9307">18538 15555 436 0,'0'-3'63'0,"-7"1"1"16,2 2-11-16,5 0-21 16,0 0-12-16,0 7-13 15,0 4-1-15,5 3 7 16,2 6-4-16,0 0-5 0,2 3-2 16,2 2 0-16,-2-2-2 15,-2-2 2-15,4 1-3 16,-4-6-6-16,0-4-15 15,0-4-14-15,3-3-14 16,0-5-45-16,2 0-23 0,3-13-103 16</inkml:trace>
  <inkml:trace contextRef="#ctx0" brushRef="#br0" timeOffset="742765.4094">18742 15605 389 0,'-3'2'30'16,"3"-2"13"-16,0 0 7 0,3 0-20 15,7 0 0-15,4 0-7 16,4 0-6-16,4 0-6 16,-3 0-6-16,7-3-2 15,-6-1-2-15,-3 3-3 16,1-1-1-16,-5 2-18 15,-4 0-19-15,-5 0-53 0,-4 5-25 16,0 2-89 0</inkml:trace>
  <inkml:trace contextRef="#ctx0" brushRef="#br0" timeOffset="742982.3963">18800 15689 201 0,'-7'4'195'0,"5"-3"-162"0,2-1 19 16,0 0-20-16,13 0-4 15,3 0-5-15,6 0-7 16,1-3-4-16,3-1-5 16,2-1-5-16,-1 2-2 0,-2-1-32 15,0 1-63-15,-6-3-14 16,1 1-74-16</inkml:trace>
  <inkml:trace contextRef="#ctx0" brushRef="#br0" timeOffset="743361.9817">19147 15537 453 0,'-5'-1'27'0,"-3"-1"21"16,8 2 3-16,0 2-31 15,0 7-12-15,0 3-8 16,0 3 1-16,8 2 1 15,2 3 0-15,3-2-1 16,0-2-1-16,2 0 1 16,0-5-2-16,1-2-1 0,1-6-1 15,-4-3 1-15,2 0-1 16,-1-3 3-16,-1-8-3 16,-2-2 2-1,-4 1 2-15,-4 0 0 0,1-1 3 16,-4 2 10-16,0 4 10 15,0 0 3-15,0 3-4 16,0 4-10-16,-4 0 0 16,4 0-6-16,0 6-6 0,0 4 0 15,0 5 2-15,4 2-2 16,4 3 0-16,0 4-1 0,1-3 1 16,2 4-2-1,-4 2-23-15,-1 1-30 0,-6-1-26 16,0-2-88-16</inkml:trace>
  <inkml:trace contextRef="#ctx0" brushRef="#br0" timeOffset="743967.2715">18272 16140 298 0,'-2'0'66'0,"-3"0"-20"15,0 0 10-15,-2 0-19 0,-1 3-3 16,1 4-10-16,0 3-11 16,0 3-8-16,4 2-2 15,3 2-3-15,0 1 1 16,7 1-4-16,10-1 3 0,3 0-1 16,4-1 2-16,3-2-1 15,-2-3 0-15,3 0 0 16,-8-2 1-16,-2-5-1 15,-7 1 0-15,-6-3 1 16,-5 1-5-16,0-3 0 16,-10-1 6-1,-9 2-8-15,-2-2-1 0,-6 0-3 0,0 0-2 16,-3 0-15-16,6 0 4 16,2 0 1-16,5-5-20 15,4-3-7-15,6 0-70 16</inkml:trace>
  <inkml:trace contextRef="#ctx0" brushRef="#br0" timeOffset="744221.7596">18221 16192 431 0,'-2'-2'39'0,"2"-4"22"15,0 2-25-15,7-4-25 16,10-4 8-16,7 2-12 15,3-3-3-15,2 4-4 0,3 3-12 16,-3 2-53-16,-2 2-28 16,-5 2-25-16,-3 0-164 15</inkml:trace>
  <inkml:trace contextRef="#ctx0" brushRef="#br0" timeOffset="744439.739">18488 16297 297 0,'0'5'74'16,"1"-2"-65"-16,1-3 15 16,4 0 21-16,1 0 5 0,2 0-10 15,-2-5-13-15,3-1-9 16,-5-1-8-16,-2 1-7 16,-1 0-1-16,-2 1 1 15,0 2 2-15,-2 1 1 16,-6 2-3-16,-2 0-5 15,3 0 2-15,0 0 0 0,2 2 2 16,1 0-2-16,4 2-1 16,0-1-3-16,5-1-10 15,6-2-22-15,4 0-55 16,2 0-51-16,3-8-156 0</inkml:trace>
  <inkml:trace contextRef="#ctx0" brushRef="#br0" timeOffset="744691.7679">18703 16187 359 0,'-9'0'108'0,"2"0"-65"0,0 0 20 15,1 5-25-15,1 3-11 16,5 0-12-16,0 6-11 16,0-2 2-16,0 5-2 15,5 1 0-15,3 3-1 16,-1-1-2-16,2 0 1 0,1 2-1 15,-2-2 0-15,1-2-8 16,0-3-17-16,0-5-11 16,2-3-22-16,-1-7-50 15,2 0-40-15</inkml:trace>
  <inkml:trace contextRef="#ctx0" brushRef="#br0" timeOffset="744901.5291">18930 16263 341 0,'0'0'121'0,"3"0"-97"15,-1 0 11-15,3 0 9 16,6-1-8-16,0-3-17 16,5 2-8-16,2 1 1 15,1-4-5-15,1 3-5 0,2-1-1 16,-1 2-3-16,-2 1-17 15,-5 0-11-15,-1 0-26 16,-8 0-72-16,-5 0-74 16</inkml:trace>
  <inkml:trace contextRef="#ctx0" brushRef="#br0" timeOffset="745124.0335">18995 16345 413 0,'0'4'36'0,"0"-4"-29"15,8 0 13-15,11 0 11 16,3 0 4-16,7-7-18 0,1-2-12 16,3-2-4-16,-1-1-43 15,-1 2-91-15,-4-3-111 16</inkml:trace>
  <inkml:trace contextRef="#ctx0" brushRef="#br0" timeOffset="745417.4135">19351 16190 411 0,'0'0'82'0,"0"0"-58"0,0 0 18 0,-1 0-23 16,-3 2-12-16,2 6-6 16,1 0-1-16,1 6 0 15,0-3 0-15,0 6 0 16,0-2-1-16,8 0 0 15,4-1 1-15,2-2-1 16,0-1-3-16,2 0 4 0,1-2-1 16,-3-1 0-16,-3-2 2 15,-2-2-1-15,-6 1 1 16,-1-3 0-16,-2 1 1 16,-5 1 3-16,-8-1 3 15,-1-1 3-15,-3-1-2 0,1 2-3 16,0-3-4-16,4 0-2 15,-1 0-3 1,2 0-13-16,2-6-7 0,4-4-38 16,3-5-49-16,2-1-82 15</inkml:trace>
  <inkml:trace contextRef="#ctx0" brushRef="#br0" timeOffset="745750.7242">19312 16225 466 0,'-2'0'25'16,"2"0"-7"-16,0 0 10 0,7-2-7 16,10-2 3-16,4 0-12 15,4-3-7-15,4 1 0 16,1 0-4-16,-3-2 1 16,-1 3-19-16,-9 0-74 15,-2-1-26-15,-11-3-57 0</inkml:trace>
  <inkml:trace contextRef="#ctx0" brushRef="#br0" timeOffset="768802.1587">19709 16269 390 0,'-3'1'52'0,"-3"2"5"15,5-3 1 1,1 0-25-16,0 0-1 16,0 0-9-16,0 0-2 0,5 0 2 15,3 0-6-15,5 0-8 16,3 0-2-16,3 0-3 16,1 0-4-16,2 0 1 15,2-3-1-15,1 2 1 0,-2 1-2 16,0-4 1-16,3 2-1 15,-4-1-8-15,-5 1-4 0,0 0-5 16,-7 2-23-16,-1 0-6 16,-6 0-13-1,-3 0-19-15,0 0-10 0,-3 0-80 16</inkml:trace>
  <inkml:trace contextRef="#ctx0" brushRef="#br0" timeOffset="769065.075">19809 16363 442 0,'-5'7'76'0,"2"-7"-31"15,3 0-3-15,0 0-27 0,10 0 14 16,5 0 1-16,2-1-12 16,7-3-4-16,-1 2-5 15,-1 1-6-15,3-1-3 16,-4 0 0-16,1 0 3 15,2 1-6-15,-7-3-2 0,7 0-16 16,-7 1-5-16,2-3-36 16,-3 1-22-16,-4-2-51 15,1-2-107-15</inkml:trace>
  <inkml:trace contextRef="#ctx0" brushRef="#br0" timeOffset="769625.547">20396 16165 314 0,'2'-3'61'0,"-2"-1"-39"0,0 1 21 16,-2-1-9-16,-3-1-7 16,-2 2-8-16,-1-2 4 15,-2 4 0-15,-1-3-8 16,3 4-2-16,-4 0-2 16,2 0-3-16,-2 0-1 0,-1 0 4 15,0 5 1 1,0 3-2-16,3 1 0 15,-2 3 0-15,2 2-5 0,1 1-1 16,6 1-4-16,3 2 1 16,0 2-1-16,0-1 0 15,9 2 0-15,5-3 1 16,-1 0-1-16,0-2 0 0,2-3-3 16,1-3-3-16,1-3 2 15,-2-4 0-15,0 0 2 16,2-3-1-16,-3 0 1 0,-2-4 2 15,1-3 0-15,-3-4 0 16,2 0 0-16,-5-1 0 16,0-2 2-16,-5 0-1 15,1-3 6-15,-3 2 1 16,0-3-2-16,-5 0-4 16,-6 0 5-16,0 1-6 15,-5 5 1-15,0 3-1 0,-3 4-8 16,-2 4-23-1,-4 1-42-15,-4-6-162 0</inkml:trace>
  <inkml:trace contextRef="#ctx0" brushRef="#br0" timeOffset="771207.5117">20731 16184 467 0,'0'-3'41'0,"0"-3"-16"16,0-4 6-16,5 3-12 15,3 1-8-15,-1 0-10 16,3 0 2-16,-1 4 9 15,4 1 2-15,-1-2-7 0,1 3-6 16,1 0 1-16,3 0-2 16,-3 0 0-16,4 0 1 15,-4 0-2-15,3 3-6 16,-5 0-15-16,0 1-21 0,-2 2-43 16,-5 0-25-16,-5-2-77 15</inkml:trace>
  <inkml:trace contextRef="#ctx0" brushRef="#br0" timeOffset="771507.7567">20786 16281 432 0,'-5'2'65'0,"3"-2"-24"16,2 0-3-16,0 0-25 15,9 0 12-15,2 0 2 0,5 0-7 16,2-3-6-16,2-1-8 15,3 3-5-15,-1-4 0 16,1 4-1-16,-1-3 0 16,1 2-1-16,-2 1 0 15,1-3-2-15,-4 2-2 16,-4 1-7-16,1-2 0 0,-6 3-4 16,-4-1-4-16,0 1 2 15,-5 0-2-15,0 0-6 16,0 0-12-16,0-1-23 15,-3-1-24-15,-1-4-53 0,2 2-73 16</inkml:trace>
  <inkml:trace contextRef="#ctx0" brushRef="#br0" timeOffset="771961.2985">21214 16173 376 0,'-2'5'77'0,"2"-3"-59"16,0-1-5-16,0-1 2 16,9 0 11-16,1 0-7 15,5 0-12-15,1-3 3 16,2-6 0-16,1-2-6 15,-4 1-3-15,-3-1 0 0,-4-3 1 16,-4 1-1-16,-4 3 2 16,0-1 2-16,-2 2 2 15,-8 4 1-15,-4 2-3 16,2 3 1-16,-4 0-2 16,2 3 0-16,-1 6-1 15,3 7 1-15,2-3-3 16,1 5 1-16,6-1-1 15,1 0-1-15,2 2 1 0,0-2 0 16,9-3 0-16,4-1-1 16,3-3 1-16,4 0-1 15,3-3 0-15,3-4 2 16,0-3-2-16,1 0-1 0,0 0-33 16,0-8-59-16,-4-8-88 15</inkml:trace>
  <inkml:trace contextRef="#ctx0" brushRef="#br0" timeOffset="772724.4064">22447 15679 293 0,'0'-4'120'0,"0"-3"-85"15,0 1-2-15,-5 1-12 0,-3 2-3 16,0-1-1-16,-5 4-4 16,0 0 6-16,-1 0-4 15,0 4-2-15,0 6-8 16,0 5 2-16,2 0 2 0,5 7 0 15,2 1-2-15,5 0-3 16,0 2-2 0,5 0 1-16,8-3-2 0,3-2-1 15,8-6-1 1,-3-2 1-16,4-5 1 0,0-1 0 16,2-6-2-16,-1 0-3 15,-4-4 0-15,-2-9 3 16,-1 1-1-16,-9-6 2 0,-1-2 1 15,-7 1 0-15,-2-4 0 16,0 1 2-16,-7 1 3 16,-7 2 0-16,-3 2-3 15,0 3-4-15,-2 4-1 0,-1 6 1 16,5 0-4-16,3 4-13 16,3 0-13-16,8 6-23 15,1 1-26-15,8-2-19 16,7-2-106-16</inkml:trace>
  <inkml:trace contextRef="#ctx0" brushRef="#br0" timeOffset="773041.5494">22907 15532 418 0,'0'-7'140'0,"-7"0"-129"15,-4 2-6-15,-1 1 3 16,-3 4 8-16,-1 0-7 0,1 9-5 16,1 5-1-16,-1 8 5 15,7 3-3-15,1 5-2 16,2 4 2-16,5 2 0 16,0-3-2-16,1-2 1 15,10-1-3-15,5-3 2 0,5-4-2 16,3-2 1-16,-1-4 0 15,5-5-3-15,-3-3-9 16,-1-4-17-16,0-5-21 16,-2 0-46-16,-7-5-23 15,0-8-140-15</inkml:trace>
  <inkml:trace contextRef="#ctx0" brushRef="#br0" timeOffset="773291.1272">23028 15662 369 0,'-2'-7'105'16,"-2"2"-65"-16,0 2 10 0,4 1-14 16,0 2-16-16,0 0-13 15,0 5-5-15,8 6 12 16,2 3 10-16,1 0-10 16,2 6-6-16,-4 0-3 0,3 3-5 15,-3-3 1-15,-2 1 0 16,-1-2-1-16,1-2-11 15,-1-5-16-15,-3-5-11 16,2-5-16-16,2-2-41 16,0-4-5-16,1-10-61 0</inkml:trace>
  <inkml:trace contextRef="#ctx0" brushRef="#br0" timeOffset="773558.2156">23203 15604 332 0,'2'-9'140'15,"-2"1"-101"-15,0 3-3 0,6 2 0 16,-3 3-10-16,6 0-16 16,1 3-6-16,5 12 6 15,3 2 7-15,-2 8-6 16,1 4-7-16,-3 2-2 16,-7 2-1-16,-4-1 1 0,-3-3-5 15,0 0-9-15,-3-8 2 16,-8-5-4-16,-2-3 0 15,3-7-3-15,-1-4-16 16,4-2-15-16,3-4-24 16,4-8-32-16,0-6-57 15</inkml:trace>
  <inkml:trace contextRef="#ctx0" brushRef="#br0" timeOffset="773774.8725">23520 15652 452 0,'0'2'85'16,"0"-2"-56"-16,0 0-8 0,3 0 2 16,11 0-3-16,1 0-4 15,6-2-8-15,1 0-2 16,1 1-3-16,1 1-2 15,-5 0-5-15,1 0-29 16,-9 0-10-16,-4 0-71 0,-3 5-31 16</inkml:trace>
  <inkml:trace contextRef="#ctx0" brushRef="#br0" timeOffset="774003.8929">23589 15766 364 0,'-3'7'39'0,"0"-3"-16"0,1-1 18 15,2-1-7-15,3-2-6 16,8 0 5-16,4 0-5 16,2 0-15-16,3-3-12 15,-1-4-4-15,1-1-40 16,-1-1-66-16,-2-2-55 0</inkml:trace>
  <inkml:trace contextRef="#ctx0" brushRef="#br0" timeOffset="774361.4711">23920 15589 447 0,'-10'0'18'0,"0"0"-17"16,-2 0 2-16,-1 2 4 15,1 7 4-15,0 2-3 16,2 1 0-16,4 2 0 16,5 3 4-16,1-1-9 15,1-2 0-15,13 1 0 0,5 0 0 16,1-4-1-16,4 0 0 16,0-3-3-16,-1 2-1 15,-1-3 2-15,-4 0 0 16,-4 0 0-16,-5-2 0 15,-4 1-1-15,-5 1-2 16,0-4 1-16,-7 5 3 16,-3-3 2-16,-10 0 3 15,2-1 5-15,2 0-5 16,-1-3-2-16,2-1-3 16,3 0 0-16,2 0-1 0,5 0 0 15,1 0-16-15,2-1-24 16,2-9-47-16,0-2-61 0</inkml:trace>
  <inkml:trace contextRef="#ctx0" brushRef="#br0" timeOffset="774673.8459">23886 15618 466 0,'-2'0'57'15,"0"-2"-22"-15,2 2 1 0,4-4-5 16,7 4 11-16,1-3-16 16,8 1-16-16,-2 0-1 15,1-1 1-15,3 1-4 16,-3 1-1-16,-2 1-2 16,-2-2-3-16,-3 2-1 15,-3 0-14-15,-2 0-14 0,-1 0-32 16,-3 0-24-16,-1 0-80 15</inkml:trace>
  <inkml:trace contextRef="#ctx0" brushRef="#br0" timeOffset="779013.1288">18023 17190 165 0,'3'-8'167'0,"-1"1"-114"16,0 0-9-16,-2 0 0 16,0-2-12-16,0 4 1 15,0-1-9-15,0 3-2 16,-6-1-7-16,1 2-2 0,-2 0-6 16,0 2-1-16,-4 0-1 15,2 0-2-15,-3 8-3 16,-1 2 2-16,1 3 1 15,-2 3 2-15,6 0-3 16,-4 3 0-16,5 1-1 0,6 0-1 16,1 0-1-16,0-2 0 15,6-3-1-15,8-1 1 16,1-3 3-16,2-4-2 16,3 0 1-16,1-3-2 15,-4-2-4-15,3-2 1 16,-5 0 1-16,2-8 2 0,-3 0 0 15,-5-4 2-15,-3-2-2 16,1-4 2-16,-4 0 0 16,-3-2 1-16,0-2 0 15,-5 1-1-15,-2 2 1 16,-3 2 3 0,2 3 0-16,-1 2-3 0,-1 3-1 15,2 1-2-15,-3 5-1 16,2 3-8-16,0 0-15 0,-2 2-20 15,6 5-41-15,2 2-13 16,0-2-109-16</inkml:trace>
  <inkml:trace contextRef="#ctx0" brushRef="#br0" timeOffset="779344.7657">18448 17018 289 0,'-8'-1'149'0,"-12"-5"-115"15,-4 6 13 1,-3 0 0-16,-1 2-19 0,-1 8-15 16,2 8 0-16,0 6 4 15,4 2-6-15,2 6-4 16,9 6 0-16,5-4 0 15,4 3-4-15,3-3-1 0,5-2 0 16,9-3-3-16,6-4 1 16,7-7 0-16,4-1 0 15,3-4 2-15,3-8-12 16,-1-5-8-16,4 0-16 16,-2-3-16-16,-3-12-52 15,-6-3-51-15</inkml:trace>
  <inkml:trace contextRef="#ctx0" brushRef="#br0" timeOffset="779696.9101">18560 17190 458 0,'-15'-4'38'16,"3"-3"16"-16,5 1-10 15,4 1-21-15,3-2-11 16,3 1-6-16,9 1 6 15,0 3 7-15,7 2-10 0,-4 0-6 16,4 4-4-16,-1 9 1 16,-6 1-1-16,-1 0-7 15,-8 5-15-15,-3-1 0 16,0 2 5-16,-8-4 3 16,-5-2 8-16,-2 1 6 0,0-6 4 15,2-4 0-15,4-2 10 16,4-1 5-16,5 0 1 15,0-2-18-15,8 0-6 16,9 0 7-16,2 0-1 16,8-4 0-16,4-3-1 0,1 0 0 15,-1-5-28-15,-1-2-39 16,-1-3-46-16,-5-1-35 16</inkml:trace>
  <inkml:trace contextRef="#ctx0" brushRef="#br0" timeOffset="779990.4624">18829 17088 236 0,'-6'0'254'16,"1"-2"-200"-16,4 2-6 15,1 0-26-15,0 0-16 16,8 7 10-16,11 5 22 16,-4 5-6-16,5 2-11 0,0 5-7 15,0-2-6-15,-7 8-7 16,-5-2-3-16,-8 0-1 15,0 1-18-15,-12-4-5 16,-8-2-4-16,-2-6-9 0,0-5-9 16,-2-7-60-16,1-5-88 15</inkml:trace>
  <inkml:trace contextRef="#ctx0" brushRef="#br0" timeOffset="780387.4174">19154 17148 377 0,'-3'0'94'0,"3"0"-36"16,0 0-17-16,0 0-22 16,5 0 12-16,5 0 3 15,7-3-4-15,0-1-10 16,5 3-7-16,3-1-7 16,3 0-2-16,-1 0-4 0,-2 2 1 15,-2 0-8-15,-3 0-20 16,-6 0-24-16,-5 0-15 15,-5 6-59-15,-4 2-14 32,-12 2-138-32</inkml:trace>
  <inkml:trace contextRef="#ctx0" brushRef="#br0" timeOffset="780747.3172">19234 17262 381 0,'-12'10'51'16,"9"-5"17"-16,3 0-15 15,8-3-20-15,14-2-6 16,5 0 7-16,11 0-4 0,3-5-14 15,-1-1-11-15,1 3-5 16,-4-1-45-16,-4 4-23 16,-13-2-70-16,-4 2-48 15</inkml:trace>
  <inkml:trace contextRef="#ctx0" brushRef="#br0" timeOffset="781280.739">18364 17746 259 0,'0'0'109'0,"0"0"-80"16,0-4 19-16,0 0 0 0,-2 1-6 15,-5-1-7-15,0 3-16 16,0 1-12-16,-4 0-4 15,2 0 0-15,-6 1 2 16,3 9-1-16,0 2-1 16,-1 2-1-16,0 2 1 0,5 0-2 15,0 2 1-15,4 0-2 16,4 0 0-16,0-1-2 16,4-2 0-16,9-2 1 15,3-5 0-15,4-1 2 16,2-5-1-16,0-2 0 15,5 0 1-15,0-9 0 0,0-5-1 16,-1 0 0 0,-4-6 1-16,-2-1 0 0,-5 1 0 15,-3-1 2-15,-8-1 4 16,-4 1 6 0,0 1-4-16,-7 4-5 0,-8 2-5 15,-1 3 1-15,-4 7-1 16,-2 4-2-16,2 0-4 15,-1 6-11-15,6 5-1 0,3 3-5 16,7-2-24-16,5 3-26 16,0-8-5-16,13 0-64 15</inkml:trace>
  <inkml:trace contextRef="#ctx0" brushRef="#br0" timeOffset="781595.9357">18725 17631 361 0,'0'-8'160'16,"-4"2"-106"-16,-6 3-14 15,-5 3 1-15,1 0-20 16,-4 5-17-16,-1 7-3 16,2 5 3-16,2 4-1 0,3 2-2 15,5 4-1-15,2-2 0 16,5 4-1-16,0-4 1 15,5 1-1-15,7-1 0 16,7-4 0-16,1-4 2 0,2-5-2 16,5-5-8-16,0-5-11 15,0-2-12-15,2-3 3 16,-2-10-19-16,-2 1-29 16,0-7-18-16,-3 4-103 15</inkml:trace>
  <inkml:trace contextRef="#ctx0" brushRef="#br0" timeOffset="782198.6082">18933 17731 271 0,'-11'-3'34'0,"1"1"-33"0,1 2-3 16,-1-2 0-16,5 2-1 15,0 0 3-15,1 0 0 16,3 0 0-16,-1 0-1 15,2 0-35-15,0-1 3 16,0 1 24-16,0 0 3 0,0 0 6 16,0 0 4-16,-2-3 2 15,-1 3 7-15,1-1 7 16,0-1 8-16,0 1 4 16,-2-3 5-16,0 0-6 15,1 1-6-15,0-1 2 16,-1-1 2-16,1 0 4 0,1-1 8 15,2-1-18-15,0-1-3 16,0 2-5-16,5-2-3 16,4 3 3-1,4 0-5-15,3 0 1 0,0 5 4 16,2 0-6-16,-2 0-6 16,-2 7-6-16,-2 5 3 15,-9 4-6-15,0 2-14 16,-3 2 0-16,-3-4 6 15,-7 0 4-15,2-4 6 0,-5-3 4 16,4-2 1-16,2-3 1 16,3-1 3-16,3-3 6 15,1 0-3-15,0 0-7 0,8 0 5 16,4 0-4-16,2 0-2 16,1 4 0-16,-2 3 0 15,2 4 0-15,-6 1-1 0,-2 1 1 16,-4-1-8-16,-3-1-6 15,-1-2 2-15,-10 1 4 16,-5-2-7-16,-2-5-4 16,0-3 0-16,0 0 0 15,2 0 10-15,4-8-19 16,4-7-51-16,6-5-31 16,2-1-40-16</inkml:trace>
  <inkml:trace contextRef="#ctx0" brushRef="#br0" timeOffset="782529.6331">19068 17633 262 0,'10'-5'149'16,"3"-3"-68"-16,-11 5-7 15,0 3-26-15,0 0-13 16,-1 3-19-16,4 8-7 16,3 4 8-16,3 5 0 0,1 5-5 15,3 1-4-15,1-1-4 16,-2 2-4-16,-1-2 1 15,-5-4 0-15,-1-1-1 16,-6-4-8-16,-1 0-18 16,-3-5-9-16,-10-4 3 15,-5-4 7-15,3-3-21 0,-2 0-35 16,2-7 9-16,6-7-24 16,4-4-97-16</inkml:trace>
  <inkml:trace contextRef="#ctx0" brushRef="#br0" timeOffset="782802.0475">19439 17698 346 0,'2'3'127'0,"0"1"-83"15,0-4 1-15,2 0-5 16,5 0-3-16,1 0-7 16,5 0-6-16,2 0-5 0,5 0-5 15,2-4-10-15,-2 4-1 16,0-3-2-16,0 1 0 16,-6 2-5-16,-1 0-18 15,-7 0-33-15,-2 0-17 16,-6 0-64-16,0 0-49 0</inkml:trace>
  <inkml:trace contextRef="#ctx0" brushRef="#br0" timeOffset="783055.7833">19522 17811 390 0,'0'9'88'0,"0"-3"-51"0,0-2 9 15,7-1-2-15,8 1-4 16,-3-3-7-16,5 1-10 15,-1-2-5-15,2 0-4 16,-1 0-6-16,0 0-5 16,-3 0-3-16,1 0 0 0,-5 0-4 15,1 0-6-15,-2 0-2 16,-2 0-2-16,0 0-9 16,-3 0-20-16,-3 0-7 15,1 0-38-15,-2-3-3 16,0-1-34-16</inkml:trace>
  <inkml:trace contextRef="#ctx0" brushRef="#br0" timeOffset="784217.754">21141 17905 191 0,'0'0'238'0,"0"0"-203"16,0 0-19-16,0 0 18 16,0-2-8-16,0 2-14 15,-3 0 3-15,-4 0 0 16,-2 0 0-16,-1 5-3 16,-5 4-2-16,3 4 4 15,-1 0 2-15,2 4-5 0,1 1 0 16,0 3-5-16,5 0-2 15,3 1-3-15,2-1-1 16,0-3-1-16,11 0-2 16,4-4 2-16,2-5 2 0,5-4 2 15,3-3-3-15,2-2 1 16,2-2-1-16,3-8 0 16,-5-3-1-16,-4-3 2 15,-1-2 0-15,-6 1-1 16,-7-3 2-16,-9-3 1 15,0-2-1-15,-12 0-2 16,-7 2 0-16,-4 1-3 0,-2 8-5 16,-3 3 5-16,1 6 1 15,1 5-7-15,3 0-5 16,6 5-20-16,3 6-2 16,9-1-41-16,5 1-21 15,0-2-103-15</inkml:trace>
  <inkml:trace contextRef="#ctx0" brushRef="#br0" timeOffset="784700.2673">21616 17853 328 0,'-3'-4'131'16,"-7"3"-101"-16,1-4 4 0,-1 5 7 15,-3 0-10-15,0 3-12 16,1 6-3-16,-3 6 1 16,2 2-1-16,1 4-4 15,3 4-3-15,4 2 0 16,3 1-3-16,2-1-2 15,0 1-1 1,9-4-1-16,8-1-3 0,0-2 2 16,5-8-4-16,2-2-11 15,4-8-2-15,1-3-21 0,-1 0-20 16,1-9-42-16,-4-5-10 16,-3-8-116-16</inkml:trace>
  <inkml:trace contextRef="#ctx0" brushRef="#br0" timeOffset="785070.7344">21752 17947 171 0,'-14'0'340'0,"-1"0"-299"0,3 0-11 15,5 6-8-15,2 1-4 16,5 5-4-16,0 1-6 16,5 3-1-16,9 0 2 15,4 0-8-15,3-2-1 0,1 0-1 16,2-5 1-16,-1-2-2 15,0-3-4-15,1-4-3 16,-4 0-2-16,-5-5-1 16,0-6 0-16,-6-1 3 15,-6-4 9-15,-3 1 3 0,0 1 0 16,0-1 3-16,-5 5 8 16,0 3 6-16,1 1-2 15,-1 5-4-15,3 1-4 16,2 0-4-16,0 11-8 15,2 1 4-15,9 2-2 16,3 4 0-16,0-2 0 16,4 2-2-16,0-4 2 0,1 1-1 15,-4-3-26-15,2-5-9 16,-5-3-10-16,-2-4-61 16,-2-2-37-16</inkml:trace>
  <inkml:trace contextRef="#ctx0" brushRef="#br0" timeOffset="785332.4128">22051 17885 324 0,'-4'0'249'0,"4"0"-222"16,0 0-16-16,7 0-2 16,8 5 14-16,2 6 3 15,5 5-6-15,5 2-5 16,-1 3-2-16,-4 3-4 15,2-1-9-15,-8 4 1 0,-5-4-14 16,-8 1-10-16,-3-2-20 16,-12-4-11-16,-10-4-49 15,-1-5-9-15,-4-7-87 16</inkml:trace>
  <inkml:trace contextRef="#ctx0" brushRef="#br0" timeOffset="786019.4081">22503 18030 240 0,'-3'3'285'16,"-2"-3"-229"-16,4 0-19 15,1 0-2-15,0 0-7 16,9 0-3-16,5 0-7 16,3-2-7-16,4 1-2 0,1 1-6 15,1 0-2-15,-4 0-6 16,0 0-21-16,-3 0-7 15,-5 0-20-15,-4 3-17 0,-7 1-62 16,0 1-36-16</inkml:trace>
  <inkml:trace contextRef="#ctx0" brushRef="#br0" timeOffset="786326.5909">22502 18124 421 0,'-7'7'107'0,"7"-5"-69"16,0 0-12-16,14 0 1 15,6-2 6-15,4 0-3 16,5 0-13-16,7 0-8 0,0 0-7 16,0-2-16-16,0-2-43 15,-6-1-6-15,1-1-75 16,-6-1-69-16</inkml:trace>
  <inkml:trace contextRef="#ctx0" brushRef="#br0" timeOffset="786918.3452">23532 17935 243 0,'-5'-2'161'16,"-4"0"-157"-16,-4 1-3 0,1 1 11 16,-3 0 5-16,1 0 7 15,-3 0 10-15,5 5 3 0,-5 3-11 16,7 5-8-16,-2 1-8 16,4 4-3-16,3 0-1 15,5 3-3-15,0-3-2 16,1 2-1-16,11-2 1 0,2 0-1 15,8-6 3-15,-1-3-1 16,5-4 0-16,7-3-1 16,0-2 0-16,1 0 0 15,-2-5 1-15,-1-4-1 0,-2-3 1 16,-7-1-1-16,-3-1 0 16,-9 1 0-16,-6-5 1 15,-4 3-2 1,-6-2 2-16,-9 1-2 0,-7 2-6 15,-4 3 1-15,-1 4-1 16,2 3-3-16,3 4-8 16,3 0-18-16,7 0-46 15,5 0-41-15,7 0-189 0</inkml:trace>
  <inkml:trace contextRef="#ctx0" brushRef="#br0" timeOffset="787254.9647">24002 17824 457 0,'-14'0'71'15,"-2"-1"-69"-15,3 1 0 16,1 0 13-16,1 1 10 0,2 8-9 15,-1 6-6-15,2 2-3 16,4 3 2-16,4 5-4 16,0 0-3-16,0 3-1 15,10-1-1-15,2 0-1 16,2-4-1-16,1-2 1 16,2-3-2-16,5-5 0 0,0-2-2 15,0-6-12-15,0-3-11 16,2-2-34-16,1 0-24 15,-3-9-27-15,-1-4-115 16</inkml:trace>
  <inkml:trace contextRef="#ctx0" brushRef="#br0" timeOffset="787603.0328">24224 17920 369 0,'-10'0'139'15,"0"-1"-114"-15,1 1-8 0,-1 0 5 16,5 0-8-16,3 7-6 16,2 2-7-16,0 1-2 15,7 3 1-15,6 1 0 16,5 2-4-16,2-1 4 0,2 1 2 16,-1-2 0-16,2-2-2 15,-3-1 1-15,-8 0 1 16,0-4 0-16,-7-2-2 15,-5 1-4-15,0-4-3 16,-15-1 9-16,-2-1 0 16,-5 0 1-16,-3 0-4 0,1 0-1 15,2 0 0-15,3-1 1 16,5-7-4 0,5 1-12-16,5-2-30 0,4-3-7 15,0-1-14-15,2-1-42 16,5-4-97-16</inkml:trace>
  <inkml:trace contextRef="#ctx0" brushRef="#br0" timeOffset="788006.9557">24224 17920 221 0,'-3'-10'268'16,"3"8"-219"-16,-2-1-18 0,2 1-6 16,2 0-11-16,11 0 0 15,3-2-1-15,4 2-2 16,5 1 1-16,4-3-9 15,0 4-4-15,1-3-13 16,-1 3-18-16,-2-4-12 0,-4 1-23 16,2-1-9-16,-6-1 14 15,-2-3-19-15,-4 2 18 16,-4-1 27-16,-1-3 43 16,-4 3 39-16,-2 0 32 15,-1 0-5-15,-1 3-6 16,0 1-4-16,0 1-8 0,0 2-19 15,3 0-8-15,2 0-16 16,4 9 1-16,1 4 5 16,5 5-1-16,1 1-3 15,4 6-4-15,0 2-3 16,-4 1-4-16,0 1 1 16,-3 1-2-16,-8-1-4 15,-5-3-7-15,0-4-14 0,-9-2-5 16,-9-8-16-16,-3-3-33 15,-3-7-60-15,-1-2-31 16</inkml:trace>
  <inkml:trace contextRef="#ctx0" brushRef="#br0" timeOffset="788370.8334">24909 17947 258 0,'0'2'258'16,"4"-2"-206"-16,1 0-30 0,4 0 11 16,4-4 2-16,4 1-12 15,3-1-11-15,4 3-8 16,-3-1-1-16,4 0-2 16,-1 2-1-16,-4 0-14 15,-3 0-23-15,-2 0-9 16,-10 4-51-16,-5 1-38 15,-1 2-117-15</inkml:trace>
  <inkml:trace contextRef="#ctx0" brushRef="#br0" timeOffset="788711.3335">25011 18010 177 0,'-13'7'224'0,"1"-2"-161"16,7 0 3-16,5-2-15 0,3-2-18 16,12-1-11-16,4 2 6 15,10-2-7-15,7 0-13 16,6 0-7-16,2 0-34 15,0 0-41-15,-3-6-80 0,-7-1-131 16</inkml:trace>
  <inkml:trace contextRef="#ctx0" brushRef="#br0" timeOffset="789339.2364">23218 17710 460 0,'0'-2'27'15,"-9"-1"-8"1,7 3 7-16,2 0 3 0,0 7-17 16,4 7 9-16,6 8 7 15,2 6 4-15,7 7-4 16,-3 7-13-16,4 4-6 0,3 0-3 16,-3 4 0-16,-1-2-1 15,2-3-2-15,-4-2-1 16,0-2-1-16,-2-5 2 0,-2-2-3 15,-2-5 1-15,-4-3-1 16,1-6 0-16,-3-4-4 16,-3-6-6-16,-1-2-1 15,-1-5 1-15,2-3-16 16,-2 0-6-16,0 0-1 16,0-1-9-16,0-7-59 15,0-1-42-15</inkml:trace>
  <inkml:trace contextRef="#ctx0" brushRef="#br0" timeOffset="808571.5243">19752 17168 96 0,'3'-6'122'0,"5"-1"-79"16,-3 0 0-16,1-1-5 0,0 0 1 15,-2-1 1-15,0 1 19 16,0-2 5-16,-1 3-10 16,-1 0-20-16,-2 4-16 15,0 1-13-15,0 2-5 16,-7 0-2-16,-4 7 0 16,-3 4 3-16,2 3 0 0,0 2 4 15,5 0-2-15,4 1-2 16,3-5-1-16,0 0-1 15,7-1 1-15,8-2 1 16,11 0 0-16,1 0 0 16,3-1 0-16,4 2 0 0,-1-2-1 15,-1 3-1-15,-7 0 2 16,-3 3-2-16,-10-1 1 16,-2 0-2-16,-8 0 0 15,-2 1 1-15,-14 1 1 16,-1-4 0-16,-9 1 0 15,-3-3 0-15,-2-4 1 0,2-1 0 16,0-4-1-16,8 0 0 16,3-6-1-16,7-6-16 15,7-4-9-15,2-2-14 16,9-3-54-16,6-2-2 0,6-2-43 16</inkml:trace>
  <inkml:trace contextRef="#ctx0" brushRef="#br0" timeOffset="808909.4452">19829 17027 331 0,'-10'0'85'0,"4"0"-33"15,2 0 5-15,4-2-18 16,0 0-22-16,0 1 2 0,12-1 8 15,2-1-1-15,4-1-4 16,3 0-4-16,4 3-4 16,4-3-5-16,0 0-3 15,0 2-2-15,-1 2-1 0,-2-1-4 16,-4 1 2-16,-3 0-1 16,-7 0 0-16,-3 0-3 15,-2 3-3-15,-3 2 1 16,-2-1-2-16,-2 0-5 15,0 0-2-15,0-1-13 16,1-1-13-16,5-2-26 16,2 0-82-16</inkml:trace>
  <inkml:trace contextRef="#ctx0" brushRef="#br0" timeOffset="815565.4272">19971 17705 188 0,'0'-4'172'15,"0"-3"-136"-15,0 1-6 16,-4 3 9-16,2-1-7 15,1 1 1 1,-1 1-6-16,0 0-5 16,0 2-7-16,1 0-8 0,1 0-4 15,-2 0-2-15,-1 7 0 16,1 4-1-16,0 0 1 16,0 5-1-16,1-4 0 0,1 3 0 15,0-1 2-15,0-1 0 16,5-3-2-16,3 1 0 15,5 0 0-15,0-3 0 0,7-1 1 16,-3 3-2-16,2-3 2 16,0-1 0-16,-4 4-1 15,-3-3 0-15,-5 2 0 16,-3 0-1-16,-4 0 1 0,0 2 0 16,-8-1 0-16,-2 2 1 15,-8-1-1-15,0 0 0 16,-2 0-1-1,3-4 2-15,-3 0-1 0,3-4 0 16,5-1 1-16,1-2-1 16,2 0-2-16,5 0-15 15,2-5-9-15,2-2-17 16,0-2-23-16,12-2-12 16,-2-1-57-16</inkml:trace>
  <inkml:trace contextRef="#ctx0" brushRef="#br0" timeOffset="815996.0425">20013 17710 251 0,'0'-5'51'16,"0"-2"-26"-16,0 1 6 0,0-1 0 16,0 2-4-16,0-1 5 15,0 2-1-15,5 0-6 16,0-2-3-16,0 2-7 16,5-1 2-16,-3 2-2 15,3-3-6-15,2 2 4 16,0 2-1-16,2-4-3 0,2 2 0 15,5 1-1-15,-2-3 0 16,1 5-2-16,2-3-3 16,-5 0-1-16,1 2-3 15,-2 1 2-15,-5 1 1 0,-4 0-2 16,-1 0 0-16,-5 0 0 16,-1 0-7-16,0 3-13 15,0 3-4-15,0-3-22 16,0 0-33-1,0-3-10-15,0 0-108 16</inkml:trace>
  <inkml:trace contextRef="#ctx0" brushRef="#br0" timeOffset="820032.3726">22855 17958 396 0,'0'0'61'0,"0"0"-19"15,0-2 3-15,0 1-8 16,0 1-15-16,-2 0-7 15,-1 0-10-15,-3 3-5 16,3 8 0-16,0 5-3 0,0 2 4 16,-1 1 2-16,4 2-2 15,0-1 2-15,4-2 0 16,4 0-1-16,2-4-1 16,2-3 0-16,5-2 1 15,0 0-1-15,0-4 1 16,1 1-1-16,0-3 1 15,-3 1-1-15,-2-1 0 0,-4 1-1 16,-3 0 1-16,-6 2 0 16,0 4 0-16,-8-2 1 15,-5 3 0-15,-4 2-1 16,0-1 0-16,-4 0 0 0,2-1 0 16,3-2-1-16,4-3 0 15,0-3 0 1,5-1-5-16,4-2-11 15,-1-2-7-15,4-9-10 0,0-1-37 16,5-6-18-16,4-4-38 16,1 3-169-16</inkml:trace>
  <inkml:trace contextRef="#ctx0" brushRef="#br0" timeOffset="820317.1369">22844 18010 319 0,'-6'0'51'15,"-1"0"-14"-15,6-2 16 16,1 0-3-16,0-1-12 0,0-3-11 16,1-1-2-16,11 0 0 15,0-6 0-15,6 1-2 16,1-3-8-16,3 2-3 15,2-4-8-15,-2 3-2 16,-2 0-1-16,-1 5 0 0,-5 0-3 16,-1 3-10-16,-6 3-19 15,-2 1-13 1,-1 2-14-16,-1 0-55 0,1 0-32 16</inkml:trace>
  <inkml:trace contextRef="#ctx0" brushRef="#br0" timeOffset="831205.9162">25491 17867 182 0,'2'-4'67'0,"0"2"-5"16,0-1-13-16,-1 0-25 0,-1 1-3 16,0 2-1-16,0-2 11 15,0 2-3-15,0-2 0 16,0 2-5-16,0 0-5 15,0 0 0-15,0 0-7 16,0 0-1-16,0 0-2 16,0 0-1-16,0 0 0 0,0 0 4 15,4 0 5-15,-2 0-3 16,-2 0 3-16,1 4-6 16,4-1 3-16,-3 4-5 0,0 0 1 15,2 1-3 1,-2-1 0-16,2 1-1 0,-4 4-1 15,3-2-1-15,-1 3-1 16,0-1 1-16,-1 3-1 16,1-1 0-16,0 2-2 15,0-2 4-15,-2 0-2 16,0-1-1-16,3-2 0 16,-1-1 1-16,-2-2-2 0,1 0 1 15,4-2 0-15,-2 1-1 16,-3-2 1-16,4 2-1 15,-1-2 1-15,-1 1 1 0,2-1-2 16,-3-1 0-16,3-1 1 16,-2 1 0-1,-2-4 0-15,1 2 0 0,1 0 3 16,-2-2-2-16,0 0 1 16,3 0-1-1,-3 0 0-15,0 0-1 0,0 0 1 16,1 0 0-16,1 0 0 15,-2 0-1-15,2 0 0 16,0 1 1-16,-1-1-1 0,1 0-1 16,-2 0 1-16,4 0-1 15,-4 0 1-15,1 0-2 16,-1 0 1-16,0 0-10 16,0 0-25-16,0 0-49 0,0-9-91 15</inkml:trace>
  <inkml:trace contextRef="#ctx0" brushRef="#br0" timeOffset="834743.3624">24139 18020 148 0,'-22'-7'240'15,"-3"0"-219"-15,2 0 7 16,0 1 12-16,1 1 3 16,2 0-22-16,4 2-3 15,3-3-4-15,3 4-5 16,6-1-1-16,1 3-3 16,3 0-3-16,0 0-5 15,3 0-3-15,9 5 4 0,8 2 0 16,7 0 0-16,6 0 1 15,8-1 0-15,4-4 0 16,5 0-1-16,6-2 0 0,-2 0 5 16,0-4-4-16,-1-4 1 15,-8 2 1-15,-2-1 0 16,-14-1 0-16,-6 1-2 16,-12 3 1-16,-9-1 4 0,-6 2-5 15,-17-1-1-15,-11 0 0 16,-15 2 0-1,-7 2-3-15,-14 0 1 0,-4 0 0 16,-11 2 6-16,-1 4-1 16,0 1 0-16,1 2 7 15,4 0-2-15,9-2 1 16,9 0-1-16,15 0-4 16,9-1 1-16,16-3-1 0,10 1 1 15,11-1-2-15,3 1-8 16,19-1 5-16,12 3 0 15,15-1 0-15,12 1 4 16,9-1-4-16,9 0 2 0,5-1 2 16,9 0-2-16,3-1 0 15,6-3 0-15,2 0-2 16,6 0-1-16,5-2 3 0,-2-3 3 16,-2-1-3-16,-2 1 2 15,-4 0-8-15,-5 0 13 16,-6-1-7-16,-10-1-1 15,-14 3 4-15,-9-3-1 16,-18 2-4-16,-13-1 3 16,-16 1-1-16,-13-2 1 15,-2 0 4-15,-25-4-1 16,-13 2-4-16,-13 0-2 0,-16 0-3 16,-12 2-2-16,-11 6 2 15,-8-1 3-15,-5 2 2 16,-7 0 1-16,-5 0-2 15,0 5 2-15,-6 4-5 0,0 2-7 16,0 3 2-16,2 2 4 16,8-2 7-16,5 2-2 15,12 1 2-15,15-4 2 16,14 0 1-16,20-2-1 0,22-1-1 16,22-2-2-16,18-3-11 15,40-2 3-15,27-3-26 16,28-6-57-16,34-18-100 15</inkml:trace>
  <inkml:trace contextRef="#ctx0" brushRef="#br0" timeOffset="841997.6952">18082 12862 148 0,'-14'5'330'0,"1"-3"-307"15,8-2 26-15,5 2-12 0,7-2-35 16,13 0 17-16,10 0-2 16,8 0-3-16,5 0 0 15,5-2-11-15,1-2-1 16,-1-3 0-16,-4 4-2 16,-5-2-2-16,-7 0 4 15,-10 1-21-15,-6 0-5 0,-9 2-14 16,-7 2-23-16,-2 0-25 15,-14 0-44-15</inkml:trace>
  <inkml:trace contextRef="#ctx0" brushRef="#br0" timeOffset="842348.4708">18214 12910 240 0,'-26'9'153'0,"6"-3"-100"16,5-3 21-16,10-1-23 15,5-2-27-15,15 0-18 16,9 0 8-16,11-7 7 0,10-4-5 15,7-3-13-15,4-2-1 16,-3-2 1-16,-4 2-2 16,-8-2-8-16,-10 2-15 15,-11 0-2-15,-10 3 8 16,-10 3 13-16,-3-1 0 0,-11 4 4 16,-5 3 4-16,4 2 5 15,0 2 6-15,4 0 2 16,6 7-10-1,5 4-9-15,0 3-5 0,14 3 9 16,6 2 0-16,1 1 2 16,1-2-5-16,-4 0 0 15,-7 0-26-15,-11-4-7 0,-2 0-15 16,-18-2 0-16,-4-3 15 16,-5-5-18-16,3-4-9 15,3 0-96-15</inkml:trace>
  <inkml:trace contextRef="#ctx0" brushRef="#br0" timeOffset="842848.6829">19213 12653 298 0,'-1'-10'88'0,"-3"1"-55"16,-4 2 21-16,3-1 10 15,-4 6-14-15,-3 2-26 16,-3 0-20-16,1 11 1 16,0 5 2-16,0 6-1 15,2 1-1-15,7 4 1 0,5 0-2 16,3-3-2 0,12-2-3-16,9-6 2 15,4-5 1-15,5-4 1 16,-1-7-1-16,-1 0-1 15,-2-11 1-15,-10-3-4 0,-9-6 0 16,-5-1-1-16,-5-3 2 16,-13 0-6-16,-8 0-3 15,-5 5 2-15,1 4-2 0,3 5 1 16,7 4-5-16,5 6-23 16,8 0-34-16,2 0-11 15,18 6-46-15,6-3-114 0</inkml:trace>
  <inkml:trace contextRef="#ctx0" brushRef="#br0" timeOffset="843154.4029">19555 12537 150 0,'0'-10'342'0,"0"-1"-304"16,-13 4 18-16,-1 5-7 15,-5 2-24-15,4 4-19 16,-7 10-2-16,3 5 3 15,2 8 4-15,5 3-4 0,4 4-5 16,8 4-3-16,0-2 0 16,16-1 2-16,10-4-2 15,3-8-1-15,5-5-10 16,5-6-21-16,-3-7-14 16,2-5-23-16,-2 0-31 0,-6-12-16 15,-1-4-99-15</inkml:trace>
  <inkml:trace contextRef="#ctx0" brushRef="#br0" timeOffset="843384.7876">19790 12659 7 0,'0'-20'328'16,"-4"2"-270"-16,-3 6 13 0,-4 3 8 15,-2 5-28-15,3 4-24 16,-2 0-16 0,-3 7-7-16,1 7 0 0,2 4 2 15,4 6-4-15,2-1-1 16,6-2-1-16,2 1-1 15,9-4 0-15,5-4 3 0,4-7-3 16,-1-5 4-16,3-2-4 16,0-6-1-16,-4-6 0 15,-7-6 0-15,-4-3 1 16,-5-1 2-16,-2-1-4 16,-14 2-3-16,1 3-4 0,-8 2-9 15,4 3-6-15,0 4-11 16,11 4-2-16,0 3-5 15,6 1-17-15,7-1-59 16,10 0-59-16</inkml:trace>
  <inkml:trace contextRef="#ctx0" brushRef="#br0" timeOffset="843651.7455">19897 12537 321 0,'4'-2'135'15,"1"1"-68"-15,1 1-11 16,0 1-33-16,2 10 2 15,3 5 0-15,2 2-8 16,1 7-6-16,-1 0-4 0,-6 4-7 16,0 1 1-16,-7-2 0 15,0-1-6-15,-5-4-10 16,-8-3 1-16,-3-6-3 16,4-5-5-16,-3-5-10 0,8-4-29 15,2 0-19-15,5-16-29 16,5-4-206-16</inkml:trace>
  <inkml:trace contextRef="#ctx0" brushRef="#br0" timeOffset="843883.2573">20164 12589 437 0,'0'0'54'0,"0"0"-17"0,0 0 13 16,0 0-21-16,6 0-9 15,8-2-17-15,8 2 0 16,4-2-5-16,6 2 8 16,-3 0-12-16,-1 0-5 15,-2 0-17-15,-12 0-52 16,-7 0-41-16,-7 0-103 0</inkml:trace>
  <inkml:trace contextRef="#ctx0" brushRef="#br0" timeOffset="843955.315">20228 12661 242 0,'-13'8'127'0,"8"0"-95"16,5-5-7-16,5 1 11 0,13-4 14 16,13 0-17-1,3 0-27-15,7-4-2 0,1-3-3 16,-3-4-1-16,-3 0-51 16,-6-1-98-16</inkml:trace>
  <inkml:trace contextRef="#ctx0" brushRef="#br0" timeOffset="844651.907">20598 12509 393 0,'2'-2'47'0,"-2"-1"4"15,0 1 11-15,0 0-17 16,0 2-11-16,0 0-18 15,0 0-8-15,0 0 1 0,0 0-1 16,0 0-4-16,0 0 0 16,0 0 0-16,0 0-2 15,0 0-1-15,0 0 0 16,0 0 0-16,0 0 0 16,0 0-1-16,0 0 2 15,0 0-2-15,0 0 0 16,0 0 1-16,0 0 0 15,0 0 1-15,0 0 0 0,0 0-1 16,0 0 0-16,0 0 0 16,0 0 0-16,0 0 0 15,0 0-1-15,0 0 1 0,0 0-2 16,0 0 1-16,0 0 1 16,0 0-2-16,0 0 2 15,0 0-1-15,0 0-1 16,0 0 1-16,0 0 0 15,0 0 0-15,0 0 0 16,1 0 0-16,-1 0-1 0,0 0 1 16,0 0 1-1,2 0-1-15,-2 0 1 0,2 0 1 16,-2 0 2 0,0 0-3-16,0 0 1 0,0 0 1 15,2 0 0-15,-2 0 0 16,0 2-2-16,1 0 1 0,1-1 0 15,0 3 0-15,0 1-1 16,4 2 2-16,-1 4-2 16,0 0 0-16,0 3 1 15,1 2 0-15,1 2-2 0,1 2 0 16,-3-1 1-16,0 2-1 16,2 1 1-16,-2-2-1 15,1-1 0-15,-2 1-1 16,1-4 3-16,-3-4-3 0,1 1 0 15,-1-4-2 1,0 0-24-16,-2-6-22 16,0-1-32-16,0-2-112 15</inkml:trace>
  <inkml:trace contextRef="#ctx0" brushRef="#br0" timeOffset="856479.622">23479 16169 306 0,'2'-17'29'0,"-2"2"-16"0,0 1-3 16,0 1 7-1,-2 3 11-15,-1-1-6 0,-2 2-1 16,-2 2 2-16,0 3-13 16,-1 1-4-16,1 3 1 15,0 0-3-15,-5 3 1 16,0 11-7-16,-1 4 3 0,-4 6-1 16,0 6 1-16,-4 5-1 15,0 5 0-15,-2 3 1 16,-2 4-1-1,-2 7 0-15,-2 2 0 0,-2 2 1 16,-1 6-1-16,0 1-1 16,-2 6 2-16,-2 0 0 15,-1-3 0-15,3-2 2 16,0-3 1-16,0-4 0 0,2-6-2 16,0-4 3-16,3-4 1 15,0-5-2-15,4-1 3 16,1-8-3-16,3-3 1 15,5-5-3-15,4-4 0 0,-2-2 2 16,6-6-2-16,2-1 0 16,3-4-5-16,0-2 3 15,1-3 0-15,2-1-1 0,0 0-6 16,0 0 2-16,0 0-10 16,-2 0-11-1,0-7 0-15,-2-4-36 16,-1-1-80-16</inkml:trace>
  <inkml:trace contextRef="#ctx0" brushRef="#br0" timeOffset="856834.1129">22627 17237 529 0,'-11'35'7'0,"0"1"-6"15,4-3-3-15,0 3 2 16,5-8 1-16,-2-1 0 16,4-5-1-16,-1-9 0 15,1-6 0-15,0-5 4 0,1-2 1 16,12-10-4-16,7-14 9 16,5-9-8-16,11-9 0 15,7-8-4-15,3-5-13 16,7-2-26-16,1-1-30 15,-3-1-41-15</inkml:trace>
  <inkml:trace contextRef="#ctx0" brushRef="#br0" timeOffset="857246.8736">22914 16233 402 0,'24'-14'19'0,"3"-4"6"16,5-2-2-16,7-3 14 16,4-2-8-16,2-2-17 0,-2 1-7 15,3-3-1 1,-4 1-3-16,-2 3-1 0,0 3 2 15,-6 2 0-15,-5 5-2 16,-4 2 0-16,-6 7 0 16,-4 2 0-16,-3 4 0 0,-3 8-2 15,-3 14 1-15,-3 10 2 16,1 10-1-16,-2 5 2 16,-2 6-1-16,0 1-1 15,0 1 0-15,0 1-15 16,0-5-17-16,-6-1-5 15,-2-1-21-15,0-5-50 16</inkml:trace>
  <inkml:trace contextRef="#ctx0" brushRef="#br0" timeOffset="857946.3859">20235 17120 143 0,'-20'0'239'0,"3"-7"-218"16,5-4 13-16,7-1-9 0,5-1-10 16,0 3-2-16,5 2-3 15,8 4-7-15,7 4 1 16,1 0-1-16,6 17 3 16,0 6 0-16,4 9-2 15,-2 8-2-15,-2 5-4 0,-4 5 4 16,-4 5 0-16,0 3-3 15,-7-3 1-15,-9-1 0 16,-3-1 1-16,0-2 0 0,-12-2 0 16,-10-3 2-16,-1-5-7 15,-1-7-10-15,-4-9-13 16,1-12-18-16,4-13-16 16,3-16-109-16</inkml:trace>
  <inkml:trace contextRef="#ctx0" brushRef="#br0" timeOffset="871708.0432">1050 15639 357 0,'-2'-10'51'0,"-5"-3"-12"0,0 2 26 16,-2 1-4-16,0-1-29 15,-2 4-6-15,-2 3-5 16,1 1-8-16,-5 3-10 16,0 7 0-16,0 11-4 15,0 7 0-15,-1 10 1 0,1 4 2 16,7 8 0-16,1-1-2 15,7-1 2-15,2-4-2 16,2-3-2-16,14-8-1 16,4-3 0-16,7-8 0 15,7-5 1-15,3-7-5 16,2-7-23-16,3 0-14 0,-1-10-52 16,-3-10-36-16,-1-4-181 15</inkml:trace>
  <inkml:trace contextRef="#ctx0" brushRef="#br0" timeOffset="871973.8987">1280 15697 460 0,'-6'-3'79'0,"1"2"-43"16,0 1 12-16,1 0-8 16,4 1-30-16,-2 12-9 0,2 3-2 15,0 5 7-15,0 7-2 16,0 5 6-16,6 1-6 15,1 2-4-15,2 0 3 16,0-3-2-16,0-2-7 16,4-10-27-16,1-3-8 0,2-9-17 15,-2-9-50-15,5 0-49 16</inkml:trace>
  <inkml:trace contextRef="#ctx0" brushRef="#br0" timeOffset="872472.3952">1292 15804 409 0,'-10'0'63'16,"0"-8"-10"-16,5-4-4 16,5-6-24-16,0-5-19 0,13-2-1 15,6 0 3-15,5 2 1 16,5 0-8-16,1 7-1 16,4 1 1-16,-5 6 1 15,-2 7-3-15,-3 2 0 16,-9 0 0-16,0 9 0 0,-6 8-3 15,-6 2-3-15,-3 3-4 16,-1 3 1-16,-11-3 1 16,-7 0 7-1,-4-2 3-15,1-6 0 16,-3-2 1-16,4-3 0 0,2-3 3 16,7-3 0-16,5-1 5 15,4-2 2-15,3 0-2 16,0 0-13-16,7 0-3 15,6 4 5-15,8 1 3 0,2 4 1 16,1 5-2-16,2 1 1 16,-3 3 0-16,-3-1-1 15,-2 5 1-15,-3-7-1 0,0 2 0 16,-1-4-8-16,-1-1-25 16,2-8-57-16,1-4-118 15</inkml:trace>
  <inkml:trace contextRef="#ctx0" brushRef="#br0" timeOffset="872825.9967">1772 15779 444 0,'0'0'45'16,"0"0"-11"-16,0 0 4 15,4 0-27-15,4 0-10 16,5 0 2-16,3-4 10 16,6-3-5-16,2 1-2 15,3-1-6-15,1-4 1 16,-1 4-15-16,-4 1-51 16,-4-2-46-16,0-1-55 15</inkml:trace>
  <inkml:trace contextRef="#ctx0" brushRef="#br0" timeOffset="873325.7779">2167 15600 172 0,'3'-14'210'0,"0"1"-180"15,-3-1 17-15,0 4 19 0,-10 0-23 16,1 5-28-16,-6 2-11 15,3 3-4-15,-3 0-4 16,0 8 5-16,1 5 4 16,2 3 3-16,4 2 0 15,4 3-3-15,4-1-1 16,0 0-2-16,11-3 0 0,4 1 0 16,2-3 1-16,5 0 1 15,-7-4-2-15,2 0 0 16,-3-2-4-16,-8 0-13 15,-4 0-10-15,-2-1 5 16,-4 2 20-16,-7-2 4 16,-1-1 3-16,-1-1-3 0,4-1 9 15,4-3 0-15,1 0-1 16,3-2-7-16,1 0-11 16,0 3 1-16,5 1 0 0,2 3 8 15,1 4-4-15,4 1 0 16,-5 6-2-16,-2 0-3 15,-3 0 4-15,0 0 3 16,-2-6-2 0,0-1 2-16,0-4 0 0,6-4-2 15,1-3-7-15,5 0-13 16,4-12-2-16,4-5-32 16,7-7-27-16,-2-2-83 15</inkml:trace>
  <inkml:trace contextRef="#ctx0" brushRef="#br0" timeOffset="873681.7911">2385 15682 450 0,'-3'-3'34'16,"-4"3"0"-16,0 0 16 15,-2 0-30-15,5 0-16 16,2 7-4-16,0 6-4 16,2 2-4-16,2 3 4 0,11 2 0 15,1-4 0-15,5-2 5 16,1-5 0-16,1-6-2 15,-1-3-1-15,-3 0-1 16,-2-3 1-16,-6-9 2 16,-4-5 6-16,-5-1 4 0,0 1 7 15,-11-1-3-15,-7 0-2 16,-3 2-8-16,-2 3-2 16,1 3-7-16,3 3-15 15,4 3-41-15,4 0-58 16,8 1-127-16</inkml:trace>
  <inkml:trace contextRef="#ctx0" brushRef="#br0" timeOffset="874357.6001">2643 15504 347 0,'-5'-11'45'0,"3"-1"-15"15,2-1 15-15,0-1-13 16,2 3-8 0,8 0-13-16,1 2-1 0,2 4-6 15,-1 5-5-15,-2 0-3 16,-2 11 0-16,-6 9-12 16,-2 6 8-16,0 3 6 0,-5-1 5 15,-3 2 0-15,3-1 3 16,1-4 2-16,4-5-5 15,0-2-4-15,11-4 0 16,3-3 3-16,7-4 0 0,-2-2 0 16,1-2 4-16,-6 0-6 15,-1-1 0-15,-6 1-1 16,-4 4-9-16,-1 0 3 0,-2 4 7 16,0 1 2-16,0 3 3 15,4-1 7-15,1 0-3 16,4 0-4-16,2-1-2 15,4 0 4-15,-1-5-2 16,-2 1 1-16,-3-4-2 16,-2 1-2-16,-7-2 2 0,0 3-4 15,-5 0 10 1,-8 1-2-16,-6 2-4 0,-1 0-5 16,0-2-4-16,4-3-18 15,3-3-30-15,11-2-11 16,2-4-2-16,10-10-105 15</inkml:trace>
  <inkml:trace contextRef="#ctx0" brushRef="#br0" timeOffset="874678.333">3013 15779 371 0,'3'3'55'0,"-1"6"1"16,0 4 15-16,0 2-32 15,-1 2-33-15,1 2-3 16,-2-1-10-16,0 0-83 15,0-8-124-15</inkml:trace>
  <inkml:trace contextRef="#ctx0" brushRef="#br0" timeOffset="875141.1326">3307 15616 309 0,'1'0'110'0,"1"0"-55"16,-2 0 6-16,0 0-13 16,-3 0-23-16,-1 4-19 15,-3 1-7-15,4 2 1 16,-1 0 0-16,3 1-1 16,-1-3-1-16,2 0-2 0,0-1 0 15,3-3-1-15,4-1 3 16,0 0 5-16,0 0 1 15,-1 0 0-15,-2-5-1 16,-2 2 0-16,-2-2 1 16,0 1-2-16,0 2-8 0,-7 0 0 15,-1 2 4-15,4 0-3 16,-3 0 4-16,4 6 0 16,1-1-1-16,2 2-3 15,0-2 0-15,4 3-3 16,4-5 6-16,2-1 2 15,0-2 1-15,-1 0 1 0,-2 0 0 16,-1-5 1 0,-2-1 1-16,-3 1 3 15,-1-1-4-15,0 1 0 16,-3 4-5-16,-2-1 4 0,-3 2-2 16,3 0 0-16,1 0 1 15,1 0 0-15,1 0-3 16,0 5-1-16,2 0-7 0,0 0-27 15,4-3-29-15,6-2-21 16,0 0-83-16</inkml:trace>
  <inkml:trace contextRef="#ctx0" brushRef="#br0" timeOffset="875459.7921">3524 15352 258 0,'-3'-5'242'15,"-1"3"-224"-15,1-2 32 16,3 4-10-16,0 0-21 0,0 0-12 16,3 4-14-16,12 9 0 15,2 1 9-15,3 7 1 16,7 1-1-16,2 4 1 15,-2 1 1-15,-4 4 1 16,-3 1 1-16,-6 1-2 16,-6 3-3-16,-8 0-1 0,0 5 3 15,-12-4-1-15,-10-2-9 16,-7 0-22-16,-8-3-44 16,-7-7-60-16,-1-7-189 15</inkml:trace>
  <inkml:trace contextRef="#ctx0" brushRef="#br0" timeOffset="876575.6669">1203 16520 411 0,'-2'0'18'0,"2"0"-10"15,0 0 7-15,0 0-4 16,0 0-7-16,0 0-4 15,2 2-5 1,4-2 6-16,4 2 6 16,4-1 2-16,4 3-4 0,3-4-7 15,8 0 20-15,5 0-3 16,10 0-13-16,4 0-2 16,11-5 1-16,4-2 1 0,3-4-1 15,5 0-1-15,4-1 0 16,1-4 1-16,2-2 2 15,7 0 11-15,5-3-7 16,7-1 2-16,-1-1-1 0,3 2-1 16,2-3-3-16,-2 1 4 15,-4 2 2-15,-3 0 1 16,-4-1-4-16,-2 1-1 16,-6 1 1-16,-4 1-1 0,-8 1-2 15,-10 0 0-15,-10 3-3 16,-6 1 0-1,-13 4 1-15,-9 3-2 0,-6 0 0 16,-6 4 2-16,-6 2 0 16,0 1 1-16,-2 0-3 15,1 0-3-15,1-2-11 16,2 0-14-16,5 1-42 16,3-2-34-16,2-3-90 0</inkml:trace>
  <inkml:trace contextRef="#ctx0" brushRef="#br0" timeOffset="886118.9248">2440 16893 371 0,'0'5'5'0,"0"-5"-8"0,0 2 6 16,0-2 17-16,5 0-6 15,4 0 3-15,2-9 20 16,-1-1-5-16,2-4-8 16,0-2-6-16,-3-2-7 0,-3 2 4 15,-1-2-3-15,-5 5 2 16,0 1 4-16,0 5 1 16,-7-1-9-16,-4 5-7 15,-3 3-8-15,-1 0 4 16,-1 9 0-16,1 7-1 15,1 5-1-15,6 6 5 0,2 5-2 16,6-5 0-16,0 2-1 16,6-5-1-16,4-4 2 15,4-6-3-15,4-6-1 16,3-1-2-16,-2-6 6 16,1-1-2-16,5 0 3 0,-4-3-16 15,3-6-34-15,1-5-33 16,-3-3-42-1,-1-2-63-15</inkml:trace>
  <inkml:trace contextRef="#ctx0" brushRef="#br0" timeOffset="886390.9604">2777 16781 415 0,'-3'0'26'16,"3"0"9"-16,0 0 5 0,0 0-12 15,0 0-17-15,1-2-11 16,6 0 0-16,5 0 6 16,2-1-3-16,4-2 1 15,-2-1-2-15,2 1 1 16,-2 1-2-16,-1 1-2 0,-1 3-20 16,-3 0-47-16,-2 0-23 15,-4 2-47-15,-5 6-89 16</inkml:trace>
  <inkml:trace contextRef="#ctx0" brushRef="#br0" timeOffset="886675.8945">2876 16879 330 0,'-4'7'43'0,"3"-2"-18"16,1-1 0-16,0-4-9 0,1 0-7 16,11 0 0-16,2 0 16 15,4-4 21-15,5-6-35 0,2-1-7 16,0-3-2-16,1-2-45 15,-3 0-39-15,-2-2-7 16,-1 0-49-16</inkml:trace>
  <inkml:trace contextRef="#ctx0" brushRef="#br0" timeOffset="886912.0752">3142 16672 221 0,'-2'0'166'16,"0"-2"-146"-16,-1 2 20 15,1 0 12-15,2 0-14 16,0 0-16-16,0 0-5 0,0 0-10 16,0 0-3-16,0 0-2 15,0 0-1-15,0 0-1 16,0 4-2-16,0 3 4 16,2 4 2-16,3 4-2 15,0 3 1-15,1 4 0 16,-1 3 0-16,3 0 0 0,0 2-1 15,-1 0-2-15,0-5-1 16,1-2 2-16,-1-2-6 16,0-4-31-16,-2-8-50 15,-1-6-79-15</inkml:trace>
  <inkml:trace contextRef="#ctx0" brushRef="#br0" timeOffset="887435.4829">3652 16741 305 0,'0'2'132'0,"0"-2"-119"15,0 0-1-15,0 0 12 0,0 0-4 16,2 0-9-16,5 0-20 16,3 0 4-16,5 0 11 15,4-3 8-15,3-2-3 16,4-3-4-16,2 1-5 15,1 0 1-15,-2 0-2 16,-2 2 1-16,-4-1-1 16,0 3 0-16,-9 3-16 15,-2 0-41-15,-5 0-35 16,-5 0-51-16</inkml:trace>
  <inkml:trace contextRef="#ctx0" brushRef="#br0" timeOffset="887758.6541">3747 16824 353 0,'6'0'-11'0,"9"0"24"0,7-4 24 15,5-5-4-15,2-3-9 16,3 1-5-16,1-2-5 16,-5 1-1-16,1-2-7 15,-4 3-3-15,-4 0-3 16,-4 3 1-16,-5-2 0 0,-2 3-3 15,-5 0-23-15,-2 2-24 16,-3 0 16-16,0-3-8 16,-3 3-44-16,-2-2-12 15,-5-2-39-15</inkml:trace>
  <inkml:trace contextRef="#ctx0" brushRef="#br0" timeOffset="887981.8208">4018 16627 1 0,'-9'-10'158'0,"4"0"-98"0,0 5 10 15,3 0 5-15,0 3-27 16,0 2-2-16,2 0-19 15,0 0-13-15,0 0-9 16,6 4-10-16,4 4 8 16,3 5 4-16,1 3 0 0,1 4-2 15,1 1-3-15,-6 3 0 16,0 2 1-16,-7-1-9 16,-3 6-33-16,0-7-34 15,-13 2-36-15,-6-7-72 16</inkml:trace>
  <inkml:trace contextRef="#ctx0" brushRef="#br0" timeOffset="888519.271">4915 16594 223 0,'0'-6'68'0,"0"-1"-62"16,-7 0 11-16,2-2 41 15,2 1-33-15,-2 0-15 16,-2-1 10-16,-1 3 15 0,1 3-5 16,-4 1-10-16,1 2-16 15,-3 0-5-15,1 8-2 16,-2 4 4-16,6 2-2 16,1 6-3-16,3 1 0 15,4 0 10-15,0 1-5 16,12-2-1-16,3-2-3 15,6-8 0-15,3-3 7 16,1-7-1-16,4 0 2 0,-2 0-3 16,-4-10 4-16,-2-1-5 15,-2-3 3-15,-9 1 1 16,-5-3 1-16,-5 3 10 16,0-1-2-16,-13 4-9 0,-8 1-8 15,0 3 1-15,-2 6-13 16,1 0-15-16,4 0-1 15,6 4 4-15,8 1-19 16,4-3-19-16,11-2-65 0</inkml:trace>
  <inkml:trace contextRef="#ctx0" brushRef="#br0" timeOffset="888853.8934">5373 16412 462 0,'-8'0'51'0,"-6"0"-41"16,-4 1 15-16,-3 8 4 15,2 3-16-15,1 3-6 0,1 6-3 16,0 3 0-16,6 4-2 16,5 2 0-16,1 1-1 15,5-1-1-15,0-3-1 16,0-6-1-16,11-1 0 0,3-7-1 15,3-3-1-15,0-3 0 16,7-3 4-16,0-4-10 16,1 0-38-16,2-13-43 15,-6-1-21-15,2-9-72 16</inkml:trace>
  <inkml:trace contextRef="#ctx0" brushRef="#br0" timeOffset="889106.6377">5482 16474 484 0,'-5'-4'17'16,"-1"1"0"-16,0-1 36 0,6 3-17 15,0 1-18-15,-2 0-10 16,2 0-6-16,0 0-2 16,7 8-3-16,0 3 6 15,1 5 2-15,5 4-4 16,0 1 2-16,-3 4-4 15,0-2 5-15,-2 4-3 0,-2-2-3 16,-1-4 4-16,-4-3-7 16,3-3-16-16,-4-8-20 15,2-7-35-15,-1 0-21 16,4-11-106-16</inkml:trace>
  <inkml:trace contextRef="#ctx0" brushRef="#br0" timeOffset="889334.9807">5665 16392 446 0,'0'0'28'0,"0"0"-3"16,0 2-2-16,0 5 3 16,0 7-3-16,7 1-12 15,0 0 1-15,6 3 2 16,-3 3-11-16,4 1-1 0,-1 1 3 15,-4 0 0-15,1 4 0 16,-8-2-3-16,-2 2 0 16,-2-4-1-16,-13 0-4 15,-2-1-10-15,-7-2-20 0,-5-6-40 16,-3-7-37-16,0-7-164 16</inkml:trace>
  <inkml:trace contextRef="#ctx0" brushRef="#br0" timeOffset="889794.9086">6064 16456 379 0,'1'4'92'0,"1"-1"-76"16,2-1-2-16,1 2 35 16,6-3-12-16,3 1-19 15,3 0-5-15,4-2-2 0,4 0 0 16,4 0-6-16,0 0-3 15,-1 0-2-15,-1-2 0 16,0 0-13-16,-7 2-24 16,-6 0-41-16,-5 0-25 15,-7 0-53-15</inkml:trace>
  <inkml:trace contextRef="#ctx0" brushRef="#br0" timeOffset="890089.8164">6184 16611 260 0,'0'6'138'0,"0"-6"-126"0,9 0 7 16,7 0 30-16,3 0-12 15,5-4-10-15,1-5-16 16,2 0-3-16,-1 0-7 16,0-2-1-16,-1-1-45 15,-3 0-57-15,-5-1-93 0</inkml:trace>
  <inkml:trace contextRef="#ctx0" brushRef="#br0" timeOffset="890323.7601">6552 16384 387 0,'0'-1'55'15,"0"-1"-28"-15,0 1 18 16,0 1 9-16,0 0-24 15,0 0-13-15,0 0-5 0,0 0-4 16,0 1-4-16,0 6-3 16,0 6 4-16,0 5 1 15,4 1 3-15,1 5-4 16,2 1 1-16,1 3-2 16,-1 1-2-16,-2 1-1 0,2 0-1 15,-4 1-2-15,3-1-23 16,-2 0-24-16,-4-3-60 15,0-6-33-15</inkml:trace>
  <inkml:trace contextRef="#ctx0" brushRef="#br0" timeOffset="892413.3592">5061 17561 224 0,'-5'-12'12'0,"1"0"-11"16,1 1 0-16,0 2 1 15,-3 1-1-15,5 0-2 16,-6 3-7-16,4 1-1 16,-1 3-7-16,-1 0-20 0,2 1-46 15</inkml:trace>
  <inkml:trace contextRef="#ctx0" brushRef="#br0" timeOffset="893154.2939">4075 17519 386 0,'0'0'52'0,"0"0"-47"15,0-3 17 1,0-4 17-16,-7 1-13 0,0 1-8 15,-1 3-9-15,-2-2-1 16,-2 4 1-16,-3 0-7 16,1 4-2-16,-3 5 0 15,2 5 2-15,-2 5-1 16,3 2 0-16,4 0 0 0,2 2 0 16,6-2-2-16,2-1 0 15,4-4-2-15,12-2-1 0,0-3 1 16,8-8 1-16,3 0 1 15,0-3 0-15,-2-4-1 16,0-7 2-16,0-3-2 16,-5-4 1-1,-2 2 6-15,-4-4-8 0,-5 3 11 16,-6 2-5-16,-3 1 8 16,0 1 4-16,-7 1 0 15,-5 1-2-15,-5 4-17 16,0 2-11-16,-1 3 12 15,0 2-8-15,3 0-12 0,5 7-35 16,5 2-25-16,5 0-7 16,0-4-119-16</inkml:trace>
  <inkml:trace contextRef="#ctx0" brushRef="#br0" timeOffset="893462.3774">4418 17384 386 0,'-15'0'96'0,"0"-2"-94"0,-3 0 2 16,2 2 33-16,0 0-11 16,1 4-13-16,-1 6-7 15,2 5 0-15,1 5-1 16,5 3-1-16,-2 7-3 15,3 0 1-15,5 6 0 16,2 0-2-16,0-3 2 0,0-1-4 16,7-3 1-16,6-4-2 15,1-5 3-15,6-6-7 16,2-7-11-16,3-5-22 16,2-2-35-16,2-11-22 15,-1-7-47-15</inkml:trace>
  <inkml:trace contextRef="#ctx0" brushRef="#br0" timeOffset="893934.8244">4484 17486 420 0,'-10'0'69'16,"5"0"-56"-16,5-2 1 15,0-6 3-15,2 2-1 16,11 0-4-16,1 1-4 0,4 4-1 16,3-2 2-16,-3 3-7 15,2 0-1-15,-4 7-2 16,-6 7-3-16,-2 2-9 16,-8 1-10-16,0 2-19 0,-3 2 11 15,-10-3 17-15,-1-1 12 16,-1-5 1-16,-1-2 6 15,5 0 7-15,0-7 0 16,3-2 3-16,3 2 1 16,2-3 1-16,3 0 1 15,0 0-9-15,0 0-15 0,4 0 14 16,7 0-1 0,1-3-1-16,3 0 0 15,4 0 2-15,1-3 1 16,4 1-1-16,-3 0 2 0,4 1-5 15,-2 1-3-15,1-1-1 16,-1 1 2-16,-2-3-4 0,-2 2 2 16,-4-1-2-16,0-2-34 15,-4 3-34-15,-4-6-25 16,-1-1-60-16</inkml:trace>
  <inkml:trace contextRef="#ctx0" brushRef="#br0" timeOffset="894256.6302">4844 17323 377 0,'0'-1'60'0,"-5"-4"-38"15,1 5 20-15,4-1 19 16,-1 1-35-16,1 0-15 0,0 6-7 15,1 4-3-15,8 6 7 16,2 3 1-16,3 5 4 16,1 1-8-16,-1 3 3 15,-2 1-3-15,0 1-3 16,-5 3-1-16,-7-3-2 16,0 0 2-16,-6-3-12 0,-9-1-4 15,0-2 1-15,-5-5-5 16,4-6-10-16,-1-6-15 15,7-7-5-15,7-7-22 16,3-13-68-16</inkml:trace>
  <inkml:trace contextRef="#ctx0" brushRef="#br0" timeOffset="894761.181">5185 17423 364 0,'0'0'78'0,"0"0"-39"15,0 0 16-15,0 0-13 0,0 1-26 16,6-1-6-16,3 0 8 16,3 3-1-16,6-3-6 15,2 0-4-15,3 0 2 0,3 0-7 16,1 0 1-16,-2 0 0 16,-3 0-2-16,2 0-2 15,-6 0 0-15,0-3-3 16,-5 3-29-16,-4 0-7 15,-6 0-28-15,-3 5-31 16,0-2-19-16</inkml:trace>
  <inkml:trace contextRef="#ctx0" brushRef="#br0" timeOffset="895061.9334">5196 17566 192 0,'0'1'241'16,"4"-1"-237"-16,3 0 11 16,5 0 54-16,3 0-17 15,5 0-31-15,-4 0-11 0,7 0 4 16,1 0-4-16,-2 0-3 16,6 0-3-16,-3 0-4 15,2 0 4-15,-3 0-4 16,-5 0 1-16,2 2-1 15,-4-2 3-15,-3 0-3 0,-4 0 1 16,-2 0-3-16,-1 0 2 16,-3 0-3-16,-2 0-16 15,1 0-5-15,-3 0-28 16,2-2-46-16,-1-3-40 16</inkml:trace>
  <inkml:trace contextRef="#ctx0" brushRef="#br0" timeOffset="1.70707E6">6943 10720 368 0,'-16'4'7'0,"-2"-2"-4"16,4 2-1-16,-1 2-2 15,3-3 1-15,0 4-1 16,-3-3-2-16,-1 3-4 16,1-2-18-16,1 3 2 15,0-3 2-15,-2 0 10 16,5-1 5-16,-2-2 4 15,3 1 2-15,0-3 6 0,3 0 24 16,2 0 2-16,2 0-8 16,1 0-5-16,2 0-8 15,0 0-10-15,9-5-15 0,3-9-56 16,4-10-106-16</inkml:trace>
  <inkml:trace contextRef="#ctx0" brushRef="#br0" timeOffset="1.70969E6">14975 9102 116 0,'-12'0'282'15,"3"0"-256"-15,1 0 10 0,5 0-28 16,3 0-2-16,0-2 1 16,11-3-14-16,7-1 13 15,4-6-2-15,10-1-3 16,5-2 1-16,4-3-2 15,3-2 3-15,-1 2-2 16,-1 2 0-16,-5 4-1 16,-10 3-30-16,-8 5-16 15,-12 4-17-15,-10 4-22 0,-20 10 19 16,-7 9-62-16</inkml:trace>
  <inkml:trace contextRef="#ctx0" brushRef="#br0" timeOffset="1.70997E6">15101 9107 154 0,'-32'27'44'16,"6"-9"8"-16,9-2-5 0,6-5-9 15,9-4-14-15,2-4-11 16,20-3-3-16,9-5 33 16,13-15 0-16,11-1-21 15,10-8-13-15,5 1-6 0,2-1-2 16,-5 3-2-16,-14 5-62 16,-11 3-85-16</inkml:trace>
  <inkml:trace contextRef="#ctx0" brushRef="#br0" timeOffset="1.71054E6">10167 10762 370 0,'13'0'171'0,"6"-15"-177"16,4-6-3-1,11 0 9-15,6-4-1 0,2-1 6 16,0 0-3-16,-2-2-4 15,-2 7 1-15,-4 3-13 16,-10 6-25-16,-5 6-17 0,-16 6-15 16,-5 0-69-16</inkml:trace>
  <inkml:trace contextRef="#ctx0" brushRef="#br0" timeOffset="1.71084E6">10141 10911 176 0,'-29'5'168'0,"29"18"-159"15,15-23-15-15,19-2 9 16,13-16 8-16,12-7-1 16,12-8-4-16,9-3-5 15,3-2-2-15,-7 5-10 0,4 1-121 16</inkml:trace>
  <inkml:trace contextRef="#ctx0" brushRef="#br0" timeOffset="1.71122E6">10316 12980 464 0,'7'-13'3'16,"1"-4"-4"-16,14-5-2 16,4 1-1-16,4-3 3 0,4-6 8 15,7-2-20-15,-1-2 24 16,3 4-9-16,1-2-1 16,-9 5 0-16,-4 7-29 0,-12 6-12 15,-14 9-68-15,-5 5-117 16</inkml:trace>
  <inkml:trace contextRef="#ctx0" brushRef="#br0" timeOffset="1.71155E6">10215 13058 299 0,'-7'27'22'16,"-28"-9"8"-16,35-14-12 0,14-4-27 16,18-17 19-16,12-9 0 15,16-13 1-15,9-8-3 16,14-6 1-16,2-1-2 15,1 6 2-15,-4 3-8 16,-13 15-24-16,-21 9-88 16</inkml:trace>
  <inkml:trace contextRef="#ctx0" brushRef="#br0" timeOffset="1.71182E6">8784 14963 303 0,'0'0'22'16,"2"0"-17"-16,11-5-3 16,2-6 9-16,5-3 2 15,6-3-5-15,1-2-3 16,3-1-4-16,-2-1-81 0,-3 1-162 16</inkml:trace>
  <inkml:trace contextRef="#ctx0" brushRef="#br0" timeOffset="1.71228E6">9283 14109 364 0,'0'0'4'0,"0"0"-7"16,13-9 3-16,6-5 4 16,6-4 12-16,6-3 0 15,3-3-10-15,4-1 0 16,0 0-5-16,-1 0 0 0,-3 4-1 15,-3 3 1-15,-6 4-1 16,-8 10-12-16,-12 4-45 16,-5 7-75-16</inkml:trace>
  <inkml:trace contextRef="#ctx0" brushRef="#br0" timeOffset="1.7126E6">9305 14232 260 0,'-22'25'26'16,"11"-11"33"-16,11-5-39 15,7-9-22-15,17-2 9 0,10-15 5 16,11-10 0-16,7-7-3 16,9-7-3-16,5-5-1 15,3 4 0-15,1 0-2 16,-4 0-27-16,-10 5-106 16</inkml:trace>
  <inkml:trace contextRef="#ctx0" brushRef="#br0" timeOffset="1.71704E6">22690 13471 425 0,'0'-12'24'15,"-2"-1"-21"-15,-6-4-3 16,1-3 1-16,-1-3 1 0,-3-5-1 15,-2-4-15 1,-1-2-27-16,-4-4-70 16</inkml:trace>
  <inkml:trace contextRef="#ctx0" brushRef="#br0" timeOffset="1.71736E6">22312 13376 513 0,'32'-20'-2'0,"2"-8"-21"15,3-3-54-15,4 2 19 16,-7 3 14-16,-7 10-33 16,-14 11-37-16</inkml:trace>
  <inkml:trace contextRef="#ctx0" brushRef="#br0" timeOffset="1.71764E6">22498 13287 135 0,'-35'49'114'0,"-6"7"-35"0,-2-1-36 15,3-1-21-15,8-12-11 16,9-9-7-16,10-12 1 16,13-12-2-16,0-9-12 15,17-9 15-15,5-18 1 16,9-7-6-16,1-6-1 0,3-10-7 16,-6-2-3-16,-6 8-10 15,-8 3-4-15,-14 12 9 16,-1 13 1-16,-16 16 7 15,-15 4 7-15,-5 20 18 16,-1 12 27-16,1 8-13 16,6 8-17-16,8 1-9 15,11-4-6-15,11-5-2 0,6-8-10 16,15-12-9-16,10-11 1 16,6-11 20-16,4-2-4 15,3-16 14-15,-8-11-5 0,-4-1-3 16,-11-1-1-16,-11 0 1 15,-10 10 1-15,-10 8 4 16,-13 11 6-16,-5 4 16 16,2 15 14-16,4 8-20 15,12 2-19-15,10-6-8 0,5-9-52 16,22-14-126-16</inkml:trace>
  <inkml:trace contextRef="#ctx0" brushRef="#br0" timeOffset="1.71926E6">21652 11653 525 0,'-11'-12'6'16,"-9"-7"-6"0,-3 1-5-16,-6 1 4 0,-7-3 2 15,-7-1-11-15,-7-3 5 16,-8 3 3-16,-6 1-10 16,-6 1 8-16,-10 3 3 0,-5 0 0 15,-5 0-1-15,-9 3-1 16,-3 1 3-16,-6-1 0 15,-3 1 1-15,-3 3-2 16,0 0 3 0,-5 0-3-16,2 0 2 15,-3 4-1-15,-2-1-1 0,-4 1 1 16,1 2 1-16,-3 1-1 16,-3 0-6-16,0 2 5 15,0-2-4-15,0 2-2 0,2 0 6 16,2 0 0-16,-2 6 0 15,5 0 2-15,-1 5-1 16,-1 2-1-16,-1 1 2 16,3 2-1-16,-2 4-1 0,1 0 2 15,-1 1-3-15,6 2 1 16,1 0-3-16,4 2 3 16,4 0 1-16,3 3 0 0,2 0 3 15,7 0-5-15,0 4 2 16,6-2 0-16,-1 1-1 15,6 1 1-15,5-2 0 16,1 1 1 0,8-1-1-16,1 0 0 0,8 0 0 15,6-1 2-15,8 0-2 16,7 3-2-16,3-4 4 16,7 3-2-16,4-2 0 0,2 0 0 15,7 3-2-15,2-2 0 16,4 3 2-16,4 1-2 15,3 1 1-15,3 1-1 16,5-2-1-16,0 3-1 0,0-3-2 16,11 0-1-16,3-5 3 15,6-3-1-15,1-1 3 16,8-2-6-16,3-3 5 0,4-2 4 16,6-2-2-16,6-2 0 15,4-1 6-15,6-1-6 16,7-1 2-16,-1 0 2 15,9-2-8-15,-2 1 2 16,2-2-2-16,5 0 5 16,2 0-3-16,5-3-1 15,1 0-1-15,2-1-1 0,2 0 5 16,4-3 3 0,-3 1-2-16,1 0-3 0,5-1 4 15,-4 1-3-15,4-2 4 16,-4 2-6-16,-1 0 8 15,3 0-3-15,0-2 1 0,-2 0-2 16,2 0 1-16,4 0 0 16,0 0 1-16,0-2-4 15,1-4 4-15,-1 0-4 0,2-2 3 16,-1-2-2-16,-1-1 2 16,1 0-2-16,-2-1 2 15,1-1-1-15,-3 1 2 16,0-1-3-16,-5 1 4 15,4-3-3-15,0 0 0 0,-3 0 1 16,1-1-1-16,-1-2 0 16,-1-1 0-16,3-1-1 15,-4-2 1 1,-2 0 1-16,3-3 1 16,-2 1-3-16,-3-2 2 0,-6-2 1 15,1 2-4-15,-4-2 4 16,-4-1-2-16,-5-3 1 15,-2 0-2-15,-3 0 1 0,-2-4 0 16,-7 0-2-16,-1-1 2 16,-4-1 2-16,-8-1 0 15,-6-4-3-15,-7 1 3 0,-10 2-1 16,-8-4 2-16,-10-1 5 16,-7-1 3-16,-23-2 6 15,-16-2-5-15,-19 0-11 16,-26 0-3-16,-19 5-11 15,-25 6-8-15,-25-1-24 0,-21 2-116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4FC0-AEB7-407F-BF7F-68EB928D237E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8D134-D86A-471B-9C75-31685AF12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4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78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6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65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203200" y="5667376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itchFamily="34" charset="0"/>
              </a:rPr>
              <a:t>Hyderabad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133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2382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6983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01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57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6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6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78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65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10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86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E4FA9-8ED7-48EF-93E1-83DD0F1FC664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1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8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customXml" Target="../ink/ink3.xml"/><Relationship Id="rId4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emf"/><Relationship Id="rId5" Type="http://schemas.openxmlformats.org/officeDocument/2006/relationships/customXml" Target="../ink/ink6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5"/>
          <p:cNvSpPr>
            <a:spLocks noGrp="1"/>
          </p:cNvSpPr>
          <p:nvPr>
            <p:ph sz="quarter" idx="13"/>
          </p:nvPr>
        </p:nvSpPr>
        <p:spPr>
          <a:xfrm>
            <a:off x="4114800" y="5334000"/>
            <a:ext cx="6019800" cy="4572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B050"/>
                </a:solidFill>
              </a:rPr>
              <a:t>Dr. Raghunath Reddy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3733800" y="3581400"/>
            <a:ext cx="56388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     CS F222: 	Discrete Structures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	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Computer Science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		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Topic: Algebraic Structures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3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Cayley table / Operations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If we are given a table, we can define a binary operation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D5DB80D-99D0-4AA8-8573-C47402454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82031"/>
              </p:ext>
            </p:extLst>
          </p:nvPr>
        </p:nvGraphicFramePr>
        <p:xfrm>
          <a:off x="2032000" y="2987397"/>
          <a:ext cx="5724988" cy="2930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247">
                  <a:extLst>
                    <a:ext uri="{9D8B030D-6E8A-4147-A177-3AD203B41FA5}">
                      <a16:colId xmlns:a16="http://schemas.microsoft.com/office/drawing/2014/main" val="1994908277"/>
                    </a:ext>
                  </a:extLst>
                </a:gridCol>
                <a:gridCol w="1431247">
                  <a:extLst>
                    <a:ext uri="{9D8B030D-6E8A-4147-A177-3AD203B41FA5}">
                      <a16:colId xmlns:a16="http://schemas.microsoft.com/office/drawing/2014/main" val="644499901"/>
                    </a:ext>
                  </a:extLst>
                </a:gridCol>
                <a:gridCol w="1431247">
                  <a:extLst>
                    <a:ext uri="{9D8B030D-6E8A-4147-A177-3AD203B41FA5}">
                      <a16:colId xmlns:a16="http://schemas.microsoft.com/office/drawing/2014/main" val="3464861482"/>
                    </a:ext>
                  </a:extLst>
                </a:gridCol>
                <a:gridCol w="1431247">
                  <a:extLst>
                    <a:ext uri="{9D8B030D-6E8A-4147-A177-3AD203B41FA5}">
                      <a16:colId xmlns:a16="http://schemas.microsoft.com/office/drawing/2014/main" val="3738216455"/>
                    </a:ext>
                  </a:extLst>
                </a:gridCol>
              </a:tblGrid>
              <a:tr h="7250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   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         *</a:t>
                      </a:r>
                      <a:endParaRPr lang="en-IN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      1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       2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3    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646547"/>
                  </a:ext>
                </a:extLst>
              </a:tr>
              <a:tr h="73514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221352"/>
                  </a:ext>
                </a:extLst>
              </a:tr>
              <a:tr h="73514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660952"/>
                  </a:ext>
                </a:extLst>
              </a:tr>
              <a:tr h="73514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75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39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be a non-empty set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be a binary operation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 We say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∗)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group</a:t>
                </a:r>
                <a:r>
                  <a:rPr lang="en-US" sz="2400" dirty="0"/>
                  <a:t> if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closed</a:t>
                </a:r>
                <a:r>
                  <a:rPr 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* is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associative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contains an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identity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and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lang="en-US" sz="2400" b="0" dirty="0"/>
                  <a:t>Every element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has an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inverse</a:t>
                </a:r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Examples: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+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, +) are groups.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0" indent="0" eaLnBrk="1" hangingPunct="1">
                  <a:buNone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number of elements in a group is called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order</a:t>
                </a:r>
                <a:r>
                  <a:rPr lang="en-US" sz="2400" dirty="0"/>
                  <a:t> of the group. </a:t>
                </a:r>
              </a:p>
              <a:p>
                <a:pPr marL="457200" lvl="1" indent="0" eaLnBrk="1" hangingPunct="1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 r="-2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207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Commutative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</a:t>
                </a:r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be a binary operation on a set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. We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is commutative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if,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US" sz="2400" dirty="0"/>
                  <a:t> be a group.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is commutative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we say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US" sz="2400" dirty="0"/>
                  <a:t> as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commutative group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abelian group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 r="-5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024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Group: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Example: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={1, 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sz="2400" dirty="0"/>
                  <a:t>. Let the binary operation be multiplication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⋅)</m:t>
                    </m:r>
                  </m:oMath>
                </a14:m>
                <a:r>
                  <a:rPr lang="en-US" sz="2400" dirty="0"/>
                  <a:t>. Show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⋅</m:t>
                        </m:r>
                      </m:e>
                    </m:d>
                  </m:oMath>
                </a14:m>
                <a:r>
                  <a:rPr lang="en-US" sz="2400" dirty="0"/>
                  <a:t> is a group. 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1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557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Group 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Example: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be a set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sz="2400" dirty="0"/>
                  <a:t> matrices with non-zero determinant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be a usual matric multiplication operation. Show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US" sz="2400" dirty="0"/>
                  <a:t> is a group. 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 r="-12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35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Some finite Group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identity element </a:t>
                </a:r>
                <a:r>
                  <a:rPr lang="en-US" sz="2400" dirty="0"/>
                  <a:t>with respect to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⋅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{0, 1}</m:t>
                    </m:r>
                  </m:oMath>
                </a14:m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269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Some more finite Group examples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7926" y="1413164"/>
            <a:ext cx="11402291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7799471B-98A2-4595-909B-9068E9C9D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04" y="1490688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1, 2,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is  a group under addition modulo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7799471B-98A2-4595-909B-9068E9C9D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004" y="1490688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695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330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Some more finite Group examples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7926" y="1413164"/>
            <a:ext cx="11402291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7799471B-98A2-4595-909B-9068E9C9D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04" y="1490688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2,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is  a group under multiplication modulo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is a prime.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7799471B-98A2-4595-909B-9068E9C9D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004" y="1490688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695" t="-811" r="-4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756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Properties of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Theorem:</a:t>
                </a:r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US" sz="2400" dirty="0"/>
                  <a:t> be a group.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marL="457200" indent="-457200" eaLnBrk="1" hangingPunct="1">
                  <a:buFont typeface="+mj-lt"/>
                  <a:buAutoNum type="arabicParenR"/>
                </a:pPr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marL="457200" indent="-457200" eaLnBrk="1" hangingPunct="1">
                  <a:buFont typeface="+mj-lt"/>
                  <a:buAutoNum type="arabicParenR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821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Properties of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Theorem:</a:t>
                </a:r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∗)</m:t>
                    </m:r>
                  </m:oMath>
                </a14:m>
                <a:r>
                  <a:rPr lang="en-US" sz="2400" dirty="0"/>
                  <a:t> be a group. Then </a:t>
                </a:r>
              </a:p>
              <a:p>
                <a:pPr marL="914400" lvl="1" indent="-457200" eaLnBrk="1" hangingPunct="1"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for every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914400" lvl="1" indent="-457200" eaLnBrk="1" hangingPunct="1"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760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84909" y="381000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Binary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</a:t>
                </a:r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be a non-empty set. Any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 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called a binary operation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a binary operation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400" dirty="0"/>
                  <a:t>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we denote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will use symbols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+, −, ×, ∗,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⊕</m:t>
                    </m:r>
                  </m:oMath>
                </a14:m>
                <a:r>
                  <a:rPr lang="en-US" sz="2400" dirty="0"/>
                  <a:t> to denote binary operations.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Examples: 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eaLnBrk="1" hangingPunct="1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are binary operations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𝕫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eaLnBrk="1" hangingPunct="1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be the set of all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Then union and intersection are binary operations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 r="-1123" b="-4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141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Exponent of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⋅ )</m:t>
                    </m:r>
                  </m:oMath>
                </a14:m>
                <a:r>
                  <a:rPr lang="en-US" sz="2400" dirty="0"/>
                  <a:t> be a  group.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we define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b="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Theorem:</a:t>
                </a:r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be  a group.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789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Subgroups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0492407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2400" dirty="0"/>
                  <a:t>An</a:t>
                </a:r>
                <a:r>
                  <a:rPr lang="en-US" sz="2400" dirty="0">
                    <a:solidFill>
                      <a:srgbClr val="C00000"/>
                    </a:solidFill>
                  </a:rPr>
                  <a:t>  algebraic structure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US" sz="2400" dirty="0"/>
                  <a:t> is said to be a subgroup of a group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US" sz="2400" dirty="0"/>
                  <a:t> if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 b="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US" sz="2400" dirty="0"/>
                  <a:t> itself a group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Note:</a:t>
                </a: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is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is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0492407" cy="5264727"/>
              </a:xfrm>
              <a:prstGeom prst="rect">
                <a:avLst/>
              </a:prstGeom>
              <a:blipFill>
                <a:blip r:embed="rId2"/>
                <a:stretch>
                  <a:fillRect l="-813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31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Subgroups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5" y="1413164"/>
                <a:ext cx="11180775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Lemma:</a:t>
                </a:r>
                <a:r>
                  <a:rPr lang="en-US" sz="2400" dirty="0">
                    <a:solidFill>
                      <a:schemeClr val="tx1"/>
                    </a:solidFill>
                  </a:rPr>
                  <a:t> A nonempty subset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of the group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if and only if</a:t>
                </a:r>
              </a:p>
              <a:p>
                <a:pPr marL="857250" lvl="1" indent="-457200" eaLnBrk="1" hangingPunct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implies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857250" lvl="1" indent="-457200" eaLnBrk="1" hangingPunct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5" y="1413164"/>
                <a:ext cx="11180775" cy="5264727"/>
              </a:xfrm>
              <a:prstGeom prst="rect">
                <a:avLst/>
              </a:prstGeom>
              <a:blipFill>
                <a:blip r:embed="rId2"/>
                <a:stretch>
                  <a:fillRect l="-763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115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Subgroups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0841728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Lemma: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a nonempty finite subset of a group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closed under the multiplication,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0841728" cy="5264727"/>
              </a:xfrm>
              <a:prstGeom prst="rect">
                <a:avLst/>
              </a:prstGeom>
              <a:blipFill>
                <a:blip r:embed="rId2"/>
                <a:stretch>
                  <a:fillRect l="-787" t="-811" r="-9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06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Subgroups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958828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be a group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±1, ±2, …, }. </m:t>
                    </m:r>
                  </m:oMath>
                </a14:m>
                <a:r>
                  <a:rPr lang="en-US" sz="2400" dirty="0"/>
                  <a:t> Show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/>
                  <a:t> is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9588281" cy="5264727"/>
              </a:xfrm>
              <a:prstGeom prst="rect">
                <a:avLst/>
              </a:prstGeom>
              <a:blipFill>
                <a:blip r:embed="rId2"/>
                <a:stretch>
                  <a:fillRect l="-890" t="-4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350800" y="1891440"/>
              <a:ext cx="6387480" cy="531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0720" y="1879560"/>
                <a:ext cx="6402240" cy="55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0860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Cyclic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958828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be a group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±1, ±2, …, }. </m:t>
                    </m:r>
                  </m:oMath>
                </a14:m>
                <a:r>
                  <a:rPr lang="en-US" sz="2400" dirty="0"/>
                  <a:t> If for some choice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called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cyclic group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is called a generator.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9588281" cy="5264727"/>
              </a:xfrm>
              <a:prstGeom prst="rect">
                <a:avLst/>
              </a:prstGeom>
              <a:blipFill>
                <a:blip r:embed="rId2"/>
                <a:stretch>
                  <a:fillRect l="-890" t="-463" r="-12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18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Cyclic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958828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Theorem: Every cyclic group is abelian.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9588281" cy="5264727"/>
              </a:xfrm>
              <a:prstGeom prst="rect">
                <a:avLst/>
              </a:prstGeom>
              <a:blipFill>
                <a:blip r:embed="rId2"/>
                <a:stretch>
                  <a:fillRect l="-890" t="-3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3950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Congruent modulo 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71503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be a group,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;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we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is congruent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mod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(written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), 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0070C0"/>
                    </a:solidFill>
                  </a:rPr>
                  <a:t>Lemma: The relation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is an equivalence relation.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715031" cy="5264727"/>
              </a:xfrm>
              <a:prstGeom prst="rect">
                <a:avLst/>
              </a:prstGeom>
              <a:blipFill>
                <a:blip r:embed="rId2"/>
                <a:stretch>
                  <a:fillRect l="-72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25120" y="948960"/>
              <a:ext cx="10780200" cy="5404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200" y="937800"/>
                <a:ext cx="10796400" cy="54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129840" y="321120"/>
              <a:ext cx="6832800" cy="387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8680" y="309960"/>
                <a:ext cx="6856200" cy="38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991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Cosets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71503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is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.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𝐻𝑎</m:t>
                    </m:r>
                  </m:oMath>
                </a14:m>
                <a:r>
                  <a:rPr lang="en-US" sz="2400" dirty="0"/>
                  <a:t> is called a right coset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G.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715031" cy="5264727"/>
              </a:xfrm>
              <a:prstGeom prst="rect">
                <a:avLst/>
              </a:prstGeom>
              <a:blipFill>
                <a:blip r:embed="rId2"/>
                <a:stretch>
                  <a:fillRect l="-72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34440" y="1078560"/>
              <a:ext cx="10826640" cy="3900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60" y="1069200"/>
                <a:ext cx="10851840" cy="39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178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Cosets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71503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Lemma: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715031" cy="5264727"/>
              </a:xfrm>
              <a:prstGeom prst="rect">
                <a:avLst/>
              </a:prstGeom>
              <a:blipFill>
                <a:blip r:embed="rId2"/>
                <a:stretch>
                  <a:fillRect l="-72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02440" y="1297080"/>
              <a:ext cx="10611360" cy="525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480" y="1284120"/>
                <a:ext cx="10635120" cy="52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027600" y="113760"/>
              <a:ext cx="8835480" cy="613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4280" y="101880"/>
                <a:ext cx="8854560" cy="61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293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84909" y="381000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Algebraic structure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 non-empty set together with a number of binary operations on the set is called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algebraic system / structure</a:t>
                </a:r>
                <a:r>
                  <a:rPr lang="en-US" sz="24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</a:t>
                </a:r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US" sz="2400" dirty="0"/>
                  <a:t> be an algebraic structure. We say that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closed</a:t>
                </a:r>
                <a:r>
                  <a:rPr lang="en-US" sz="2400" dirty="0"/>
                  <a:t> on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subset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associative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if,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commutative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if,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 r="-6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94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Cosets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71503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Lemma: </a:t>
                </a:r>
                <a:r>
                  <a:rPr lang="en-US" sz="2400" dirty="0"/>
                  <a:t>There is a one-to-one correspondence between any two right cosets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715031" cy="5264727"/>
              </a:xfrm>
              <a:prstGeom prst="rect">
                <a:avLst/>
              </a:prstGeom>
              <a:blipFill>
                <a:blip r:embed="rId2"/>
                <a:stretch>
                  <a:fillRect l="-72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06840" y="2048400"/>
              <a:ext cx="10368720" cy="4484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880" y="2034720"/>
                <a:ext cx="10385640" cy="45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56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Cosets : Lagrange's theorem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Lemma: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finite group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2400" dirty="0"/>
                  <a:t> is a divisor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blipFill>
                <a:blip r:embed="rId2"/>
                <a:stretch>
                  <a:fillRect l="-785" t="-811" r="-10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3680" y="279360"/>
              <a:ext cx="11458440" cy="612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000" y="267120"/>
                <a:ext cx="11481480" cy="614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998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Order of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group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the order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is the least positive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Order of an element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denoted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blipFill>
                <a:blip r:embed="rId2"/>
                <a:stretch>
                  <a:fillRect l="-785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8160" y="635400"/>
              <a:ext cx="11511000" cy="5972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280" y="626040"/>
                <a:ext cx="11527560" cy="59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093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Order of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Lemma: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a finite group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finite and less than or equal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blipFill>
                <a:blip r:embed="rId2"/>
                <a:stretch>
                  <a:fillRect l="-785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372400" y="658080"/>
              <a:ext cx="9374040" cy="4077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3760" y="648720"/>
                <a:ext cx="9393840" cy="40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3057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Order of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Lemma: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a finite group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divisor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blipFill>
                <a:blip r:embed="rId2"/>
                <a:stretch>
                  <a:fillRect l="-785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32120" y="1485720"/>
              <a:ext cx="10965960" cy="4923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600" y="1474920"/>
                <a:ext cx="10987200" cy="49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99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Product of two subgroups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are two subgroups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let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Lemma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𝐻𝐾</m:t>
                    </m:r>
                  </m:oMath>
                </a14:m>
                <a:r>
                  <a:rPr lang="en-US" sz="2400" dirty="0"/>
                  <a:t> is a subgroup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𝐾𝐻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7" y="1413164"/>
                <a:ext cx="10872550" cy="5264727"/>
              </a:xfrm>
              <a:prstGeom prst="rect">
                <a:avLst/>
              </a:prstGeom>
              <a:blipFill>
                <a:blip r:embed="rId2"/>
                <a:stretch>
                  <a:fillRect l="-785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F63B67-25E6-429D-83FB-388D6D929F40}"/>
              </a:ext>
            </a:extLst>
          </p:cNvPr>
          <p:cNvSpPr txBox="1"/>
          <p:nvPr/>
        </p:nvSpPr>
        <p:spPr>
          <a:xfrm>
            <a:off x="5640512" y="29897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57040" y="1039680"/>
              <a:ext cx="11732040" cy="5355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600" y="1028880"/>
                <a:ext cx="11747880" cy="53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110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4762500" y="3106738"/>
            <a:ext cx="2667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i="1">
                <a:solidFill>
                  <a:srgbClr val="0000FF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40857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Algebraic structure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Example: For the following binary operations defined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(real numbers), determine whether they are commutative or associative. Are they closed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457200" indent="-457200" eaLnBrk="1" hangingPunct="1">
                  <a:buAutoNum type="alphaLcParenBoth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−5,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457200" indent="-457200" eaLnBrk="1" hangingPunct="1">
                  <a:buAutoNum type="alphaLcParenBoth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802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313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Identity and Inverse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</a:t>
                </a:r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be a binary operation on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If there is an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is called an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identity element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we say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an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inverse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    (we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892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Identity and Inverse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Definition</a:t>
                </a:r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be a binary operation on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If there is an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is called an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identity element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we say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an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inverse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    (we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749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920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Identity and Inverse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684209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Theorem: </a:t>
                </a: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be a binary operation on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. Then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400" dirty="0"/>
                  <a:t>has an identity element, it must be unique.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is associative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has an inverse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it must be unique. </a:t>
                </a: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684209" cy="5264727"/>
              </a:xfrm>
              <a:prstGeom prst="rect">
                <a:avLst/>
              </a:prstGeom>
              <a:blipFill>
                <a:blip r:embed="rId2"/>
                <a:stretch>
                  <a:fillRect l="-731" t="-811" r="-6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16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Algebraic structure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Example: For the following binary operations defined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(real numbers), find the identity elements and inverse of each element if exists. 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457200" indent="-457200" eaLnBrk="1" hangingPunct="1">
                  <a:buAutoNum type="alphaLcParenBoth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−5,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457200" indent="-457200" eaLnBrk="1" hangingPunct="1">
                  <a:buAutoNum type="alphaLcParenBoth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 eaLnBrk="1" hangingPunct="1">
                  <a:buAutoNum type="alphaLcParenBoth"/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457200" indent="-457200" eaLnBrk="1" hangingPunct="1">
                  <a:buAutoNum type="alphaLcParenBoth"/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457200" indent="-457200" eaLnBrk="1" hangingPunct="1">
                  <a:buAutoNum type="alphaLcParenBoth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802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938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99974" y="463193"/>
            <a:ext cx="8229600" cy="87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Cayley table / Operations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be a finite set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be a binary operation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0" indent="0" eaLnBrk="1" hangingPunct="1">
                  <a:buNone/>
                </a:pPr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={−1, 0, 1}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 is a usual multiplication operation,  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402291" cy="5264727"/>
              </a:xfrm>
              <a:prstGeom prst="rect">
                <a:avLst/>
              </a:prstGeom>
              <a:blipFill>
                <a:blip r:embed="rId2"/>
                <a:stretch>
                  <a:fillRect l="-856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D5DB80D-99D0-4AA8-8573-C47402454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626184"/>
              </p:ext>
            </p:extLst>
          </p:nvPr>
        </p:nvGraphicFramePr>
        <p:xfrm>
          <a:off x="2032000" y="2987397"/>
          <a:ext cx="5724988" cy="2930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247">
                  <a:extLst>
                    <a:ext uri="{9D8B030D-6E8A-4147-A177-3AD203B41FA5}">
                      <a16:colId xmlns:a16="http://schemas.microsoft.com/office/drawing/2014/main" val="1994908277"/>
                    </a:ext>
                  </a:extLst>
                </a:gridCol>
                <a:gridCol w="1431247">
                  <a:extLst>
                    <a:ext uri="{9D8B030D-6E8A-4147-A177-3AD203B41FA5}">
                      <a16:colId xmlns:a16="http://schemas.microsoft.com/office/drawing/2014/main" val="644499901"/>
                    </a:ext>
                  </a:extLst>
                </a:gridCol>
                <a:gridCol w="1431247">
                  <a:extLst>
                    <a:ext uri="{9D8B030D-6E8A-4147-A177-3AD203B41FA5}">
                      <a16:colId xmlns:a16="http://schemas.microsoft.com/office/drawing/2014/main" val="3464861482"/>
                    </a:ext>
                  </a:extLst>
                </a:gridCol>
                <a:gridCol w="1431247">
                  <a:extLst>
                    <a:ext uri="{9D8B030D-6E8A-4147-A177-3AD203B41FA5}">
                      <a16:colId xmlns:a16="http://schemas.microsoft.com/office/drawing/2014/main" val="3738216455"/>
                    </a:ext>
                  </a:extLst>
                </a:gridCol>
              </a:tblGrid>
              <a:tr h="72507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646547"/>
                  </a:ext>
                </a:extLst>
              </a:tr>
              <a:tr h="73514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221352"/>
                  </a:ext>
                </a:extLst>
              </a:tr>
              <a:tr h="73514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660952"/>
                  </a:ext>
                </a:extLst>
              </a:tr>
              <a:tr h="73514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75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658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1020</Words>
  <Application>Microsoft Office PowerPoint</Application>
  <PresentationFormat>Widescreen</PresentationFormat>
  <Paragraphs>268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BITS</dc:creator>
  <cp:lastModifiedBy>Abhishek Thakur</cp:lastModifiedBy>
  <cp:revision>99</cp:revision>
  <dcterms:created xsi:type="dcterms:W3CDTF">2021-09-06T03:00:02Z</dcterms:created>
  <dcterms:modified xsi:type="dcterms:W3CDTF">2021-12-08T10:21:38Z</dcterms:modified>
</cp:coreProperties>
</file>